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B05C-90ED-2CF2-34B7-76902FA86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9415B-371E-D44A-CC6C-185802812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F423-44C8-965C-E3B0-B0082115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1DAC-4D11-B794-4C24-F24E2A83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B510D-F017-2F2A-ABA7-3BB82D65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06DE-7A78-B781-BB38-FC9ED7F7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E172E-B1B8-C3B6-ACBE-B34DB3531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3E786-9552-73AC-DF34-F6E7094D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5C051-9459-EB11-CE03-780BB47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A01B-3086-9690-501B-D13A33BC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4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87EF9-5E22-B9E5-397B-8A0BA56647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7438F-AE55-8897-7F11-38130DDAF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40C55-CE2A-6D50-B3C8-BCEAD4F9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B5955-04A4-6788-BC95-2E60CD06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B96BC-5263-804B-FBD1-EB764CF4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4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1A2D-380D-F62C-3E80-5660DB0A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5A97D-EF4A-2B5C-D0B7-7E9A1AD5E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7F000-9AFB-6021-C249-AA14D6A3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B17C9-28D3-4EFC-6FE4-8DCAA293A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57DE7-6322-BCDE-C1C0-2AF40D2E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1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336D-8A8D-5D6E-3786-9DE49B0F6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CD66E-00A7-4055-7C11-D65E55E2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27DD-1D8D-4AA2-B51A-06816B7A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70C26-E9F1-84D8-07E7-CEF9B8D5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5A205-2973-9E50-0B1E-46252B15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0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8EDB-FA36-7351-9F8B-B3FF73BE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947FF-C636-15FD-201B-266294E5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958FA-DBED-9360-AFED-51E05DCB7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417A3-24CB-65E7-0A49-B758A0B7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A8096-EA22-6FD0-78FE-8978E110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2DB1F-1FA2-3B2F-F731-989C5876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37D14-99F6-A155-D5EC-7F98ED6C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4C140-F459-8643-848D-480CC58F2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619FB-D8EB-D866-9C1D-730EBA242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096FC9-4D23-D83D-5B8F-0DF434E33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3642C-D85A-C339-A71C-6332E69D0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FE9F6-75D7-74E3-D3D7-D202A58C5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71456-C4F4-E065-7538-52DC85DC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4D144-A893-0EBC-5462-09ECFA64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6250-2FE6-ACAF-8296-03099F9D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92703-82C6-FCA7-3F49-C8C06304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B4625-3BD8-EBB9-E24C-E0DFD252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81E7D-1FBE-9094-454B-2C5879EF6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BEF16-0803-14FD-C85E-5C78F8F8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BE605-ECEF-D3F8-D53E-26E56CA2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FFE5B-21A3-F0EB-72BF-AECECB85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C5333-6368-847C-77F6-D579655C6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43A4C-3FC3-0AAC-5E56-ACB62C256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4F86C-869D-63B6-15C7-BF1CA8BD4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B50BA-BE47-06BA-0FC1-1D0E1E893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E7848-69E8-E520-0BCD-F5302673C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B3CAE-E3D9-6342-C8BE-D2BB489D8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C914-DAF7-0432-F2DE-F63BA8C6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FB0514-698E-5B60-8EF4-197D367C9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ACE1-EBF8-2C3A-CC10-793A91AE5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32229-2FBB-9352-AF10-1158C474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3C624-3E9F-5385-A27F-DFD1DEF3B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13817-530D-9EDE-C6C4-DD27137D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3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92587-F4FC-12B8-479D-56BDB0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C51B7-22E1-6058-5AE5-BA0D9BF18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20DEA-F36F-047F-F5FB-1415DBBD4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BDE7F-BCBC-40F9-8FEF-42B9FE100C4A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4375B-3D8F-03F2-B9D6-6670100A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44C1E-9318-EA67-ABA2-9F312A729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D5577-D8A1-912D-43D0-BE2E91991C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 God’s Presence</a:t>
            </a:r>
            <a:endParaRPr lang="en-US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A19F4-6A8A-3A1F-53B6-474869FE14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Genesis 2:7-8</a:t>
            </a:r>
          </a:p>
        </p:txBody>
      </p:sp>
    </p:spTree>
    <p:extLst>
      <p:ext uri="{BB962C8B-B14F-4D97-AF65-F5344CB8AC3E}">
        <p14:creationId xmlns:p14="http://schemas.microsoft.com/office/powerpoint/2010/main" val="38172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In God’s Presence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Jaime Montoya</dc:creator>
  <cp:lastModifiedBy>Jaime Montoya</cp:lastModifiedBy>
  <cp:revision>4</cp:revision>
  <dcterms:created xsi:type="dcterms:W3CDTF">2025-06-17T20:26:19Z</dcterms:created>
  <dcterms:modified xsi:type="dcterms:W3CDTF">2025-12-02T10:38:39Z</dcterms:modified>
</cp:coreProperties>
</file>