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6" r:id="rId7"/>
    <p:sldId id="269" r:id="rId8"/>
    <p:sldId id="273" r:id="rId9"/>
    <p:sldId id="260" r:id="rId10"/>
    <p:sldId id="257" r:id="rId11"/>
    <p:sldId id="266" r:id="rId12"/>
    <p:sldId id="333" r:id="rId13"/>
    <p:sldId id="345" r:id="rId14"/>
    <p:sldId id="400" r:id="rId15"/>
    <p:sldId id="368" r:id="rId16"/>
    <p:sldId id="369" r:id="rId17"/>
    <p:sldId id="376" r:id="rId18"/>
    <p:sldId id="377" r:id="rId19"/>
    <p:sldId id="399" r:id="rId20"/>
    <p:sldId id="378" r:id="rId21"/>
    <p:sldId id="393" r:id="rId22"/>
    <p:sldId id="394" r:id="rId23"/>
    <p:sldId id="401" r:id="rId24"/>
    <p:sldId id="402" r:id="rId25"/>
    <p:sldId id="403" r:id="rId26"/>
    <p:sldId id="379" r:id="rId27"/>
    <p:sldId id="370" r:id="rId28"/>
    <p:sldId id="334" r:id="rId29"/>
    <p:sldId id="372" r:id="rId30"/>
    <p:sldId id="395" r:id="rId31"/>
    <p:sldId id="397" r:id="rId32"/>
    <p:sldId id="404" r:id="rId33"/>
    <p:sldId id="387" r:id="rId34"/>
    <p:sldId id="264" r:id="rId35"/>
    <p:sldId id="405" r:id="rId36"/>
    <p:sldId id="27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1/6/2025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1/6/2025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1/6/2025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F132-E1B8-C8B9-1C0A-B3DAD6F0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AD1-5ED3-3DEF-985A-F5DD0B31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58239"/>
            <a:ext cx="11327907" cy="94152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 </a:t>
            </a:r>
            <a:r>
              <a:rPr lang="en-US" sz="6400" b="1" spc="-150" dirty="0">
                <a:solidFill>
                  <a:srgbClr val="FF0000"/>
                </a:solidFill>
              </a:rPr>
              <a:t>Jesus answered </a:t>
            </a:r>
            <a:r>
              <a:rPr lang="en-US" sz="6400" b="1" spc="-150" dirty="0"/>
              <a:t>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3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D675-FBAA-6FBD-B379-C3852434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CF88-5A1A-FCF7-12FD-01465A280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7827"/>
            <a:ext cx="11327907" cy="390234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“Haven’t you read what </a:t>
            </a:r>
            <a:r>
              <a:rPr lang="en-US" sz="6400" b="1" spc="-150" dirty="0">
                <a:solidFill>
                  <a:srgbClr val="FF0000"/>
                </a:solidFill>
              </a:rPr>
              <a:t>David </a:t>
            </a:r>
            <a:r>
              <a:rPr lang="en-US" sz="6400" b="1" spc="-150" dirty="0"/>
              <a:t>did when he and his </a:t>
            </a:r>
            <a:r>
              <a:rPr lang="en-US" sz="6400" b="1" spc="-150" dirty="0">
                <a:solidFill>
                  <a:srgbClr val="FF0000"/>
                </a:solidFill>
              </a:rPr>
              <a:t>companions were hungry</a:t>
            </a:r>
            <a:r>
              <a:rPr lang="en-US" sz="6400" b="1" spc="-150" dirty="0"/>
              <a:t>—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FEF0C-B709-3D2A-1A85-3D0CD086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CD5D-0656-814D-9ED2-6A581C1B6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7087"/>
            <a:ext cx="11327907" cy="290382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 how he entered the </a:t>
            </a:r>
            <a:r>
              <a:rPr lang="en-US" sz="6400" b="1" spc="-150" dirty="0">
                <a:solidFill>
                  <a:srgbClr val="FF0000"/>
                </a:solidFill>
              </a:rPr>
              <a:t>house of God</a:t>
            </a:r>
            <a:r>
              <a:rPr lang="en-US" sz="6400" b="1" spc="-150" dirty="0"/>
              <a:t>, took and ate the </a:t>
            </a:r>
            <a:r>
              <a:rPr lang="en-US" sz="6400" b="1" spc="-150" dirty="0">
                <a:solidFill>
                  <a:srgbClr val="FF0000"/>
                </a:solidFill>
              </a:rPr>
              <a:t>sacred bread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2426-6272-B422-4E0C-2D3BD77D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ADB4-4191-C813-6222-97002309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7878"/>
            <a:ext cx="11327907" cy="390224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which is </a:t>
            </a:r>
            <a:r>
              <a:rPr lang="en-US" sz="6400" b="1" spc="-150" dirty="0">
                <a:solidFill>
                  <a:srgbClr val="FF0000"/>
                </a:solidFill>
              </a:rPr>
              <a:t>not lawful </a:t>
            </a:r>
            <a:r>
              <a:rPr lang="en-US" sz="6400" b="1" spc="-150" dirty="0"/>
              <a:t>for any </a:t>
            </a:r>
            <a:r>
              <a:rPr lang="en-US" sz="6400" b="1" spc="-150" dirty="0">
                <a:solidFill>
                  <a:srgbClr val="FF0000"/>
                </a:solidFill>
              </a:rPr>
              <a:t>to eat </a:t>
            </a:r>
            <a:r>
              <a:rPr lang="en-US" sz="6400" b="1" spc="-150" dirty="0"/>
              <a:t>but the </a:t>
            </a:r>
            <a:r>
              <a:rPr lang="en-US" sz="6400" b="1" spc="-150" dirty="0">
                <a:solidFill>
                  <a:srgbClr val="FF0000"/>
                </a:solidFill>
              </a:rPr>
              <a:t>priests alone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gave</a:t>
            </a:r>
            <a:r>
              <a:rPr lang="en-US" sz="6400" b="1" spc="-150" dirty="0"/>
              <a:t> it to his </a:t>
            </a:r>
            <a:r>
              <a:rPr lang="en-US" sz="6400" b="1" spc="-150" dirty="0">
                <a:solidFill>
                  <a:srgbClr val="FF0000"/>
                </a:solidFill>
              </a:rPr>
              <a:t>companions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2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0CE3E-EBAB-90FF-E3FE-EB1582D1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1CD6-0A5F-40AC-DF91-AFD8DB809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3102"/>
            <a:ext cx="11327907" cy="28917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5 Then He said to them, “</a:t>
            </a:r>
            <a:r>
              <a:rPr lang="en-US" sz="6400" b="1" spc="-150" dirty="0">
                <a:solidFill>
                  <a:srgbClr val="FF0000"/>
                </a:solidFill>
              </a:rPr>
              <a:t>The Son of Man is Lord of the Sabbath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3F6C-FC5B-DDE4-BA01-1D9ACFCE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8E21-1481-F5A7-F62A-7B21BC0DE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1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59B6-F5F4-E52A-83A1-8A5D4B14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784F-4BD7-93A3-6E69-973CB4057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8830"/>
            <a:ext cx="11327907" cy="39003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6 On another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Jesus entered the synagogue </a:t>
            </a:r>
            <a:r>
              <a:rPr lang="en-US" sz="6400" b="1" spc="-150" dirty="0"/>
              <a:t>and was </a:t>
            </a:r>
            <a:r>
              <a:rPr lang="en-US" sz="6400" b="1" spc="-150" dirty="0">
                <a:solidFill>
                  <a:srgbClr val="FF0000"/>
                </a:solidFill>
              </a:rPr>
              <a:t>teaching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CEE4C-73D0-77D2-D2BC-112D7488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5213-01BD-ACE1-5241-5822636AF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1097"/>
            <a:ext cx="11327907" cy="28958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Now a </a:t>
            </a:r>
            <a:r>
              <a:rPr lang="en-US" sz="6400" b="1" spc="-150" dirty="0">
                <a:solidFill>
                  <a:srgbClr val="FF0000"/>
                </a:solidFill>
              </a:rPr>
              <a:t>man</a:t>
            </a:r>
            <a:r>
              <a:rPr lang="en-US" sz="6400" b="1" spc="-150" dirty="0"/>
              <a:t> was there whose </a:t>
            </a:r>
            <a:r>
              <a:rPr lang="en-US" sz="6400" b="1" spc="-150" dirty="0">
                <a:solidFill>
                  <a:srgbClr val="FF0000"/>
                </a:solidFill>
              </a:rPr>
              <a:t>right hand was withered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0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C8C6A-7D07-2EE4-A910-86C7FB4C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DC23-831D-A4D7-BAD8-7274E490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9833"/>
            <a:ext cx="11327907" cy="389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7 The </a:t>
            </a:r>
            <a:r>
              <a:rPr lang="en-US" sz="6400" b="1" spc="-150" dirty="0">
                <a:solidFill>
                  <a:srgbClr val="FF0000"/>
                </a:solidFill>
              </a:rPr>
              <a:t>experts in the law </a:t>
            </a:r>
            <a:r>
              <a:rPr lang="en-US" sz="6400" b="1" spc="-150" dirty="0"/>
              <a:t>and the </a:t>
            </a:r>
            <a:r>
              <a:rPr lang="en-US" sz="6400" b="1" spc="-150" dirty="0">
                <a:solidFill>
                  <a:srgbClr val="FF0000"/>
                </a:solidFill>
              </a:rPr>
              <a:t>Pharisees</a:t>
            </a:r>
            <a:r>
              <a:rPr lang="en-US" sz="6400" b="1" spc="-150" dirty="0"/>
              <a:t> watched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closely to see if </a:t>
            </a:r>
            <a:r>
              <a:rPr lang="en-US" sz="6400" b="1" spc="-150" dirty="0">
                <a:solidFill>
                  <a:srgbClr val="FF0000"/>
                </a:solidFill>
              </a:rPr>
              <a:t>He would heal</a:t>
            </a:r>
            <a:r>
              <a:rPr lang="en-US" sz="6400" b="1" spc="-150" dirty="0"/>
              <a:t> on the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6" y="2493588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Working Hard, </a:t>
            </a:r>
            <a:br>
              <a:rPr lang="en-US" sz="7800" dirty="0">
                <a:latin typeface="Libre Baskerville" panose="02000000000000000000" pitchFamily="2" charset="0"/>
              </a:rPr>
            </a:br>
            <a:r>
              <a:rPr lang="en-US" sz="7800" dirty="0">
                <a:latin typeface="Libre Baskerville" panose="02000000000000000000" pitchFamily="2" charset="0"/>
              </a:rPr>
              <a:t>or Hardly Working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289359" y="3746354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6:1-11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and the Sabbath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B6E5-DEEA-3637-4638-6C415EFA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866F-BBD1-368F-9424-6DB15064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4390"/>
            <a:ext cx="11327907" cy="194921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so that they could </a:t>
            </a:r>
            <a:r>
              <a:rPr lang="en-US" sz="6400" b="1" spc="-150" dirty="0">
                <a:solidFill>
                  <a:srgbClr val="FF0000"/>
                </a:solidFill>
              </a:rPr>
              <a:t>find a reason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accuse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0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DF44-8CCF-78A9-EDA3-636DF156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8BF5-E7BC-F86A-75B0-94512C672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9833"/>
            <a:ext cx="11327907" cy="389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8 But </a:t>
            </a:r>
            <a:r>
              <a:rPr lang="en-US" sz="6400" b="1" spc="-150" dirty="0">
                <a:solidFill>
                  <a:srgbClr val="FF0000"/>
                </a:solidFill>
              </a:rPr>
              <a:t>He knew </a:t>
            </a:r>
            <a:r>
              <a:rPr lang="en-US" sz="6400" b="1" spc="-150" dirty="0"/>
              <a:t>their </a:t>
            </a:r>
            <a:r>
              <a:rPr lang="en-US" sz="6400" b="1" spc="-150" dirty="0">
                <a:solidFill>
                  <a:srgbClr val="FF0000"/>
                </a:solidFill>
              </a:rPr>
              <a:t>thoughts</a:t>
            </a:r>
            <a:r>
              <a:rPr lang="en-US" sz="6400" b="1" spc="-150" dirty="0"/>
              <a:t>, and said to the man </a:t>
            </a:r>
            <a:r>
              <a:rPr lang="en-US" sz="6400" b="1" spc="-150" dirty="0">
                <a:solidFill>
                  <a:srgbClr val="FF0000"/>
                </a:solidFill>
              </a:rPr>
              <a:t>who had the withered hand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2C5E-7D63-420D-1FDA-3531740B4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E0B1-4DB7-1F6E-45B8-8EB48810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0380"/>
            <a:ext cx="11327907" cy="19572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Get up and stand here</a:t>
            </a:r>
            <a:r>
              <a:rPr lang="en-US" sz="6400" b="1" spc="-150" dirty="0"/>
              <a:t>.” So he </a:t>
            </a:r>
            <a:r>
              <a:rPr lang="en-US" sz="6400" b="1" spc="-150" dirty="0">
                <a:solidFill>
                  <a:srgbClr val="FF0000"/>
                </a:solidFill>
              </a:rPr>
              <a:t>rose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stood</a:t>
            </a:r>
            <a:r>
              <a:rPr lang="en-US" sz="6400" b="1" spc="-150" dirty="0"/>
              <a:t> there.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3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DEBC-0CEC-A6CD-37FE-5843F1927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3710-9256-1931-92DE-936A2754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A2DBD-4307-217A-4189-B123548D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D9E1-9F87-4B8D-0A44-1246DC20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50481"/>
            <a:ext cx="11327907" cy="95703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9 Then </a:t>
            </a:r>
            <a:r>
              <a:rPr lang="en-US" sz="6400" b="1" spc="-150" dirty="0">
                <a:solidFill>
                  <a:srgbClr val="FF0000"/>
                </a:solidFill>
              </a:rPr>
              <a:t>Jesus said </a:t>
            </a:r>
            <a:r>
              <a:rPr lang="en-US" sz="6400" b="1" spc="-150" dirty="0"/>
              <a:t>to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9357"/>
            <a:ext cx="11327907" cy="389928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“I ask you, is it </a:t>
            </a:r>
            <a:r>
              <a:rPr lang="en-US" sz="6400" b="1" spc="-150" dirty="0">
                <a:solidFill>
                  <a:srgbClr val="FF0000"/>
                </a:solidFill>
              </a:rPr>
              <a:t>lawful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do good</a:t>
            </a:r>
            <a:r>
              <a:rPr lang="en-US" sz="6400" b="1" spc="-150" dirty="0"/>
              <a:t> on </a:t>
            </a:r>
            <a:r>
              <a:rPr lang="en-US" sz="6400" b="1" spc="-150" dirty="0">
                <a:solidFill>
                  <a:srgbClr val="FF0000"/>
                </a:solidFill>
              </a:rPr>
              <a:t>the Sabbath </a:t>
            </a:r>
            <a:r>
              <a:rPr lang="en-US" sz="6400" b="1" spc="-150" dirty="0"/>
              <a:t>or to </a:t>
            </a:r>
            <a:r>
              <a:rPr lang="en-US" sz="6400" b="1" spc="-150" dirty="0">
                <a:solidFill>
                  <a:srgbClr val="FF0000"/>
                </a:solidFill>
              </a:rPr>
              <a:t>do evil</a:t>
            </a:r>
            <a:r>
              <a:rPr lang="en-US" sz="6400" b="1" spc="-150" dirty="0"/>
              <a:t>, to </a:t>
            </a:r>
            <a:r>
              <a:rPr lang="en-US" sz="6400" b="1" spc="-150" dirty="0">
                <a:solidFill>
                  <a:srgbClr val="FF0000"/>
                </a:solidFill>
              </a:rPr>
              <a:t>save a life </a:t>
            </a:r>
            <a:r>
              <a:rPr lang="en-US" sz="6400" b="1" spc="-150" dirty="0"/>
              <a:t>or to </a:t>
            </a:r>
            <a:r>
              <a:rPr lang="en-US" sz="6400" b="1" spc="-150" dirty="0">
                <a:solidFill>
                  <a:srgbClr val="FF0000"/>
                </a:solidFill>
              </a:rPr>
              <a:t>destroy</a:t>
            </a:r>
            <a:r>
              <a:rPr lang="en-US" sz="6400" b="1" spc="-150" dirty="0"/>
              <a:t> it?”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1EF6-15BC-1B0D-1B93-E2F16927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BBB5-4B04-267B-BD66-7123DAC1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0043"/>
            <a:ext cx="11327907" cy="293791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10 After looking around at them all, </a:t>
            </a:r>
            <a:r>
              <a:rPr lang="en-US" sz="6400" b="1" spc="-150" dirty="0">
                <a:solidFill>
                  <a:srgbClr val="FF0000"/>
                </a:solidFill>
              </a:rPr>
              <a:t>He said to the man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EC31-545F-2E5B-8BA0-B6B48F60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30E1-DE79-2EDC-79FF-A5EFCD7F3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2048"/>
            <a:ext cx="11327907" cy="293390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Stretch out your hand</a:t>
            </a:r>
            <a:r>
              <a:rPr lang="en-US" sz="6400" b="1" spc="-150" dirty="0"/>
              <a:t>.” The </a:t>
            </a:r>
            <a:r>
              <a:rPr lang="en-US" sz="6400" b="1" spc="-150" dirty="0">
                <a:solidFill>
                  <a:srgbClr val="FF0000"/>
                </a:solidFill>
              </a:rPr>
              <a:t>man did </a:t>
            </a:r>
            <a:r>
              <a:rPr lang="en-US" sz="6400" b="1" spc="-150" dirty="0"/>
              <a:t>so, and </a:t>
            </a:r>
            <a:r>
              <a:rPr lang="en-US" sz="6400" b="1" spc="-150" dirty="0">
                <a:solidFill>
                  <a:srgbClr val="FF0000"/>
                </a:solidFill>
              </a:rPr>
              <a:t>his hand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restored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8236-51B7-243A-3601-51549FFC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AC89-999A-5414-0FC2-127AFAB0D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8850"/>
            <a:ext cx="11327907" cy="198029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11 But they were </a:t>
            </a:r>
            <a:r>
              <a:rPr lang="en-US" sz="6400" b="1" spc="-150" dirty="0">
                <a:solidFill>
                  <a:srgbClr val="FF0000"/>
                </a:solidFill>
              </a:rPr>
              <a:t>filled with mindless rage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9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95240-937A-8E17-39AA-DB2DAAAF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914A-B353-1630-B009-67A81116F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6059"/>
            <a:ext cx="11327907" cy="29258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began </a:t>
            </a:r>
            <a:r>
              <a:rPr lang="en-US" sz="6400" b="1" spc="-150" dirty="0">
                <a:solidFill>
                  <a:srgbClr val="FF0000"/>
                </a:solidFill>
              </a:rPr>
              <a:t>debating</a:t>
            </a:r>
            <a:r>
              <a:rPr lang="en-US" sz="6400" b="1" spc="-150" dirty="0"/>
              <a:t> with </a:t>
            </a:r>
            <a:r>
              <a:rPr lang="en-US" sz="6400" b="1" spc="-150" dirty="0">
                <a:solidFill>
                  <a:srgbClr val="FF0000"/>
                </a:solidFill>
              </a:rPr>
              <a:t>one another </a:t>
            </a:r>
            <a:r>
              <a:rPr lang="en-US" sz="6400" b="1" spc="-150" dirty="0"/>
              <a:t>what they would </a:t>
            </a:r>
            <a:r>
              <a:rPr lang="en-US" sz="6400" b="1" spc="-150" dirty="0">
                <a:solidFill>
                  <a:srgbClr val="FF0000"/>
                </a:solidFill>
              </a:rPr>
              <a:t>do to Jesus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6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r="10940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658D-1C74-EB9B-FD38-967E3087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B311-D8B3-F79C-7DE8-519613648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002278"/>
            <a:ext cx="10864820" cy="4853443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Is your focus on what</a:t>
            </a:r>
            <a:b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you’re doing</a:t>
            </a:r>
            <a:b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or what God has already done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1C215-C512-B59B-56EB-FD247BA4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9C67-5B40-CBB5-7FBC-0B627F9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6EEE9-A806-BB71-D8A4-213CA42A00D3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13A46-AB62-3FDE-43AF-41FA197D2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r="10940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014351"/>
            <a:ext cx="11327907" cy="482929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Understanding why a focus on the </a:t>
            </a:r>
            <a:r>
              <a:rPr lang="en-US" sz="6000" b="1" i="1" spc="-150" dirty="0">
                <a:solidFill>
                  <a:srgbClr val="FF0000"/>
                </a:solidFill>
              </a:rPr>
              <a:t>Sabbath, </a:t>
            </a:r>
            <a:r>
              <a:rPr lang="en-US" sz="6000" b="1" spc="-150" dirty="0"/>
              <a:t>following</a:t>
            </a:r>
            <a:r>
              <a:rPr lang="en-US" sz="6000" b="1" i="1" spc="-150" dirty="0">
                <a:solidFill>
                  <a:srgbClr val="FF0000"/>
                </a:solidFill>
              </a:rPr>
              <a:t> the rules,</a:t>
            </a:r>
            <a:r>
              <a:rPr lang="en-US" sz="6400" b="1" spc="-150" dirty="0"/>
              <a:t>  and </a:t>
            </a:r>
            <a:r>
              <a:rPr lang="en-US" sz="6000" b="1" i="1" spc="-150" dirty="0">
                <a:solidFill>
                  <a:srgbClr val="FF0000"/>
                </a:solidFill>
              </a:rPr>
              <a:t>good works </a:t>
            </a:r>
            <a:r>
              <a:rPr lang="en-US" sz="6400" b="1" spc="-150" dirty="0"/>
              <a:t>can actually stunt our spiritual growth.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1465823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and the Sabbath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488823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6:1-11)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8157"/>
            <a:ext cx="11327907" cy="288168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was going through the </a:t>
            </a:r>
            <a:r>
              <a:rPr lang="en-US" sz="6400" b="1" spc="-150" dirty="0">
                <a:solidFill>
                  <a:srgbClr val="FF0000"/>
                </a:solidFill>
              </a:rPr>
              <a:t>grain fields </a:t>
            </a:r>
            <a:r>
              <a:rPr lang="en-US" sz="6400" b="1" spc="-150" dirty="0"/>
              <a:t>on a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5418"/>
            <a:ext cx="11327907" cy="38871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His disciples </a:t>
            </a:r>
            <a:r>
              <a:rPr lang="en-US" sz="6400" b="1" spc="-150" dirty="0"/>
              <a:t>picked some heads of </a:t>
            </a:r>
            <a:r>
              <a:rPr lang="en-US" sz="6400" b="1" spc="-150" dirty="0">
                <a:solidFill>
                  <a:srgbClr val="FF0000"/>
                </a:solidFill>
              </a:rPr>
              <a:t>wheat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rubbed them </a:t>
            </a:r>
            <a:r>
              <a:rPr lang="en-US" sz="6400" b="1" spc="-150" dirty="0"/>
              <a:t>in their hands, and </a:t>
            </a:r>
            <a:r>
              <a:rPr lang="en-US" sz="6400" b="1" spc="-150" dirty="0">
                <a:solidFill>
                  <a:srgbClr val="FF0000"/>
                </a:solidFill>
              </a:rPr>
              <a:t>ate</a:t>
            </a:r>
            <a:r>
              <a:rPr lang="en-US" sz="6400" b="1" spc="-150" dirty="0"/>
              <a:t> them.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8355"/>
            <a:ext cx="11327907" cy="39012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 But some of the </a:t>
            </a:r>
            <a:r>
              <a:rPr lang="en-US" sz="6400" b="1" spc="-150" dirty="0">
                <a:solidFill>
                  <a:srgbClr val="FF0000"/>
                </a:solidFill>
              </a:rPr>
              <a:t>Pharisees </a:t>
            </a:r>
            <a:r>
              <a:rPr lang="en-US" sz="6400" b="1" spc="-150" dirty="0"/>
              <a:t>said, “Why are you doing what is </a:t>
            </a:r>
            <a:r>
              <a:rPr lang="en-US" sz="6400" b="1" spc="-150" dirty="0">
                <a:solidFill>
                  <a:srgbClr val="FF0000"/>
                </a:solidFill>
              </a:rPr>
              <a:t>against the law</a:t>
            </a:r>
            <a:r>
              <a:rPr lang="en-US" sz="6400" b="1" spc="-150" dirty="0"/>
              <a:t> on the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15042</TotalTime>
  <Words>382</Words>
  <Application>Microsoft Office PowerPoint</Application>
  <PresentationFormat>Widescreen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Working Hard,  or Hardly Working</vt:lpstr>
      <vt:lpstr>The Gospel of Luke</vt:lpstr>
      <vt:lpstr>Understanding why a focus on the Sabbath, following the rules,  and good works can actually stunt our spiritual growth.</vt:lpstr>
      <vt:lpstr>PowerPoint Presentation</vt:lpstr>
      <vt:lpstr>Jesus and the Sabbath</vt:lpstr>
      <vt:lpstr>1 Jesus was going through the grain fields on a Sabbath, </vt:lpstr>
      <vt:lpstr>and His disciples picked some heads of wheat, rubbed them in their hands, and ate them.</vt:lpstr>
      <vt:lpstr>2 But some of the Pharisees said, “Why are you doing what is against the law on the Sabbath?”</vt:lpstr>
      <vt:lpstr>PowerPoint Presentation</vt:lpstr>
      <vt:lpstr>3 Jesus answered them, </vt:lpstr>
      <vt:lpstr>“Haven’t you read what David did when he and his companions were hungry—</vt:lpstr>
      <vt:lpstr>4 how he entered the house of God, took and ate the sacred bread, </vt:lpstr>
      <vt:lpstr>which is not lawful for any to eat but the priests alone, and gave it to his companions?”</vt:lpstr>
      <vt:lpstr>5 Then He said to them, “The Son of Man is Lord of the Sabbath.”</vt:lpstr>
      <vt:lpstr>PowerPoint Presentation</vt:lpstr>
      <vt:lpstr>6 On another Sabbath, Jesus entered the synagogue and was teaching. </vt:lpstr>
      <vt:lpstr>Now a man was there whose right hand was withered.</vt:lpstr>
      <vt:lpstr>7 The experts in the law and the Pharisees watched Jesus closely to see if He would heal on the Sabbath, </vt:lpstr>
      <vt:lpstr>so that they could find a reason to accuse Him.</vt:lpstr>
      <vt:lpstr>8 But He knew their thoughts, and said to the man who had the withered hand, </vt:lpstr>
      <vt:lpstr>“Get up and stand here.” So he rose and stood there.</vt:lpstr>
      <vt:lpstr>PowerPoint Presentation</vt:lpstr>
      <vt:lpstr>9 Then Jesus said to them, </vt:lpstr>
      <vt:lpstr>“I ask you, is it lawful to do good on the Sabbath or to do evil, to save a life or to destroy it?”</vt:lpstr>
      <vt:lpstr>10 After looking around at them all, He said to the man, </vt:lpstr>
      <vt:lpstr>“Stretch out your hand.” The man did so, and his hand was restored.</vt:lpstr>
      <vt:lpstr>11 But they were filled with mindless rage</vt:lpstr>
      <vt:lpstr>and began debating with one another what they would do to Jesus.</vt:lpstr>
      <vt:lpstr>PowerPoint Presentation</vt:lpstr>
      <vt:lpstr>Is your focus on what you’re doing or what God has already done?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108</cp:revision>
  <dcterms:created xsi:type="dcterms:W3CDTF">2025-01-02T17:04:09Z</dcterms:created>
  <dcterms:modified xsi:type="dcterms:W3CDTF">2025-06-01T15:10:21Z</dcterms:modified>
</cp:coreProperties>
</file>