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83" r:id="rId2"/>
    <p:sldMasterId id="2147483764" r:id="rId3"/>
    <p:sldMasterId id="2147483745" r:id="rId4"/>
  </p:sldMasterIdLst>
  <p:sldIdLst>
    <p:sldId id="256" r:id="rId5"/>
    <p:sldId id="258" r:id="rId6"/>
    <p:sldId id="366" r:id="rId7"/>
    <p:sldId id="269" r:id="rId8"/>
    <p:sldId id="273" r:id="rId9"/>
    <p:sldId id="260" r:id="rId10"/>
    <p:sldId id="257" r:id="rId11"/>
    <p:sldId id="266" r:id="rId12"/>
    <p:sldId id="333" r:id="rId13"/>
    <p:sldId id="406" r:id="rId14"/>
    <p:sldId id="407" r:id="rId15"/>
    <p:sldId id="408" r:id="rId16"/>
    <p:sldId id="409" r:id="rId17"/>
    <p:sldId id="410" r:id="rId18"/>
    <p:sldId id="387" r:id="rId19"/>
    <p:sldId id="264" r:id="rId20"/>
    <p:sldId id="405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J" lastIdx="1" clrIdx="0">
    <p:extLst>
      <p:ext uri="{19B8F6BF-5375-455C-9EA6-DF929625EA0E}">
        <p15:presenceInfo xmlns:p15="http://schemas.microsoft.com/office/powerpoint/2012/main" userId="641339b9960d0f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4" autoAdjust="0"/>
    <p:restoredTop sz="94620" autoAdjust="0"/>
  </p:normalViewPr>
  <p:slideViewPr>
    <p:cSldViewPr snapToGrid="0">
      <p:cViewPr varScale="1">
        <p:scale>
          <a:sx n="60" d="100"/>
          <a:sy n="60" d="100"/>
        </p:scale>
        <p:origin x="72" y="10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433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34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07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0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582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521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056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70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8733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6701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864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259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4899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907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673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259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3248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30646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38494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2917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56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081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361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277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4346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4343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0317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4735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44283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174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8/6/2025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460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8/6/2025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26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8/6/2025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11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3782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8/6/2025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245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8/6/2025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790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8/6/2025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136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8/6/2025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697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8/6/2025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742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8/6/2025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467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8/6/2025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656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8/6/2025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152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8/6/2025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564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8/6/2025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79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92597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8/6/2025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203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8/6/2025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921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8/6/2025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89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8/6/2025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063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8/6/2025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740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89593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7890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788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1863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815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58141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1036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1856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2784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4346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0577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3864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422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5452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4011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109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93888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89557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0116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528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4395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8/6/2025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96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8/6/2025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 hidden="1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677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8/6/2025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613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8/6/2025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333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8/6/2025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6720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BD277-72D5-32C6-2A1D-590A2998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E47C5-EAD4-B471-0366-BD811EEBB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2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0E9D-B3C1-E4FA-760A-BF3A60530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6006-2495-56EA-8507-35E5407EE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41025"/>
            <a:ext cx="11327907" cy="197594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whom He also </a:t>
            </a:r>
            <a:r>
              <a:rPr lang="en-US" sz="6400" b="1" spc="-150" dirty="0">
                <a:solidFill>
                  <a:srgbClr val="FF0000"/>
                </a:solidFill>
              </a:rPr>
              <a:t>named apostles</a:t>
            </a:r>
            <a:r>
              <a:rPr lang="en-US" sz="6400" b="1" spc="-150" dirty="0"/>
              <a:t>: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11D8E-2E1F-C215-57C4-09E2AB402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B1CD8-2C13-D5A9-EEC6-51AC12FD0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69168"/>
            <a:ext cx="11327907" cy="291966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14 </a:t>
            </a:r>
            <a:r>
              <a:rPr lang="en-US" sz="6400" b="1" spc="-150" dirty="0">
                <a:solidFill>
                  <a:srgbClr val="FF0000"/>
                </a:solidFill>
              </a:rPr>
              <a:t>Simon</a:t>
            </a:r>
            <a:r>
              <a:rPr lang="en-US" sz="6400" b="1" spc="-150" dirty="0"/>
              <a:t> (whom He named Peter), and his brother </a:t>
            </a:r>
            <a:r>
              <a:rPr lang="en-US" sz="6400" b="1" spc="-150" dirty="0">
                <a:solidFill>
                  <a:srgbClr val="FF0000"/>
                </a:solidFill>
              </a:rPr>
              <a:t>Andrew</a:t>
            </a:r>
            <a:r>
              <a:rPr lang="en-US" sz="6400" b="1" spc="-150" dirty="0"/>
              <a:t>;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47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C1190-CE8E-D3EE-AEAD-EB68676F4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34F67-9BC4-996C-6D6E-67312D9E5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68479"/>
            <a:ext cx="11327907" cy="192104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James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John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Philip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Bartholomew</a:t>
            </a:r>
            <a:r>
              <a:rPr lang="en-US" sz="6400" b="1" spc="-150" dirty="0"/>
              <a:t>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88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3A786-AD2A-2F06-4616-45FBCAC22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EEF8-0CC7-9E40-DF92-E1FAE8BEA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86902"/>
            <a:ext cx="11327907" cy="388419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15 </a:t>
            </a:r>
            <a:r>
              <a:rPr lang="en-US" sz="6400" b="1" spc="-150" dirty="0">
                <a:solidFill>
                  <a:srgbClr val="FF0000"/>
                </a:solidFill>
              </a:rPr>
              <a:t>Matthew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Thomas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James</a:t>
            </a:r>
            <a:r>
              <a:rPr lang="en-US" sz="6400" b="1" spc="-150" dirty="0"/>
              <a:t> the son of Alphaeus, </a:t>
            </a:r>
            <a:r>
              <a:rPr lang="en-US" sz="6400" b="1" spc="-150" dirty="0">
                <a:solidFill>
                  <a:srgbClr val="FF0000"/>
                </a:solidFill>
              </a:rPr>
              <a:t>Simon</a:t>
            </a:r>
            <a:r>
              <a:rPr lang="en-US" sz="6400" b="1" spc="-150" dirty="0"/>
              <a:t> who was called the Zealot,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53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342A8-59EB-2A17-7DBD-6A279268E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7CEF-F3BF-A89A-B804-7AB149908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74682"/>
            <a:ext cx="11327907" cy="290863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16 </a:t>
            </a:r>
            <a:r>
              <a:rPr lang="en-US" sz="6400" b="1" spc="-150" dirty="0">
                <a:solidFill>
                  <a:srgbClr val="FF0000"/>
                </a:solidFill>
              </a:rPr>
              <a:t>Judas</a:t>
            </a:r>
            <a:r>
              <a:rPr lang="en-US" sz="6400" b="1" spc="-150" dirty="0"/>
              <a:t> the son of James, and </a:t>
            </a:r>
            <a:r>
              <a:rPr lang="en-US" sz="6400" b="1" spc="-150" dirty="0">
                <a:solidFill>
                  <a:srgbClr val="FF0000"/>
                </a:solidFill>
              </a:rPr>
              <a:t>Judas</a:t>
            </a:r>
            <a:r>
              <a:rPr lang="en-US" sz="6400" b="1" spc="-150" dirty="0"/>
              <a:t> Iscariot, who </a:t>
            </a:r>
            <a:r>
              <a:rPr lang="en-US" sz="6400" b="1" spc="-150" dirty="0">
                <a:solidFill>
                  <a:srgbClr val="FF0000"/>
                </a:solidFill>
              </a:rPr>
              <a:t>became a traitor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3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1658D-1C74-EB9B-FD38-967E30874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B311-D8B3-F79C-7DE8-519613648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2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1A774-2994-7153-CBAE-D195AF984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BC24-4678-1F4D-0C53-2DC8A03D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1002278"/>
            <a:ext cx="10864820" cy="4853443"/>
          </a:xfrm>
        </p:spPr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74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>Has your </a:t>
            </a:r>
            <a:r>
              <a:rPr lang="en-US" sz="7400" b="1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>life been </a:t>
            </a:r>
            <a:r>
              <a:rPr lang="en-US" sz="74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>shaped and guided</a:t>
            </a:r>
            <a:br>
              <a:rPr lang="en-US" sz="74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r>
              <a:rPr lang="en-US" sz="8600" b="1" dirty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by the </a:t>
            </a:r>
            <a:r>
              <a:rPr lang="en-US" sz="8600" b="1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practice of </a:t>
            </a:r>
            <a:r>
              <a:rPr lang="en-US" sz="8600" b="1" dirty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prayer</a:t>
            </a: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lang="es-SV" sz="8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51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1C215-C512-B59B-56EB-FD247BA40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49C67-5B40-CBB5-7FBC-0B627F94B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F6EEE9-A806-BB71-D8A4-213CA42A00D3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13A46-AB62-3FDE-43AF-41FA197D2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0" r="10940"/>
          <a:stretch/>
        </p:blipFill>
        <p:spPr>
          <a:xfrm>
            <a:off x="-76940" y="-360948"/>
            <a:ext cx="12268940" cy="826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9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6A263-3C34-8F8E-32B3-3611317CF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25525-C475-B8F1-6876-56270F4A1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C151F-34F2-73AC-7A7F-B0B659F50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7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A2E8A-138E-56C1-A7A7-BB2DE078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00671-585B-887C-17CE-39E13F37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1F56D-5BD6-C9D0-5030-EC7953E4D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6" y="2493588"/>
            <a:ext cx="10253767" cy="935412"/>
          </a:xfrm>
        </p:spPr>
        <p:txBody>
          <a:bodyPr>
            <a:noAutofit/>
          </a:bodyPr>
          <a:lstStyle/>
          <a:p>
            <a:r>
              <a:rPr lang="en-US" sz="7800" dirty="0"/>
              <a:t>The </a:t>
            </a:r>
            <a:r>
              <a:rPr lang="en-US" sz="7800" dirty="0">
                <a:latin typeface="Libre Baskerville" panose="02000000000000000000" pitchFamily="2" charset="0"/>
              </a:rPr>
              <a:t>Purpose of Prayer</a:t>
            </a:r>
            <a:endParaRPr lang="es-SV" sz="7800" i="1" dirty="0">
              <a:solidFill>
                <a:srgbClr val="C00000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91620-0C6F-1960-6AA9-7D447D4DF296}"/>
              </a:ext>
            </a:extLst>
          </p:cNvPr>
          <p:cNvSpPr txBox="1"/>
          <p:nvPr/>
        </p:nvSpPr>
        <p:spPr>
          <a:xfrm>
            <a:off x="289359" y="3746354"/>
            <a:ext cx="114486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Luke 6:12-16</a:t>
            </a:r>
          </a:p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Jesus appoints His Apostles</a:t>
            </a:r>
            <a:endParaRPr lang="es-SV" sz="68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02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82356-B50F-BF65-2881-CC639CFEF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5F6B-BB64-F5BE-1AD0-C44F7BB33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842E0-AFDE-9372-F18D-21B983A3042E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7CB9E-5719-E75D-DED2-0A8BEB71C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" b="2785"/>
          <a:stretch/>
        </p:blipFill>
        <p:spPr>
          <a:xfrm>
            <a:off x="-76940" y="-360948"/>
            <a:ext cx="12268940" cy="826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F1EFA-EB11-13F0-ACAC-C654F55C9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A333-9896-2E15-8747-B1712A7EA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513817"/>
            <a:ext cx="11327907" cy="383036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How the practice of prayer</a:t>
            </a:r>
            <a:r>
              <a:rPr lang="en-US" sz="6000" b="1" i="1" spc="-150" dirty="0">
                <a:solidFill>
                  <a:srgbClr val="FF0000"/>
                </a:solidFill>
              </a:rPr>
              <a:t> really works,</a:t>
            </a:r>
            <a:r>
              <a:rPr lang="en-US" sz="6400" b="1" spc="-150" dirty="0"/>
              <a:t>  and why </a:t>
            </a:r>
            <a:r>
              <a:rPr lang="en-US" sz="6000" b="1" i="1" spc="-150" dirty="0">
                <a:solidFill>
                  <a:srgbClr val="FF0000"/>
                </a:solidFill>
              </a:rPr>
              <a:t>we need it far more </a:t>
            </a:r>
            <a:r>
              <a:rPr lang="en-US" sz="6400" b="1" spc="-150" dirty="0"/>
              <a:t>than we realize.</a:t>
            </a:r>
            <a:endParaRPr lang="es-SV" sz="6400" b="1" spc="-150" dirty="0">
              <a:solidFill>
                <a:schemeClr val="tx1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0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44E9-E4AA-CCCD-0297-8B12A8A65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4743-5FE6-B4D7-BF63-8B75BE2CA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CDF5-4CD1-CC90-A5EB-44D98353B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1AA8-B9C8-84A8-CE02-5FB935873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87" y="1465823"/>
            <a:ext cx="10864820" cy="2855494"/>
          </a:xfrm>
        </p:spPr>
        <p:txBody>
          <a:bodyPr>
            <a:noAutofit/>
          </a:bodyPr>
          <a:lstStyle/>
          <a:p>
            <a:r>
              <a:rPr lang="en-US" sz="9600" dirty="0">
                <a:latin typeface="Libre Baskerville" panose="02000000000000000000" pitchFamily="2" charset="0"/>
              </a:rPr>
              <a:t>Jesus appoints His Apostles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36718-ACFB-6C61-91A5-2510230A6A6A}"/>
              </a:ext>
            </a:extLst>
          </p:cNvPr>
          <p:cNvSpPr txBox="1"/>
          <p:nvPr/>
        </p:nvSpPr>
        <p:spPr>
          <a:xfrm>
            <a:off x="2590797" y="4488823"/>
            <a:ext cx="701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solidFill>
                  <a:srgbClr val="FF0000"/>
                </a:solidFill>
                <a:latin typeface="Libre Baskerville" panose="02000000000000000000" pitchFamily="2" charset="0"/>
              </a:rPr>
              <a:t>(Luke 6:12-16)</a:t>
            </a:r>
            <a:endParaRPr lang="es-SV" sz="6800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0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C7E80-12D3-20DC-247A-0681FC92C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04BA-7A70-09C5-BE72-D1C1CCB7E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80934"/>
            <a:ext cx="11327907" cy="289613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12 Now it was during this time that </a:t>
            </a:r>
            <a:r>
              <a:rPr lang="en-US" sz="6400" b="1" spc="-150" dirty="0">
                <a:solidFill>
                  <a:srgbClr val="FF0000"/>
                </a:solidFill>
              </a:rPr>
              <a:t>Jesus went out </a:t>
            </a:r>
            <a:r>
              <a:rPr lang="en-US" sz="6400" b="1" spc="-150" dirty="0"/>
              <a:t>to </a:t>
            </a:r>
            <a:r>
              <a:rPr lang="en-US" sz="6400" b="1" spc="-150" dirty="0">
                <a:solidFill>
                  <a:srgbClr val="FF0000"/>
                </a:solidFill>
              </a:rPr>
              <a:t>the mountain </a:t>
            </a:r>
            <a:r>
              <a:rPr lang="en-US" sz="6400" b="1" spc="-150" dirty="0"/>
              <a:t>to </a:t>
            </a:r>
            <a:r>
              <a:rPr lang="en-US" sz="6400" b="1" spc="-150" dirty="0">
                <a:solidFill>
                  <a:srgbClr val="FF0000"/>
                </a:solidFill>
              </a:rPr>
              <a:t>pray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1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D8944-4400-2ED4-0B82-7209DCE98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7C40-88B6-086E-7950-DC0EBE30F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57209"/>
            <a:ext cx="11327907" cy="194358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He spent all night </a:t>
            </a:r>
            <a:r>
              <a:rPr lang="en-US" sz="6400" b="1" spc="-150" dirty="0"/>
              <a:t>in </a:t>
            </a:r>
            <a:r>
              <a:rPr lang="en-US" sz="6400" b="1" spc="-150" dirty="0">
                <a:solidFill>
                  <a:srgbClr val="FF0000"/>
                </a:solidFill>
              </a:rPr>
              <a:t>prayer to God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06C11-31CF-C89E-9F46-BFACCC541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F794-5E38-D05F-5CB5-E7E220D6D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70409"/>
            <a:ext cx="11327907" cy="291718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13 When </a:t>
            </a:r>
            <a:r>
              <a:rPr lang="en-US" sz="6400" b="1" spc="-150" dirty="0">
                <a:solidFill>
                  <a:srgbClr val="FF0000"/>
                </a:solidFill>
              </a:rPr>
              <a:t>morning</a:t>
            </a:r>
            <a:r>
              <a:rPr lang="en-US" sz="6400" b="1" spc="-150" dirty="0"/>
              <a:t> came, </a:t>
            </a:r>
            <a:r>
              <a:rPr lang="en-US" sz="6400" b="1" spc="-150" dirty="0">
                <a:solidFill>
                  <a:srgbClr val="FF0000"/>
                </a:solidFill>
              </a:rPr>
              <a:t>He called His disciples </a:t>
            </a:r>
            <a:r>
              <a:rPr lang="en-US" sz="6400" b="1" spc="-150" dirty="0"/>
              <a:t>and chose </a:t>
            </a:r>
            <a:r>
              <a:rPr lang="en-US" sz="6400" b="1" spc="-150" dirty="0">
                <a:solidFill>
                  <a:srgbClr val="FF0000"/>
                </a:solidFill>
              </a:rPr>
              <a:t>12</a:t>
            </a:r>
            <a:r>
              <a:rPr lang="en-US" sz="6400" b="1" spc="-150" dirty="0"/>
              <a:t> of them,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21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3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2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15153</TotalTime>
  <Words>175</Words>
  <Application>Microsoft Office PowerPoint</Application>
  <PresentationFormat>Widescreen</PresentationFormat>
  <Paragraphs>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Libre Baskerville</vt:lpstr>
      <vt:lpstr>Wingdings 2</vt:lpstr>
      <vt:lpstr>Slate</vt:lpstr>
      <vt:lpstr>3_Slate</vt:lpstr>
      <vt:lpstr>2_Slate</vt:lpstr>
      <vt:lpstr>1_Slate</vt:lpstr>
      <vt:lpstr>Good News for everyone</vt:lpstr>
      <vt:lpstr>The Purpose of Prayer</vt:lpstr>
      <vt:lpstr>The Gospel of Luke</vt:lpstr>
      <vt:lpstr>How the practice of prayer really works,  and why we need it far more than we realize.</vt:lpstr>
      <vt:lpstr>PowerPoint Presentation</vt:lpstr>
      <vt:lpstr>Jesus appoints His Apostles</vt:lpstr>
      <vt:lpstr>12 Now it was during this time that Jesus went out to the mountain to pray, </vt:lpstr>
      <vt:lpstr>and He spent all night in prayer to God.</vt:lpstr>
      <vt:lpstr>13 When morning came, He called His disciples and chose 12 of them, </vt:lpstr>
      <vt:lpstr>whom He also named apostles:</vt:lpstr>
      <vt:lpstr>14 Simon (whom He named Peter), and his brother Andrew; </vt:lpstr>
      <vt:lpstr>and James, John, Philip, Bartholomew,</vt:lpstr>
      <vt:lpstr>15 Matthew, Thomas, James the son of Alphaeus, Simon who was called the Zealot, </vt:lpstr>
      <vt:lpstr>16 Judas the son of James, and Judas Iscariot, who became a traitor.</vt:lpstr>
      <vt:lpstr>PowerPoint Presentation</vt:lpstr>
      <vt:lpstr>Has your life been shaped and guided by the practice of prayer?</vt:lpstr>
      <vt:lpstr>The Gospel of Luke</vt:lpstr>
      <vt:lpstr>Good News for everyone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Theodore Jedlicka</dc:creator>
  <cp:lastModifiedBy>Theodore Jedlicka</cp:lastModifiedBy>
  <cp:revision>116</cp:revision>
  <dcterms:created xsi:type="dcterms:W3CDTF">2025-01-02T17:04:09Z</dcterms:created>
  <dcterms:modified xsi:type="dcterms:W3CDTF">2025-06-08T15:14:25Z</dcterms:modified>
</cp:coreProperties>
</file>