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365" r:id="rId7"/>
    <p:sldId id="269" r:id="rId8"/>
    <p:sldId id="273" r:id="rId9"/>
    <p:sldId id="260" r:id="rId10"/>
    <p:sldId id="257" r:id="rId11"/>
    <p:sldId id="266" r:id="rId12"/>
    <p:sldId id="333" r:id="rId13"/>
    <p:sldId id="345" r:id="rId14"/>
    <p:sldId id="334" r:id="rId15"/>
    <p:sldId id="335" r:id="rId16"/>
    <p:sldId id="336" r:id="rId17"/>
    <p:sldId id="337" r:id="rId18"/>
    <p:sldId id="358" r:id="rId19"/>
    <p:sldId id="359" r:id="rId20"/>
    <p:sldId id="360" r:id="rId21"/>
    <p:sldId id="361" r:id="rId22"/>
    <p:sldId id="362" r:id="rId23"/>
    <p:sldId id="302" r:id="rId24"/>
    <p:sldId id="341" r:id="rId25"/>
    <p:sldId id="342" r:id="rId26"/>
    <p:sldId id="343" r:id="rId27"/>
    <p:sldId id="344" r:id="rId28"/>
    <p:sldId id="363" r:id="rId29"/>
    <p:sldId id="267" r:id="rId30"/>
    <p:sldId id="367" r:id="rId31"/>
    <p:sldId id="268" r:id="rId32"/>
    <p:sldId id="303" r:id="rId33"/>
    <p:sldId id="304" r:id="rId34"/>
    <p:sldId id="364" r:id="rId35"/>
    <p:sldId id="305" r:id="rId36"/>
    <p:sldId id="306" r:id="rId37"/>
    <p:sldId id="307" r:id="rId38"/>
    <p:sldId id="308" r:id="rId39"/>
    <p:sldId id="351" r:id="rId40"/>
    <p:sldId id="352" r:id="rId41"/>
    <p:sldId id="331" r:id="rId42"/>
    <p:sldId id="264" r:id="rId43"/>
    <p:sldId id="366" r:id="rId44"/>
    <p:sldId id="27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3/5/2025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3/5/2025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3/5/2025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4C77-021A-5C45-21B2-AE0ACEE48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C35D-D61C-BB41-359C-DEB5F0AE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5060"/>
            <a:ext cx="11327907" cy="390787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33 Now in the </a:t>
            </a:r>
            <a:r>
              <a:rPr lang="en-US" sz="6400" b="1" spc="-150" dirty="0">
                <a:solidFill>
                  <a:srgbClr val="FF0000"/>
                </a:solidFill>
              </a:rPr>
              <a:t>synagogue </a:t>
            </a:r>
            <a:r>
              <a:rPr lang="en-US" sz="6400" b="1" spc="-150" dirty="0"/>
              <a:t>there was </a:t>
            </a:r>
            <a:r>
              <a:rPr lang="en-US" sz="6400" b="1" spc="-150" dirty="0">
                <a:solidFill>
                  <a:srgbClr val="FF0000"/>
                </a:solidFill>
              </a:rPr>
              <a:t>a man </a:t>
            </a:r>
            <a:r>
              <a:rPr lang="en-US" sz="6400" b="1" spc="-150" dirty="0"/>
              <a:t>who </a:t>
            </a:r>
            <a:r>
              <a:rPr lang="en-US" sz="6400" b="1" spc="-150" dirty="0">
                <a:solidFill>
                  <a:srgbClr val="FF0000"/>
                </a:solidFill>
              </a:rPr>
              <a:t>had the spirit </a:t>
            </a:r>
            <a:r>
              <a:rPr lang="en-US" sz="6400" b="1" spc="-150" dirty="0"/>
              <a:t>of an </a:t>
            </a:r>
            <a:r>
              <a:rPr lang="en-US" sz="6400" b="1" spc="-150" dirty="0">
                <a:solidFill>
                  <a:srgbClr val="FF0000"/>
                </a:solidFill>
              </a:rPr>
              <a:t>unclean demon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9956"/>
            <a:ext cx="11327907" cy="193808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he cried</a:t>
            </a:r>
            <a:r>
              <a:rPr lang="en-US" sz="6400" b="1" spc="-150" dirty="0"/>
              <a:t> out with a </a:t>
            </a:r>
            <a:r>
              <a:rPr lang="en-US" sz="6400" b="1" spc="-150" dirty="0">
                <a:solidFill>
                  <a:srgbClr val="FF0000"/>
                </a:solidFill>
              </a:rPr>
              <a:t>loud voice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9833"/>
            <a:ext cx="11327907" cy="293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34 “Ha! </a:t>
            </a:r>
            <a:r>
              <a:rPr lang="en-US" sz="6400" b="1" spc="-150" dirty="0">
                <a:solidFill>
                  <a:srgbClr val="FF0000"/>
                </a:solidFill>
              </a:rPr>
              <a:t>Leave us alone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Jesus the Nazarene</a:t>
            </a:r>
            <a:r>
              <a:rPr lang="en-US" sz="6400" b="1" spc="-150" dirty="0"/>
              <a:t>! Have you </a:t>
            </a:r>
            <a:r>
              <a:rPr lang="en-US" sz="6400" b="1" spc="-150" dirty="0">
                <a:solidFill>
                  <a:srgbClr val="FF0000"/>
                </a:solidFill>
              </a:rPr>
              <a:t>come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destroy us</a:t>
            </a:r>
            <a:r>
              <a:rPr lang="en-US" sz="6400" b="1" spc="-150" dirty="0"/>
              <a:t>?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5816"/>
            <a:ext cx="11327907" cy="192636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 know </a:t>
            </a:r>
            <a:r>
              <a:rPr lang="en-US" sz="6400" b="1" spc="-150" dirty="0">
                <a:solidFill>
                  <a:srgbClr val="FF0000"/>
                </a:solidFill>
              </a:rPr>
              <a:t>who you are</a:t>
            </a:r>
            <a:r>
              <a:rPr lang="en-US" sz="6400" b="1" spc="-150" dirty="0"/>
              <a:t>—the </a:t>
            </a:r>
            <a:r>
              <a:rPr lang="en-US" sz="6400" b="1" spc="-150" dirty="0">
                <a:solidFill>
                  <a:srgbClr val="FF0000"/>
                </a:solidFill>
              </a:rPr>
              <a:t>Holy One of God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BBAE-7DA3-007B-797D-7C7126BA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4491-0662-326E-BF3D-BA71E79E3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9780"/>
            <a:ext cx="11327907" cy="29784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35 But </a:t>
            </a:r>
            <a:r>
              <a:rPr lang="en-US" sz="6400" b="1" spc="-150" dirty="0">
                <a:solidFill>
                  <a:srgbClr val="FF0000"/>
                </a:solidFill>
              </a:rPr>
              <a:t>Jesus rebuked him</a:t>
            </a:r>
            <a:r>
              <a:rPr lang="en-US" sz="6400" b="1" spc="-150" dirty="0"/>
              <a:t>: “</a:t>
            </a:r>
            <a:r>
              <a:rPr lang="en-US" sz="6400" b="1" spc="-150" dirty="0">
                <a:solidFill>
                  <a:srgbClr val="FF0000"/>
                </a:solidFill>
              </a:rPr>
              <a:t>Silence</a:t>
            </a:r>
            <a:r>
              <a:rPr lang="en-US" sz="6400" b="1" spc="-150" dirty="0"/>
              <a:t>! </a:t>
            </a:r>
            <a:r>
              <a:rPr lang="en-US" sz="6400" b="1" spc="-150" dirty="0">
                <a:solidFill>
                  <a:srgbClr val="FF0000"/>
                </a:solidFill>
              </a:rPr>
              <a:t>Come out</a:t>
            </a:r>
            <a:r>
              <a:rPr lang="en-US" sz="6400" b="1" spc="-150" dirty="0"/>
              <a:t> of him!”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2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A472-3633-A84B-C274-D023F809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BC2F-6CEB-8906-2578-F2065F506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3184"/>
            <a:ext cx="11327907" cy="39316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Then, after </a:t>
            </a:r>
            <a:r>
              <a:rPr lang="en-US" sz="6400" b="1" spc="-150" dirty="0">
                <a:solidFill>
                  <a:srgbClr val="FF0000"/>
                </a:solidFill>
              </a:rPr>
              <a:t>the demon threw the man down </a:t>
            </a:r>
            <a:r>
              <a:rPr lang="en-US" sz="6400" b="1" spc="-150" dirty="0"/>
              <a:t>in their midst, </a:t>
            </a:r>
            <a:r>
              <a:rPr lang="en-US" sz="6400" b="1" spc="-150" dirty="0">
                <a:solidFill>
                  <a:srgbClr val="FF0000"/>
                </a:solidFill>
              </a:rPr>
              <a:t>he came out </a:t>
            </a:r>
            <a:r>
              <a:rPr lang="en-US" sz="6400" b="1" spc="-150" dirty="0"/>
              <a:t>of him </a:t>
            </a:r>
            <a:r>
              <a:rPr lang="en-US" sz="6400" b="1" spc="-150" dirty="0">
                <a:solidFill>
                  <a:srgbClr val="FF0000"/>
                </a:solidFill>
              </a:rPr>
              <a:t>without hurting him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C747-4DA0-138F-14F2-2F1C4651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5973-167B-D588-4A5C-B0102A054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9174"/>
            <a:ext cx="11327907" cy="393965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36 They were all </a:t>
            </a:r>
            <a:r>
              <a:rPr lang="en-US" sz="6400" b="1" spc="-150" dirty="0">
                <a:solidFill>
                  <a:srgbClr val="FF0000"/>
                </a:solidFill>
              </a:rPr>
              <a:t>amazed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began to say </a:t>
            </a:r>
            <a:r>
              <a:rPr lang="en-US" sz="6400" b="1" spc="-150" dirty="0"/>
              <a:t>to one another, “</a:t>
            </a:r>
            <a:r>
              <a:rPr lang="en-US" sz="6400" b="1" spc="-150" dirty="0">
                <a:solidFill>
                  <a:srgbClr val="FF0000"/>
                </a:solidFill>
              </a:rPr>
              <a:t>What’s happening here</a:t>
            </a:r>
            <a:r>
              <a:rPr lang="en-US" sz="6400" b="1" spc="-150" dirty="0"/>
              <a:t>?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B246-C5B0-5CF9-75ED-9FC4EA96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976B-DB54-87BB-8D36-8789C672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7248"/>
            <a:ext cx="11327907" cy="38835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For with </a:t>
            </a:r>
            <a:r>
              <a:rPr lang="en-US" sz="6400" b="1" spc="-150" dirty="0">
                <a:solidFill>
                  <a:srgbClr val="FF0000"/>
                </a:solidFill>
              </a:rPr>
              <a:t>authority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power</a:t>
            </a:r>
            <a:r>
              <a:rPr lang="en-US" sz="6400" b="1" spc="-150" dirty="0"/>
              <a:t> He </a:t>
            </a:r>
            <a:r>
              <a:rPr lang="en-US" sz="6400" b="1" spc="-150" dirty="0">
                <a:solidFill>
                  <a:srgbClr val="FF0000"/>
                </a:solidFill>
              </a:rPr>
              <a:t>commands</a:t>
            </a:r>
            <a:r>
              <a:rPr lang="en-US" sz="6400" b="1" spc="-150" dirty="0"/>
              <a:t> the </a:t>
            </a:r>
            <a:r>
              <a:rPr lang="en-US" sz="6400" b="1" spc="-150" dirty="0">
                <a:solidFill>
                  <a:srgbClr val="FF0000"/>
                </a:solidFill>
              </a:rPr>
              <a:t>unclean spirits</a:t>
            </a:r>
            <a:r>
              <a:rPr lang="en-US" sz="6400" b="1" spc="-150" dirty="0"/>
              <a:t>, and they </a:t>
            </a:r>
            <a:r>
              <a:rPr lang="en-US" sz="6400" b="1" spc="-150" dirty="0">
                <a:solidFill>
                  <a:srgbClr val="FF0000"/>
                </a:solidFill>
              </a:rPr>
              <a:t>come out</a:t>
            </a:r>
            <a:r>
              <a:rPr lang="en-US" sz="6400" b="1" spc="-150" dirty="0"/>
              <a:t>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0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5B4AE-213C-AA6F-A8FD-3D409828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117D-1C78-17EF-7485-504A0022B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9780"/>
            <a:ext cx="11327907" cy="29784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37 So the </a:t>
            </a:r>
            <a:r>
              <a:rPr lang="en-US" sz="6400" b="1" spc="-150" dirty="0">
                <a:solidFill>
                  <a:srgbClr val="FF0000"/>
                </a:solidFill>
              </a:rPr>
              <a:t>news about Him spread </a:t>
            </a:r>
            <a:r>
              <a:rPr lang="en-US" sz="6400" b="1" spc="-150" dirty="0"/>
              <a:t>into all areas of the </a:t>
            </a:r>
            <a:r>
              <a:rPr lang="en-US" sz="6400" b="1" spc="-150" dirty="0">
                <a:solidFill>
                  <a:srgbClr val="FF0000"/>
                </a:solidFill>
              </a:rPr>
              <a:t>region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A Blessing for the Broken (part 2)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4:31-44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Jesus heals and delivers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950A-FD94-78D9-A215-C81C8DFBA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B96-72E0-9130-5BF0-FE604C254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9954"/>
            <a:ext cx="11327907" cy="295809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38 After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left the </a:t>
            </a:r>
            <a:r>
              <a:rPr lang="en-US" sz="6400" b="1" spc="-150" dirty="0">
                <a:solidFill>
                  <a:srgbClr val="FF0000"/>
                </a:solidFill>
              </a:rPr>
              <a:t>synagogue</a:t>
            </a:r>
            <a:r>
              <a:rPr lang="en-US" sz="6400" b="1" spc="-150" dirty="0"/>
              <a:t>, He entered </a:t>
            </a:r>
            <a:r>
              <a:rPr lang="en-US" sz="6400" b="1" spc="-150" dirty="0">
                <a:solidFill>
                  <a:srgbClr val="FF0000"/>
                </a:solidFill>
              </a:rPr>
              <a:t>Simon’s house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0397-8BB0-E730-B732-B37292A4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7275-F292-3FBC-A694-7F040F36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8298"/>
            <a:ext cx="11327907" cy="39014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Now </a:t>
            </a:r>
            <a:r>
              <a:rPr lang="en-US" sz="6400" b="1" spc="-150" dirty="0">
                <a:solidFill>
                  <a:srgbClr val="FF0000"/>
                </a:solidFill>
              </a:rPr>
              <a:t>Simon’s mother-in-law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suffering</a:t>
            </a:r>
            <a:r>
              <a:rPr lang="en-US" sz="6400" b="1" spc="-150" dirty="0"/>
              <a:t> from a </a:t>
            </a:r>
            <a:r>
              <a:rPr lang="en-US" sz="6400" b="1" spc="-150" dirty="0">
                <a:solidFill>
                  <a:srgbClr val="FF0000"/>
                </a:solidFill>
              </a:rPr>
              <a:t>high fever</a:t>
            </a:r>
            <a:r>
              <a:rPr lang="en-US" sz="6400" b="1" spc="-150" dirty="0"/>
              <a:t>, and they asked </a:t>
            </a:r>
            <a:r>
              <a:rPr lang="en-US" sz="6400" b="1" spc="-150" dirty="0">
                <a:solidFill>
                  <a:srgbClr val="FF0000"/>
                </a:solidFill>
              </a:rPr>
              <a:t>Jesus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help her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A656-EEB9-27BD-DABF-60F4A85B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8307-A6E0-61B5-C71A-62EA040B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7941"/>
            <a:ext cx="11327907" cy="294211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39 So He stood over her, </a:t>
            </a:r>
            <a:r>
              <a:rPr lang="en-US" sz="6400" b="1" spc="-150" dirty="0">
                <a:solidFill>
                  <a:srgbClr val="FF0000"/>
                </a:solidFill>
              </a:rPr>
              <a:t>commanded the fever</a:t>
            </a:r>
            <a:r>
              <a:rPr lang="en-US" sz="6400" b="1" spc="-150" dirty="0"/>
              <a:t>, and it </a:t>
            </a:r>
            <a:r>
              <a:rPr lang="en-US" sz="6400" b="1" spc="-150" dirty="0">
                <a:solidFill>
                  <a:srgbClr val="FF0000"/>
                </a:solidFill>
              </a:rPr>
              <a:t>left her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A34B-7CB3-7AE6-DF12-F24E77F1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C21B-3D7A-89E9-EEC2-11D6D2149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2856"/>
            <a:ext cx="11327907" cy="195228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Immediately </a:t>
            </a:r>
            <a:r>
              <a:rPr lang="en-US" sz="6400" b="1" spc="-150" dirty="0">
                <a:solidFill>
                  <a:srgbClr val="FF0000"/>
                </a:solidFill>
              </a:rPr>
              <a:t>she got up </a:t>
            </a:r>
            <a:r>
              <a:rPr lang="en-US" sz="6400" b="1" spc="-150" dirty="0"/>
              <a:t>and began to </a:t>
            </a:r>
            <a:r>
              <a:rPr lang="en-US" sz="6400" b="1" spc="-150" dirty="0">
                <a:solidFill>
                  <a:srgbClr val="FF0000"/>
                </a:solidFill>
              </a:rPr>
              <a:t>serve them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2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C75B0-9EE7-8C4A-053F-9E05CD8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DE00-CD74-758E-B46F-FADF7D6A7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45481"/>
            <a:ext cx="11327907" cy="96703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40 As the </a:t>
            </a:r>
            <a:r>
              <a:rPr lang="en-US" sz="6400" b="1" spc="-150" dirty="0">
                <a:solidFill>
                  <a:srgbClr val="FF0000"/>
                </a:solidFill>
              </a:rPr>
              <a:t>sun was setting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1C15-5FC4-174B-C893-334830FD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585B-08DD-AE5D-15C0-D5B9841E0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320"/>
            <a:ext cx="11327907" cy="394736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all </a:t>
            </a:r>
            <a:r>
              <a:rPr lang="en-US" sz="6400" b="1" spc="-150" dirty="0">
                <a:solidFill>
                  <a:srgbClr val="FF0000"/>
                </a:solidFill>
              </a:rPr>
              <a:t>those </a:t>
            </a:r>
            <a:r>
              <a:rPr lang="en-US" sz="6400" b="1" spc="-150" dirty="0">
                <a:solidFill>
                  <a:schemeClr val="tx1"/>
                </a:solidFill>
              </a:rPr>
              <a:t>who had any relatives</a:t>
            </a:r>
            <a:r>
              <a:rPr lang="en-US" sz="6400" b="1" spc="-150" dirty="0">
                <a:solidFill>
                  <a:srgbClr val="FF0000"/>
                </a:solidFill>
              </a:rPr>
              <a:t> sick </a:t>
            </a:r>
            <a:r>
              <a:rPr lang="en-US" sz="6400" b="1" spc="-150" dirty="0"/>
              <a:t>with </a:t>
            </a:r>
            <a:r>
              <a:rPr lang="en-US" sz="6400" b="1" spc="-150" dirty="0">
                <a:solidFill>
                  <a:srgbClr val="FF0000"/>
                </a:solidFill>
              </a:rPr>
              <a:t>various diseases </a:t>
            </a:r>
            <a:r>
              <a:rPr lang="en-US" sz="6400" b="1" spc="-150" dirty="0"/>
              <a:t>brought them to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80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213"/>
            <a:ext cx="11327907" cy="295757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placed his hands </a:t>
            </a:r>
            <a:r>
              <a:rPr lang="en-US" sz="6400" b="1" spc="-150" dirty="0"/>
              <a:t>on every one of them and </a:t>
            </a:r>
            <a:r>
              <a:rPr lang="en-US" sz="6400" b="1" spc="-150" dirty="0">
                <a:solidFill>
                  <a:srgbClr val="FF0000"/>
                </a:solidFill>
              </a:rPr>
              <a:t>healed them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78C9-CB01-3DED-C5A5-7BA03455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14CD-9791-5F08-AEA7-122D1B8C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9426"/>
            <a:ext cx="11327907" cy="291914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41 </a:t>
            </a:r>
            <a:r>
              <a:rPr lang="en-US" sz="6400" b="1" spc="-150" dirty="0">
                <a:solidFill>
                  <a:srgbClr val="FF0000"/>
                </a:solidFill>
              </a:rPr>
              <a:t>Demons also came out </a:t>
            </a:r>
            <a:r>
              <a:rPr lang="en-US" sz="6400" b="1" spc="-150" dirty="0"/>
              <a:t>of many, </a:t>
            </a:r>
            <a:r>
              <a:rPr lang="en-US" sz="6400" b="1" spc="-150" dirty="0">
                <a:solidFill>
                  <a:srgbClr val="FF0000"/>
                </a:solidFill>
              </a:rPr>
              <a:t>crying out</a:t>
            </a:r>
            <a:r>
              <a:rPr lang="en-US" sz="6400" b="1" spc="-150" dirty="0"/>
              <a:t>, “You are </a:t>
            </a:r>
            <a:r>
              <a:rPr lang="en-US" sz="6400" b="1" spc="-150" dirty="0">
                <a:solidFill>
                  <a:srgbClr val="FF0000"/>
                </a:solidFill>
              </a:rPr>
              <a:t>the Son of God</a:t>
            </a:r>
            <a:r>
              <a:rPr lang="en-US" sz="6400" b="1" spc="-150" dirty="0"/>
              <a:t>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4E1B-4845-D83F-0D93-6FEB1702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9925-0E30-D59D-AD47-E7150149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32E96-2CB9-FAAA-4FDE-F95FDF9D46E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6BA-ADD2-F9B7-C554-B30460EB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232"/>
          <a:stretch/>
        </p:blipFill>
        <p:spPr>
          <a:xfrm>
            <a:off x="-76940" y="-60065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638E-D62F-0A88-7227-CCA4D9AB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1C7-934D-73F6-2511-CAA3DD9C4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5906"/>
            <a:ext cx="11327907" cy="392618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But </a:t>
            </a:r>
            <a:r>
              <a:rPr lang="en-US" sz="6400" b="1" spc="-150" dirty="0">
                <a:solidFill>
                  <a:srgbClr val="FF0000"/>
                </a:solidFill>
              </a:rPr>
              <a:t>He rebuked them </a:t>
            </a:r>
            <a:r>
              <a:rPr lang="en-US" sz="6400" b="1" spc="-150" dirty="0"/>
              <a:t>and would </a:t>
            </a:r>
            <a:r>
              <a:rPr lang="en-US" sz="6400" b="1" spc="-150" dirty="0">
                <a:solidFill>
                  <a:srgbClr val="FF0000"/>
                </a:solidFill>
              </a:rPr>
              <a:t>not allow them to speak </a:t>
            </a:r>
            <a:r>
              <a:rPr lang="en-US" sz="6400" b="1" spc="-150" dirty="0"/>
              <a:t>because </a:t>
            </a:r>
            <a:r>
              <a:rPr lang="en-US" sz="6400" b="1" spc="-150" dirty="0">
                <a:solidFill>
                  <a:srgbClr val="FF0000"/>
                </a:solidFill>
              </a:rPr>
              <a:t>they knew </a:t>
            </a:r>
            <a:r>
              <a:rPr lang="en-US" sz="6400" b="1" spc="-150" dirty="0"/>
              <a:t>that He </a:t>
            </a:r>
            <a:r>
              <a:rPr lang="en-US" sz="6400" b="1" spc="-150" dirty="0">
                <a:solidFill>
                  <a:srgbClr val="FF0000"/>
                </a:solidFill>
              </a:rPr>
              <a:t>was the Christ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5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08E4E-5EC3-3604-01AC-F8CED339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317B-B586-77AB-EA2C-A966677C2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0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E623-F42C-5305-B7CD-80C4D691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1A66-2D14-268C-A61C-E9E63F9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1933"/>
            <a:ext cx="11327907" cy="29141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42 The next morning </a:t>
            </a:r>
            <a:r>
              <a:rPr lang="en-US" sz="6400" b="1" spc="-150" dirty="0">
                <a:solidFill>
                  <a:srgbClr val="FF0000"/>
                </a:solidFill>
              </a:rPr>
              <a:t>Jesus departed</a:t>
            </a:r>
            <a:r>
              <a:rPr lang="en-US" sz="6400" b="1" spc="-150" dirty="0"/>
              <a:t> and went to a </a:t>
            </a:r>
            <a:r>
              <a:rPr lang="en-US" sz="6400" b="1" spc="-150" dirty="0">
                <a:solidFill>
                  <a:srgbClr val="FF0000"/>
                </a:solidFill>
              </a:rPr>
              <a:t>deserted place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AE05-1CF9-3EA9-F679-CF1A4E4F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581-7924-05F4-2BBE-AB0C2BDB9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8195"/>
            <a:ext cx="11327907" cy="292161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Yet the </a:t>
            </a:r>
            <a:r>
              <a:rPr lang="en-US" sz="6400" b="1" spc="-150" dirty="0">
                <a:solidFill>
                  <a:srgbClr val="FF0000"/>
                </a:solidFill>
              </a:rPr>
              <a:t>crowds</a:t>
            </a:r>
            <a:r>
              <a:rPr lang="en-US" sz="6400" b="1" spc="-150" dirty="0"/>
              <a:t> were </a:t>
            </a:r>
            <a:r>
              <a:rPr lang="en-US" sz="6400" b="1" spc="-150" dirty="0">
                <a:solidFill>
                  <a:srgbClr val="FF0000"/>
                </a:solidFill>
              </a:rPr>
              <a:t>seeking</a:t>
            </a:r>
            <a:r>
              <a:rPr lang="en-US" sz="6400" b="1" spc="-150" dirty="0"/>
              <a:t> Him,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2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7F52-DA76-3D7A-0350-7BD2366B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07FE-317B-DC94-3E8C-08C94B46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4697"/>
            <a:ext cx="11327907" cy="290860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they </a:t>
            </a:r>
            <a:r>
              <a:rPr lang="en-US" sz="6400" b="1" spc="-150" dirty="0">
                <a:solidFill>
                  <a:srgbClr val="FF0000"/>
                </a:solidFill>
              </a:rPr>
              <a:t>came to Him </a:t>
            </a:r>
            <a:r>
              <a:rPr lang="en-US" sz="6400" b="1" spc="-150" dirty="0"/>
              <a:t>and tried to </a:t>
            </a:r>
            <a:r>
              <a:rPr lang="en-US" sz="6400" b="1" spc="-150" dirty="0">
                <a:solidFill>
                  <a:srgbClr val="FF0000"/>
                </a:solidFill>
              </a:rPr>
              <a:t>keep him </a:t>
            </a:r>
            <a:r>
              <a:rPr lang="en-US" sz="6400" b="1" spc="-150" dirty="0"/>
              <a:t>from </a:t>
            </a:r>
            <a:r>
              <a:rPr lang="en-US" sz="6400" b="1" spc="-150" dirty="0">
                <a:solidFill>
                  <a:srgbClr val="FF0000"/>
                </a:solidFill>
              </a:rPr>
              <a:t>leaving them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0F9D-213D-617F-259F-20444C82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C65-F45D-BA6D-DB4B-3961FF9D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43 But </a:t>
            </a:r>
            <a:r>
              <a:rPr lang="en-US" sz="6400" b="1" spc="-150" dirty="0">
                <a:solidFill>
                  <a:srgbClr val="FF0000"/>
                </a:solidFill>
              </a:rPr>
              <a:t>Jesus said </a:t>
            </a:r>
            <a:r>
              <a:rPr lang="en-US" sz="6400" b="1" spc="-150" dirty="0"/>
              <a:t>to them, “</a:t>
            </a:r>
            <a:r>
              <a:rPr lang="en-US" sz="6400" b="1" spc="-150" dirty="0">
                <a:solidFill>
                  <a:srgbClr val="FF0000"/>
                </a:solidFill>
              </a:rPr>
              <a:t>I must proclaim </a:t>
            </a:r>
            <a:r>
              <a:rPr lang="en-US" sz="6400" b="1" spc="-150" dirty="0"/>
              <a:t>the </a:t>
            </a:r>
            <a:r>
              <a:rPr lang="en-US" sz="6400" b="1" spc="-150" dirty="0">
                <a:solidFill>
                  <a:srgbClr val="FF0000"/>
                </a:solidFill>
              </a:rPr>
              <a:t>good news </a:t>
            </a:r>
            <a:r>
              <a:rPr lang="en-US" sz="6400" b="1" spc="-150" dirty="0"/>
              <a:t>of the </a:t>
            </a:r>
            <a:r>
              <a:rPr lang="en-US" sz="6400" b="1" spc="-150" dirty="0">
                <a:solidFill>
                  <a:srgbClr val="FF0000"/>
                </a:solidFill>
              </a:rPr>
              <a:t>kingdom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God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other towns </a:t>
            </a:r>
            <a:r>
              <a:rPr lang="en-US" sz="6400" b="1" spc="-150" dirty="0"/>
              <a:t>too,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0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5406-C579-F860-4832-CDC638E48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924E-F04C-D9B0-6B6D-750F1EB4A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for that is what </a:t>
            </a:r>
            <a:r>
              <a:rPr lang="en-US" sz="6400" b="1" spc="-150" dirty="0">
                <a:solidFill>
                  <a:srgbClr val="FF0000"/>
                </a:solidFill>
              </a:rPr>
              <a:t>I was sent to do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8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9C52-696B-2260-1959-95893F37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B0CE-A258-0E27-C558-048B0067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44 So he continued to </a:t>
            </a:r>
            <a:r>
              <a:rPr lang="en-US" sz="6400" b="1" spc="-150" dirty="0">
                <a:solidFill>
                  <a:srgbClr val="FF0000"/>
                </a:solidFill>
              </a:rPr>
              <a:t>preach in the synagogues </a:t>
            </a:r>
            <a:r>
              <a:rPr lang="en-US" sz="6400" b="1" spc="-150" dirty="0"/>
              <a:t>of </a:t>
            </a:r>
            <a:r>
              <a:rPr lang="en-US" sz="6400" b="1" spc="-150" dirty="0">
                <a:solidFill>
                  <a:srgbClr val="FF0000"/>
                </a:solidFill>
              </a:rPr>
              <a:t>Judea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5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2475-ECD1-ACB3-DA26-8EC310B5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C122-D780-518E-8AE6-AE662406F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8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3429000"/>
            <a:ext cx="10864820" cy="243320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Are you </a:t>
            </a:r>
            <a:b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broken enough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to be filled with JESUS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03061"/>
            <a:ext cx="11327907" cy="405187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Why Jesus</a:t>
            </a:r>
            <a:r>
              <a:rPr lang="en-US" sz="6400" b="1" spc="-150" dirty="0">
                <a:latin typeface="Libre Baskerville" panose="02000000000000000000" pitchFamily="2" charset="0"/>
              </a:rPr>
              <a:t> </a:t>
            </a:r>
            <a:r>
              <a:rPr lang="en-US" sz="6600" b="1" i="1" spc="-150" dirty="0">
                <a:solidFill>
                  <a:srgbClr val="FF0000"/>
                </a:solidFill>
              </a:rPr>
              <a:t>healed and delivered people</a:t>
            </a:r>
            <a:r>
              <a:rPr lang="en-US" sz="6400" b="1" spc="-150" dirty="0">
                <a:solidFill>
                  <a:schemeClr val="tx1"/>
                </a:solidFill>
              </a:rPr>
              <a:t>,</a:t>
            </a:r>
            <a:r>
              <a:rPr lang="en-US" sz="6400" b="1" i="1" spc="-150" dirty="0">
                <a:solidFill>
                  <a:schemeClr val="tx1"/>
                </a:solidFill>
              </a:rPr>
              <a:t> </a:t>
            </a:r>
            <a:r>
              <a:rPr lang="en-US" sz="6400" b="1" spc="-150" dirty="0">
                <a:solidFill>
                  <a:schemeClr val="tx1"/>
                </a:solidFill>
              </a:rPr>
              <a:t>and what it means for us </a:t>
            </a:r>
            <a:r>
              <a:rPr lang="en-US" sz="6600" b="1" i="1" spc="-150" dirty="0">
                <a:solidFill>
                  <a:srgbClr val="FF0000"/>
                </a:solidFill>
              </a:rPr>
              <a:t>as His followers today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2356-B50F-BF65-2881-CC639CFE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5F6B-BB64-F5BE-1AD0-C44F7BB33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42E0-AFDE-9372-F18D-21B983A3042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CB9E-5719-E75D-DED2-0A8BEB71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/>
        </p:blipFill>
        <p:spPr>
          <a:xfrm>
            <a:off x="-76940" y="-60065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315670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Jesus Heals and Delivers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333856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4:31-44)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6650"/>
            <a:ext cx="11327907" cy="294470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31 So He went down to </a:t>
            </a:r>
            <a:r>
              <a:rPr lang="en-US" sz="6400" b="1" spc="-150" dirty="0">
                <a:solidFill>
                  <a:srgbClr val="FF0000"/>
                </a:solidFill>
              </a:rPr>
              <a:t>Capernaum</a:t>
            </a:r>
            <a:r>
              <a:rPr lang="en-US" sz="6400" b="1" spc="-150" dirty="0"/>
              <a:t>, a town in </a:t>
            </a:r>
            <a:r>
              <a:rPr lang="en-US" sz="6400" b="1" spc="-150" dirty="0">
                <a:solidFill>
                  <a:srgbClr val="FF0000"/>
                </a:solidFill>
              </a:rPr>
              <a:t>Galilee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38717"/>
            <a:ext cx="11327907" cy="198056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on the </a:t>
            </a:r>
            <a:r>
              <a:rPr lang="en-US" sz="6400" b="1" spc="-150" dirty="0">
                <a:solidFill>
                  <a:srgbClr val="FF0000"/>
                </a:solidFill>
              </a:rPr>
              <a:t>Sabbath</a:t>
            </a:r>
            <a:r>
              <a:rPr lang="en-US" sz="6400" b="1" spc="-150" dirty="0"/>
              <a:t> He began to </a:t>
            </a:r>
            <a:r>
              <a:rPr lang="en-US" sz="6400" b="1" spc="-150" dirty="0">
                <a:solidFill>
                  <a:srgbClr val="FF0000"/>
                </a:solidFill>
              </a:rPr>
              <a:t>teach</a:t>
            </a:r>
            <a:r>
              <a:rPr lang="en-US" sz="6400" b="1" spc="-150" dirty="0"/>
              <a:t> the people.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8705"/>
            <a:ext cx="11327907" cy="29605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32 They were </a:t>
            </a:r>
            <a:r>
              <a:rPr lang="en-US" sz="6400" b="1" spc="-150" dirty="0">
                <a:solidFill>
                  <a:srgbClr val="FF0000"/>
                </a:solidFill>
              </a:rPr>
              <a:t>amazed</a:t>
            </a:r>
            <a:r>
              <a:rPr lang="en-US" sz="6400" b="1" spc="-150" dirty="0"/>
              <a:t> at his </a:t>
            </a:r>
            <a:r>
              <a:rPr lang="en-US" sz="6400" b="1" spc="-150" dirty="0">
                <a:solidFill>
                  <a:srgbClr val="FF0000"/>
                </a:solidFill>
              </a:rPr>
              <a:t>teaching </a:t>
            </a:r>
            <a:r>
              <a:rPr lang="en-US" sz="6400" b="1" spc="-150" dirty="0"/>
              <a:t>because He </a:t>
            </a:r>
            <a:r>
              <a:rPr lang="en-US" sz="6400" b="1" spc="-150" dirty="0">
                <a:solidFill>
                  <a:srgbClr val="FF0000"/>
                </a:solidFill>
              </a:rPr>
              <a:t>spoke with authority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7757</TotalTime>
  <Words>463</Words>
  <Application>Microsoft Office PowerPoint</Application>
  <PresentationFormat>Widescreen</PresentationFormat>
  <Paragraphs>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A Blessing for the Broken (part 2)</vt:lpstr>
      <vt:lpstr>The Gospel of Luke</vt:lpstr>
      <vt:lpstr>Why Jesus healed and delivered people, and what it means for us as His followers today.</vt:lpstr>
      <vt:lpstr>PowerPoint Presentation</vt:lpstr>
      <vt:lpstr>Jesus Heals and Delivers</vt:lpstr>
      <vt:lpstr>31 So He went down to Capernaum, a town in Galilee, </vt:lpstr>
      <vt:lpstr>and on the Sabbath He began to teach the people.</vt:lpstr>
      <vt:lpstr>32 They were amazed at his teaching because He spoke with authority.</vt:lpstr>
      <vt:lpstr>PowerPoint Presentation</vt:lpstr>
      <vt:lpstr>33 Now in the synagogue there was a man who had the spirit of an unclean demon, </vt:lpstr>
      <vt:lpstr>and he cried out with a loud voice,</vt:lpstr>
      <vt:lpstr>34 “Ha! Leave us alone, Jesus the Nazarene! Have you come to destroy us? </vt:lpstr>
      <vt:lpstr>I know who you are—the Holy One of God.”</vt:lpstr>
      <vt:lpstr>35 But Jesus rebuked him: “Silence! Come out of him!”</vt:lpstr>
      <vt:lpstr>Then, after the demon threw the man down in their midst, he came out of him without hurting him.</vt:lpstr>
      <vt:lpstr>36 They were all amazed and began to say to one another, “What’s happening here? </vt:lpstr>
      <vt:lpstr>For with authority and power He commands the unclean spirits, and they come out!”</vt:lpstr>
      <vt:lpstr>37 So the news about Him spread into all areas of the region.</vt:lpstr>
      <vt:lpstr>PowerPoint Presentation</vt:lpstr>
      <vt:lpstr>38 After Jesus left the synagogue, He entered Simon’s house. </vt:lpstr>
      <vt:lpstr>Now Simon’s mother-in-law was suffering from a high fever, and they asked Jesus to help her.</vt:lpstr>
      <vt:lpstr>39 So He stood over her, commanded the fever, and it left her. </vt:lpstr>
      <vt:lpstr>Immediately she got up and began to serve them.</vt:lpstr>
      <vt:lpstr>PowerPoint Presentation</vt:lpstr>
      <vt:lpstr>40 As the sun was setting, </vt:lpstr>
      <vt:lpstr>all those who had any relatives sick with various diseases brought them to Jesus. </vt:lpstr>
      <vt:lpstr>He placed his hands on every one of them and healed them.</vt:lpstr>
      <vt:lpstr>41 Demons also came out of many, crying out, “You are the Son of God!”</vt:lpstr>
      <vt:lpstr>But He rebuked them and would not allow them to speak because they knew that He was the Christ.</vt:lpstr>
      <vt:lpstr>PowerPoint Presentation</vt:lpstr>
      <vt:lpstr>42 The next morning Jesus departed and went to a deserted place. </vt:lpstr>
      <vt:lpstr>Yet the crowds were seeking Him, </vt:lpstr>
      <vt:lpstr>and they came to Him and tried to keep him from leaving them.</vt:lpstr>
      <vt:lpstr>43 But Jesus said to them, “I must proclaim the good news of the kingdom of God to the other towns too, </vt:lpstr>
      <vt:lpstr>for that is what I was sent to do.”</vt:lpstr>
      <vt:lpstr>44 So he continued to preach in the synagogues of Judea.</vt:lpstr>
      <vt:lpstr>PowerPoint Presentation</vt:lpstr>
      <vt:lpstr>Are you  broken enough to be filled with JESUS?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72</cp:revision>
  <dcterms:created xsi:type="dcterms:W3CDTF">2025-01-02T17:04:09Z</dcterms:created>
  <dcterms:modified xsi:type="dcterms:W3CDTF">2025-05-04T14:50:41Z</dcterms:modified>
</cp:coreProperties>
</file>