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32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1" y="569167"/>
            <a:ext cx="10990052" cy="5038531"/>
          </a:xfrm>
        </p:spPr>
        <p:txBody>
          <a:bodyPr>
            <a:noAutofit/>
          </a:bodyPr>
          <a:lstStyle/>
          <a:p>
            <a:r>
              <a:rPr lang="en-US" sz="5400" dirty="0"/>
              <a:t>The Genesis of a Savior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Luke 3:21-38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The Baptism and Genealogy of Jesus</a:t>
            </a:r>
            <a:endParaRPr lang="en-US" sz="5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600971" y="4581148"/>
            <a:ext cx="10990052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Birth of Jesus (Matthew 1.18-25)</Template>
  <TotalTime>63472</TotalTime>
  <Words>17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The Genesis of a Savior  Luke 3:21-38  The Baptism and Genealogy of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441</cp:revision>
  <dcterms:created xsi:type="dcterms:W3CDTF">2021-10-29T21:27:40Z</dcterms:created>
  <dcterms:modified xsi:type="dcterms:W3CDTF">2025-04-09T00:06:52Z</dcterms:modified>
</cp:coreProperties>
</file>