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3783" r:id="rId2"/>
    <p:sldMasterId id="2147483764" r:id="rId3"/>
    <p:sldMasterId id="2147483745" r:id="rId4"/>
  </p:sldMasterIdLst>
  <p:sldIdLst>
    <p:sldId id="256" r:id="rId5"/>
    <p:sldId id="258" r:id="rId6"/>
    <p:sldId id="259" r:id="rId7"/>
    <p:sldId id="269" r:id="rId8"/>
    <p:sldId id="273" r:id="rId9"/>
    <p:sldId id="260" r:id="rId10"/>
    <p:sldId id="257" r:id="rId11"/>
    <p:sldId id="266" r:id="rId12"/>
    <p:sldId id="333" r:id="rId13"/>
    <p:sldId id="334" r:id="rId14"/>
    <p:sldId id="335" r:id="rId15"/>
    <p:sldId id="336" r:id="rId16"/>
    <p:sldId id="337" r:id="rId17"/>
    <p:sldId id="302" r:id="rId18"/>
    <p:sldId id="338" r:id="rId19"/>
    <p:sldId id="339" r:id="rId20"/>
    <p:sldId id="341" r:id="rId21"/>
    <p:sldId id="342" r:id="rId22"/>
    <p:sldId id="343" r:id="rId23"/>
    <p:sldId id="344" r:id="rId24"/>
    <p:sldId id="340" r:id="rId25"/>
    <p:sldId id="267" r:id="rId26"/>
    <p:sldId id="268" r:id="rId27"/>
    <p:sldId id="303" r:id="rId28"/>
    <p:sldId id="304" r:id="rId29"/>
    <p:sldId id="305" r:id="rId30"/>
    <p:sldId id="306" r:id="rId31"/>
    <p:sldId id="307" r:id="rId32"/>
    <p:sldId id="308" r:id="rId33"/>
    <p:sldId id="331" r:id="rId34"/>
    <p:sldId id="264" r:id="rId35"/>
    <p:sldId id="271" r:id="rId36"/>
    <p:sldId id="274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eodore Jedlicka" initials="TJ" lastIdx="1" clrIdx="0">
    <p:extLst>
      <p:ext uri="{19B8F6BF-5375-455C-9EA6-DF929625EA0E}">
        <p15:presenceInfo xmlns:p15="http://schemas.microsoft.com/office/powerpoint/2012/main" userId="641339b9960d0fa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4" autoAdjust="0"/>
    <p:restoredTop sz="94620" autoAdjust="0"/>
  </p:normalViewPr>
  <p:slideViewPr>
    <p:cSldViewPr snapToGrid="0">
      <p:cViewPr varScale="1">
        <p:scale>
          <a:sx n="60" d="100"/>
          <a:sy n="60" d="100"/>
        </p:scale>
        <p:origin x="72" y="9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12/4/2025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84338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12/4/2025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40340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12/4/2025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8072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12/4/2025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  <a:latin typeface="Libre Baskerville" panose="02000000000000000000" pitchFamily="2" charset="0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  <a:latin typeface="Libre Baskerville" panose="02000000000000000000" pitchFamily="2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002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12/4/2025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45829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12/4/2025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95214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12/4/2025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90568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12/4/2025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37700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12/4/2025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987333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7CD0B-12BE-A7C0-26D4-26E0E633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A92CB7-B554-3B85-CC31-1B066374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12/4/2025</a:t>
            </a:fld>
            <a:endParaRPr lang="es-S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9A02CE-BC77-837B-125F-7F789D249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ADCE40-4A2A-2A57-AB17-089CFE084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67010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12/4/2025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86409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12/4/2025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325921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12/4/2025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84899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12/4/2025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590757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12/4/2025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867336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12/4/2025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702597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12/4/2025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032482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12/4/2025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306467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12/4/2025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384944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12/4/2025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829172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12/4/2025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37567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12/4/2025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80815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12/4/2025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33611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12/4/2025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  <a:latin typeface="Libre Baskerville" panose="02000000000000000000" pitchFamily="2" charset="0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  <a:latin typeface="Libre Baskerville" panose="02000000000000000000" pitchFamily="2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42776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12/4/2025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343466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12/4/2025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143438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12/4/2025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803177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12/4/2025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8247351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12/4/2025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442835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7CD0B-12BE-A7C0-26D4-26E0E633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A92CB7-B554-3B85-CC31-1B066374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12/4/2025</a:t>
            </a:fld>
            <a:endParaRPr lang="es-S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9A02CE-BC77-837B-125F-7F789D249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ADCE40-4A2A-2A57-AB17-089CFE084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01743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12/4/2025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94607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12/4/2025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12667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12/4/2025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8113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12/4/2025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337828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12/4/2025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72455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12/4/2025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97907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12/4/2025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11366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12/4/2025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76979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12/4/2025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97429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12/4/2025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24677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12/4/2025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16568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12/4/2025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61520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12/4/2025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bre Baskerville" panose="02000000000000000000" pitchFamily="2" charset="0"/>
                <a:ea typeface="+mn-ea"/>
                <a:cs typeface="+mn-cs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bre Baskerville" panose="02000000000000000000" pitchFamily="2" charset="0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05644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12/4/2025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0795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12/4/2025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925972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12/4/2025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12033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12/4/2025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59218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12/4/2025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0893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12/4/2025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40637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7CD0B-12BE-A7C0-26D4-26E0E633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A92CB7-B554-3B85-CC31-1B066374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12/4/2025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9A02CE-BC77-837B-125F-7F789D249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ADCE40-4A2A-2A57-AB17-089CFE084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87405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12/4/2025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895933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12/4/2025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378907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12/4/2025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157880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12/4/2025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018634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12/4/2025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18150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12/4/2025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358141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12/4/2025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510362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12/4/2025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518560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12/4/2025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427843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12/4/2025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543467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12/4/2025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90577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12/4/2025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6838645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12/4/2025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  <a:latin typeface="Libre Baskerville" panose="02000000000000000000" pitchFamily="2" charset="0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  <a:latin typeface="Libre Baskerville" panose="02000000000000000000" pitchFamily="2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44222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12/4/2025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154526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12/4/2025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240113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12/4/2025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91090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12/4/2025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938883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12/4/2025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895575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12/4/2025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001165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7CD0B-12BE-A7C0-26D4-26E0E633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A92CB7-B554-3B85-CC31-1B066374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12/4/2025</a:t>
            </a:fld>
            <a:endParaRPr lang="es-S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9A02CE-BC77-837B-125F-7F789D249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ADCE40-4A2A-2A57-AB17-089CFE084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55287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12/4/2025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943954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12/4/2025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3961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fld id="{13ABF2CE-BE61-4F98-8E5E-A1F7E73C2912}" type="datetimeFigureOut">
              <a:rPr lang="es-SV" smtClean="0"/>
              <a:pPr/>
              <a:t>12/4/2025</a:t>
            </a:fld>
            <a:endParaRPr lang="es-SV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endParaRPr lang="es-SV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fld id="{4AA16975-0E7B-4ADC-91E9-A3DF221EF073}" type="slidenum">
              <a:rPr lang="es-SV" smtClean="0"/>
              <a:pPr/>
              <a:t>‹#›</a:t>
            </a:fld>
            <a:endParaRPr lang="es-SV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EE9C4B-561F-9EEA-0C28-AF7AADB2AE26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 hidden="1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36778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fld id="{13ABF2CE-BE61-4F98-8E5E-A1F7E73C2912}" type="datetimeFigureOut">
              <a:rPr lang="es-SV" smtClean="0"/>
              <a:pPr/>
              <a:t>12/4/2025</a:t>
            </a:fld>
            <a:endParaRPr lang="es-SV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endParaRPr lang="es-SV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fld id="{4AA16975-0E7B-4ADC-91E9-A3DF221EF073}" type="slidenum">
              <a:rPr lang="es-SV" smtClean="0"/>
              <a:pPr/>
              <a:t>‹#›</a:t>
            </a:fld>
            <a:endParaRPr lang="es-SV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EE9C4B-561F-9EEA-0C28-AF7AADB2AE26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16138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  <p:sldLayoutId id="2147483800" r:id="rId17"/>
    <p:sldLayoutId id="2147483801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12/4/2025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23332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81" r:id="rId17"/>
    <p:sldLayoutId id="2147483782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fld id="{13ABF2CE-BE61-4F98-8E5E-A1F7E73C2912}" type="datetimeFigureOut">
              <a:rPr lang="es-SV" smtClean="0"/>
              <a:pPr/>
              <a:t>12/4/2025</a:t>
            </a:fld>
            <a:endParaRPr lang="es-S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endParaRPr lang="es-S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fld id="{4AA16975-0E7B-4ADC-91E9-A3DF221EF073}" type="slidenum">
              <a:rPr lang="es-SV" smtClean="0"/>
              <a:pPr/>
              <a:t>‹#›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567206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  <p:sldLayoutId id="2147483763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DBD277-72D5-32C6-2A1D-590A2998A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5E47C5-EAD4-B471-0366-BD811EEBBB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9470" y="5752730"/>
            <a:ext cx="9440034" cy="935412"/>
          </a:xfrm>
        </p:spPr>
        <p:txBody>
          <a:bodyPr>
            <a:noAutofit/>
          </a:bodyPr>
          <a:lstStyle/>
          <a:p>
            <a:r>
              <a:rPr lang="en-US" sz="5800" dirty="0">
                <a:latin typeface="Libre Baskerville" panose="02000000000000000000" pitchFamily="2" charset="0"/>
              </a:rPr>
              <a:t>Good News</a:t>
            </a:r>
            <a:r>
              <a:rPr lang="en-US" sz="6800" dirty="0">
                <a:latin typeface="Libre Baskerville" panose="02000000000000000000" pitchFamily="2" charset="0"/>
              </a:rPr>
              <a:t> </a:t>
            </a:r>
            <a:r>
              <a:rPr lang="en-US" sz="6300" i="1" dirty="0">
                <a:solidFill>
                  <a:srgbClr val="FF0000"/>
                </a:solidFill>
                <a:latin typeface="Libre Baskerville" panose="02000000000000000000" pitchFamily="2" charset="0"/>
              </a:rPr>
              <a:t>for everyone</a:t>
            </a:r>
            <a:endParaRPr lang="es-SV" sz="6300" i="1" dirty="0">
              <a:solidFill>
                <a:srgbClr val="FF0000"/>
              </a:solidFill>
              <a:latin typeface="Libre Baskervill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424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7E757B-47C0-5C08-8947-AB75AC823B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19DEA-F42E-4BDB-B265-533908C2DC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480643"/>
            <a:ext cx="11327907" cy="3896713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He </a:t>
            </a:r>
            <a:r>
              <a:rPr lang="en-US" sz="6400" b="1" spc="-150" dirty="0">
                <a:solidFill>
                  <a:srgbClr val="FF0000"/>
                </a:solidFill>
              </a:rPr>
              <a:t>ate nothing </a:t>
            </a:r>
            <a:r>
              <a:rPr lang="en-US" sz="6400" b="1" spc="-150" dirty="0"/>
              <a:t>during those days, and when they were completed, he </a:t>
            </a:r>
            <a:r>
              <a:rPr lang="en-US" sz="6400" b="1" spc="-150" dirty="0">
                <a:solidFill>
                  <a:srgbClr val="FF0000"/>
                </a:solidFill>
              </a:rPr>
              <a:t>was famished</a:t>
            </a:r>
            <a:r>
              <a:rPr lang="en-US" sz="6400" b="1" spc="-150" dirty="0"/>
              <a:t>.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684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3A30FF-5429-4268-466D-869EFF909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F295E-9191-263C-0779-E8B5C3095F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2789320"/>
            <a:ext cx="11327907" cy="1279359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3 The </a:t>
            </a:r>
            <a:r>
              <a:rPr lang="en-US" sz="6400" b="1" spc="-150" dirty="0">
                <a:solidFill>
                  <a:srgbClr val="FF0000"/>
                </a:solidFill>
              </a:rPr>
              <a:t>devil</a:t>
            </a:r>
            <a:r>
              <a:rPr lang="en-US" sz="6400" b="1" spc="-150" dirty="0"/>
              <a:t> said to him,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42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88DBD4-54ED-DFBB-CB54-EA790A49F2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4D18A-9A62-C782-E604-6156E7F8CA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59833"/>
            <a:ext cx="11327907" cy="2938334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“If you are the </a:t>
            </a:r>
            <a:r>
              <a:rPr lang="en-US" sz="6400" b="1" spc="-150" dirty="0">
                <a:solidFill>
                  <a:srgbClr val="FF0000"/>
                </a:solidFill>
              </a:rPr>
              <a:t>Son of God</a:t>
            </a:r>
            <a:r>
              <a:rPr lang="en-US" sz="6400" b="1" spc="-150" dirty="0"/>
              <a:t>, </a:t>
            </a:r>
            <a:r>
              <a:rPr lang="en-US" sz="6400" b="1" spc="-150" dirty="0">
                <a:solidFill>
                  <a:srgbClr val="FF0000"/>
                </a:solidFill>
              </a:rPr>
              <a:t>command this stone </a:t>
            </a:r>
            <a:r>
              <a:rPr lang="en-US" sz="6400" b="1" spc="-150" dirty="0"/>
              <a:t>to become </a:t>
            </a:r>
            <a:r>
              <a:rPr lang="en-US" sz="6400" b="1" spc="-150" dirty="0">
                <a:solidFill>
                  <a:srgbClr val="FF0000"/>
                </a:solidFill>
              </a:rPr>
              <a:t>bread</a:t>
            </a:r>
            <a:r>
              <a:rPr lang="en-US" sz="6400" b="1" spc="-150" dirty="0"/>
              <a:t>.”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377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726652-B451-00AB-7FF6-6D642A11B9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249DA-4251-98E0-93AB-1E1F820A5D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39780"/>
            <a:ext cx="11327907" cy="2978439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4 </a:t>
            </a:r>
            <a:r>
              <a:rPr lang="en-US" sz="6400" b="1" spc="-150" dirty="0">
                <a:solidFill>
                  <a:srgbClr val="FF0000"/>
                </a:solidFill>
              </a:rPr>
              <a:t>Jesus answered </a:t>
            </a:r>
            <a:r>
              <a:rPr lang="en-US" sz="6400" b="1" spc="-150" dirty="0"/>
              <a:t>him, “It is written, ‘</a:t>
            </a:r>
            <a:r>
              <a:rPr lang="en-US" sz="6400" b="1" spc="-150" dirty="0">
                <a:solidFill>
                  <a:srgbClr val="FF0000"/>
                </a:solidFill>
              </a:rPr>
              <a:t>Man does not live by bread alone</a:t>
            </a:r>
            <a:r>
              <a:rPr lang="en-US" sz="6400" b="1" spc="-150" dirty="0"/>
              <a:t>.’”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080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21DA8-1AE4-362E-4F22-171DD6CEA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F86EB-6656-DA22-8FE4-873051DA76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941034"/>
            <a:ext cx="11327907" cy="4385568"/>
          </a:xfrm>
        </p:spPr>
        <p:txBody>
          <a:bodyPr>
            <a:noAutofit/>
          </a:bodyPr>
          <a:lstStyle/>
          <a:p>
            <a:pPr algn="l"/>
            <a:endParaRPr lang="es-SV" sz="6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610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15904A-B225-1E0E-116E-74C6EA29DD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D92B3-3596-3287-6191-571BA2599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455164"/>
            <a:ext cx="11327907" cy="3947672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5 Then the </a:t>
            </a:r>
            <a:r>
              <a:rPr lang="en-US" sz="6400" b="1" spc="-150" dirty="0">
                <a:solidFill>
                  <a:srgbClr val="FF0000"/>
                </a:solidFill>
              </a:rPr>
              <a:t>devil led</a:t>
            </a:r>
            <a:r>
              <a:rPr lang="en-US" sz="6400" b="1" spc="-150" dirty="0"/>
              <a:t> Him up to </a:t>
            </a:r>
            <a:r>
              <a:rPr lang="en-US" sz="6400" b="1" spc="-150" dirty="0">
                <a:solidFill>
                  <a:srgbClr val="FF0000"/>
                </a:solidFill>
              </a:rPr>
              <a:t>a high place</a:t>
            </a:r>
            <a:r>
              <a:rPr lang="en-US" sz="6400" b="1" spc="-150" dirty="0"/>
              <a:t> and </a:t>
            </a:r>
            <a:r>
              <a:rPr lang="en-US" sz="6400" b="1" spc="-150" dirty="0">
                <a:solidFill>
                  <a:srgbClr val="FF0000"/>
                </a:solidFill>
              </a:rPr>
              <a:t>showed Him </a:t>
            </a:r>
            <a:r>
              <a:rPr lang="en-US" sz="6400" b="1" spc="-150" dirty="0"/>
              <a:t>in </a:t>
            </a:r>
            <a:r>
              <a:rPr lang="en-US" sz="6400" b="1" spc="-150" dirty="0">
                <a:solidFill>
                  <a:srgbClr val="FF0000"/>
                </a:solidFill>
              </a:rPr>
              <a:t>a flash </a:t>
            </a:r>
            <a:r>
              <a:rPr lang="en-US" sz="6400" b="1" spc="-150" dirty="0"/>
              <a:t>all the </a:t>
            </a:r>
            <a:r>
              <a:rPr lang="en-US" sz="6400" b="1" spc="-150" dirty="0">
                <a:solidFill>
                  <a:srgbClr val="FF0000"/>
                </a:solidFill>
              </a:rPr>
              <a:t>kingdoms of the world</a:t>
            </a:r>
            <a:r>
              <a:rPr lang="en-US" sz="6400" b="1" spc="-150" dirty="0"/>
              <a:t>.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501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D897BF-F77B-6720-1016-F622FB6AAB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C5C06-2818-D716-A384-71EF3DA719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461508"/>
            <a:ext cx="11327907" cy="3934984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6 And </a:t>
            </a:r>
            <a:r>
              <a:rPr lang="en-US" sz="6400" b="1" spc="-150" dirty="0">
                <a:solidFill>
                  <a:srgbClr val="FF0000"/>
                </a:solidFill>
              </a:rPr>
              <a:t>he said </a:t>
            </a:r>
            <a:r>
              <a:rPr lang="en-US" sz="6400" b="1" spc="-150" dirty="0"/>
              <a:t>to Him, “To you I will </a:t>
            </a:r>
            <a:r>
              <a:rPr lang="en-US" sz="6400" b="1" spc="-150" dirty="0">
                <a:solidFill>
                  <a:srgbClr val="FF0000"/>
                </a:solidFill>
              </a:rPr>
              <a:t>grant this whole realm</a:t>
            </a:r>
            <a:r>
              <a:rPr lang="en-US" sz="6400" b="1" spc="-150" dirty="0"/>
              <a:t>—and the </a:t>
            </a:r>
            <a:r>
              <a:rPr lang="en-US" sz="6400" b="1" spc="-150" dirty="0">
                <a:solidFill>
                  <a:srgbClr val="FF0000"/>
                </a:solidFill>
              </a:rPr>
              <a:t>glory</a:t>
            </a:r>
            <a:r>
              <a:rPr lang="en-US" sz="6400" b="1" spc="-150" dirty="0"/>
              <a:t> that goes along with it,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577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55950A-FD94-78D9-A215-C81C8DFBAE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2EB96-72E0-9130-5BF0-FE604C254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461508"/>
            <a:ext cx="11327907" cy="3934984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for it has been </a:t>
            </a:r>
            <a:r>
              <a:rPr lang="en-US" sz="6400" b="1" spc="-150" dirty="0">
                <a:solidFill>
                  <a:srgbClr val="FF0000"/>
                </a:solidFill>
              </a:rPr>
              <a:t>relinquished to me</a:t>
            </a:r>
            <a:r>
              <a:rPr lang="en-US" sz="6400" b="1" spc="-150" dirty="0"/>
              <a:t>, and </a:t>
            </a:r>
            <a:br>
              <a:rPr lang="en-US" sz="6400" b="1" spc="-150" dirty="0"/>
            </a:br>
            <a:r>
              <a:rPr lang="en-US" sz="6400" b="1" spc="-150" dirty="0"/>
              <a:t>I can give it </a:t>
            </a:r>
            <a:br>
              <a:rPr lang="en-US" sz="6400" b="1" spc="-150" dirty="0"/>
            </a:br>
            <a:r>
              <a:rPr lang="en-US" sz="6400" b="1" spc="-150" dirty="0"/>
              <a:t>to </a:t>
            </a:r>
            <a:r>
              <a:rPr lang="en-US" sz="6400" b="1" spc="-150" dirty="0">
                <a:solidFill>
                  <a:srgbClr val="FF0000"/>
                </a:solidFill>
              </a:rPr>
              <a:t>anyone I wish</a:t>
            </a:r>
            <a:r>
              <a:rPr lang="en-US" sz="6400" b="1" spc="-150" dirty="0"/>
              <a:t>.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924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30397-8BB0-E730-B732-B37292A4AC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87275-F292-3FBC-A694-7F040F365F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53964"/>
            <a:ext cx="11327907" cy="2950071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7 So then, </a:t>
            </a:r>
            <a:r>
              <a:rPr lang="en-US" sz="6400" b="1" spc="-150" dirty="0">
                <a:solidFill>
                  <a:srgbClr val="FF0000"/>
                </a:solidFill>
              </a:rPr>
              <a:t>if you will worship me</a:t>
            </a:r>
            <a:r>
              <a:rPr lang="en-US" sz="6400" b="1" spc="-150" dirty="0"/>
              <a:t>, all </a:t>
            </a:r>
            <a:r>
              <a:rPr lang="en-US" sz="6400" b="1" spc="-150" dirty="0">
                <a:solidFill>
                  <a:srgbClr val="FF0000"/>
                </a:solidFill>
              </a:rPr>
              <a:t>this will be yours</a:t>
            </a:r>
            <a:r>
              <a:rPr lang="en-US" sz="6400" b="1" spc="-150" dirty="0"/>
              <a:t>.”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993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AA656-EEB9-27BD-DABF-60F4A85B43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8307-A6E0-61B5-C71A-62EA040B0E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2938922"/>
            <a:ext cx="11327907" cy="980155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8 </a:t>
            </a:r>
            <a:r>
              <a:rPr lang="en-US" sz="6400" b="1" spc="-150" dirty="0">
                <a:solidFill>
                  <a:srgbClr val="FF0000"/>
                </a:solidFill>
              </a:rPr>
              <a:t>Jesus answered </a:t>
            </a:r>
            <a:r>
              <a:rPr lang="en-US" sz="6400" b="1" spc="-150" dirty="0"/>
              <a:t>him,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348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A2E8A-138E-56C1-A7A7-BB2DE0784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900671-585B-887C-17CE-39E13F37B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D1F56D-5BD6-C9D0-5030-EC7953E4D7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9110" y="2597820"/>
            <a:ext cx="10253767" cy="935412"/>
          </a:xfrm>
        </p:spPr>
        <p:txBody>
          <a:bodyPr>
            <a:noAutofit/>
          </a:bodyPr>
          <a:lstStyle/>
          <a:p>
            <a:r>
              <a:rPr lang="en-US" sz="7800" dirty="0">
                <a:latin typeface="Libre Baskerville" panose="02000000000000000000" pitchFamily="2" charset="0"/>
              </a:rPr>
              <a:t>A Mile in our Shoes</a:t>
            </a:r>
            <a:endParaRPr lang="es-SV" sz="7800" i="1" dirty="0">
              <a:solidFill>
                <a:srgbClr val="C00000"/>
              </a:solidFill>
              <a:latin typeface="Libre Baskerville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291620-0C6F-1960-6AA9-7D447D4DF296}"/>
              </a:ext>
            </a:extLst>
          </p:cNvPr>
          <p:cNvSpPr txBox="1"/>
          <p:nvPr/>
        </p:nvSpPr>
        <p:spPr>
          <a:xfrm>
            <a:off x="371657" y="3666081"/>
            <a:ext cx="114486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i="1" dirty="0">
                <a:solidFill>
                  <a:srgbClr val="FF0000"/>
                </a:solidFill>
                <a:latin typeface="Libre Baskerville" panose="02000000000000000000" pitchFamily="2" charset="0"/>
              </a:rPr>
              <a:t>Luke 4:1-13</a:t>
            </a:r>
          </a:p>
          <a:p>
            <a:pPr algn="ctr"/>
            <a:r>
              <a:rPr lang="en-US" sz="6600" i="1" dirty="0">
                <a:solidFill>
                  <a:srgbClr val="FF0000"/>
                </a:solidFill>
                <a:latin typeface="Libre Baskerville" panose="02000000000000000000" pitchFamily="2" charset="0"/>
              </a:rPr>
              <a:t>The Temptation of Christ</a:t>
            </a:r>
            <a:endParaRPr lang="es-SV" sz="6800" i="1" dirty="0">
              <a:solidFill>
                <a:srgbClr val="FF0000"/>
              </a:solidFill>
              <a:latin typeface="Libre Baskervill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102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F1A34B-7CB3-7AE6-DF12-F24E77F13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7C21B-3D7A-89E9-EEC2-11D6D2149C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53964"/>
            <a:ext cx="11327907" cy="2950071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“It is written, ‘</a:t>
            </a:r>
            <a:r>
              <a:rPr lang="en-US" sz="6400" b="1" spc="-150" dirty="0">
                <a:solidFill>
                  <a:srgbClr val="FF0000"/>
                </a:solidFill>
              </a:rPr>
              <a:t>You are to worship the Lord your God </a:t>
            </a:r>
            <a:r>
              <a:rPr lang="en-US" sz="6400" b="1" spc="-150" dirty="0"/>
              <a:t>and </a:t>
            </a:r>
            <a:r>
              <a:rPr lang="en-US" sz="6400" b="1" spc="-150" dirty="0">
                <a:solidFill>
                  <a:srgbClr val="FF0000"/>
                </a:solidFill>
              </a:rPr>
              <a:t>serve only Him</a:t>
            </a:r>
            <a:r>
              <a:rPr lang="en-US" sz="6400" b="1" spc="-150" dirty="0"/>
              <a:t>.’”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582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9B48D4-D2C5-5224-F674-54B190B96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07DDF-B5C9-0461-C8C7-7C982B50AD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941034"/>
            <a:ext cx="11327907" cy="4385568"/>
          </a:xfrm>
        </p:spPr>
        <p:txBody>
          <a:bodyPr>
            <a:noAutofit/>
          </a:bodyPr>
          <a:lstStyle/>
          <a:p>
            <a:pPr algn="l"/>
            <a:endParaRPr lang="es-SV" sz="6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514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557319-6548-F516-2DFA-A490F436B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2101A-0227-4E5A-0F80-3BB2373E29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455320"/>
            <a:ext cx="11327907" cy="3947360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9 Then </a:t>
            </a:r>
            <a:r>
              <a:rPr lang="en-US" sz="6400" b="1" spc="-150" dirty="0">
                <a:solidFill>
                  <a:srgbClr val="FF0000"/>
                </a:solidFill>
              </a:rPr>
              <a:t>the devil </a:t>
            </a:r>
            <a:r>
              <a:rPr lang="en-US" sz="6400" b="1" spc="-150" dirty="0"/>
              <a:t>brought Him </a:t>
            </a:r>
            <a:r>
              <a:rPr lang="en-US" sz="6400" b="1" spc="-150" dirty="0">
                <a:solidFill>
                  <a:srgbClr val="FF0000"/>
                </a:solidFill>
              </a:rPr>
              <a:t>to Jerusalem</a:t>
            </a:r>
            <a:r>
              <a:rPr lang="en-US" sz="6400" b="1" spc="-150" dirty="0"/>
              <a:t>, had Him s</a:t>
            </a:r>
            <a:r>
              <a:rPr lang="en-US" sz="6400" b="1" spc="-150" dirty="0">
                <a:solidFill>
                  <a:srgbClr val="FF0000"/>
                </a:solidFill>
              </a:rPr>
              <a:t>tand on the highest point</a:t>
            </a:r>
            <a:r>
              <a:rPr lang="en-US" sz="6400" b="1" spc="-150" dirty="0"/>
              <a:t> of the </a:t>
            </a:r>
            <a:r>
              <a:rPr lang="en-US" sz="6400" b="1" spc="-150" dirty="0">
                <a:solidFill>
                  <a:srgbClr val="FF0000"/>
                </a:solidFill>
              </a:rPr>
              <a:t>temple,</a:t>
            </a:r>
            <a:r>
              <a:rPr lang="en-US" sz="6400" b="1" spc="-150" dirty="0"/>
              <a:t>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9730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34C36B-39E2-D9C2-F747-3A7955578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CF22C-8A8B-D4AD-3A8A-C8DBB3EF85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74697"/>
            <a:ext cx="11327907" cy="2908605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and said to him, “</a:t>
            </a:r>
            <a:r>
              <a:rPr lang="en-US" sz="6400" b="1" spc="-150" dirty="0">
                <a:solidFill>
                  <a:srgbClr val="FF0000"/>
                </a:solidFill>
              </a:rPr>
              <a:t>If you are the Son of God</a:t>
            </a:r>
            <a:r>
              <a:rPr lang="en-US" sz="6400" b="1" spc="-150" dirty="0"/>
              <a:t>, </a:t>
            </a:r>
            <a:r>
              <a:rPr lang="en-US" sz="6400" b="1" spc="-150" dirty="0">
                <a:solidFill>
                  <a:srgbClr val="FF0000"/>
                </a:solidFill>
              </a:rPr>
              <a:t>throw yourself down</a:t>
            </a:r>
            <a:r>
              <a:rPr lang="en-US" sz="6400" b="1" spc="-150" dirty="0"/>
              <a:t> from here,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7092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4678C9-CB01-3DED-C5A5-7BA034556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D14CD-9791-5F08-AEA7-122D1B8C66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460347"/>
            <a:ext cx="11327907" cy="3937306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10 for </a:t>
            </a:r>
            <a:r>
              <a:rPr lang="en-US" sz="6400" b="1" spc="-150" dirty="0">
                <a:solidFill>
                  <a:srgbClr val="FF0000"/>
                </a:solidFill>
              </a:rPr>
              <a:t>it is written</a:t>
            </a:r>
            <a:r>
              <a:rPr lang="en-US" sz="6400" b="1" spc="-150" dirty="0"/>
              <a:t>, ‘</a:t>
            </a:r>
            <a:r>
              <a:rPr lang="en-US" sz="6400" b="1" spc="-150" dirty="0">
                <a:solidFill>
                  <a:srgbClr val="FF0000"/>
                </a:solidFill>
              </a:rPr>
              <a:t>He will command his angels concerning you</a:t>
            </a:r>
            <a:r>
              <a:rPr lang="en-US" sz="6400" b="1" spc="-150" dirty="0"/>
              <a:t>, to protect you,’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2465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5D638E-D62F-0A88-7227-CCA4D9AB4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931C7-934D-73F6-2511-CAA3DD9C47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465906"/>
            <a:ext cx="11327907" cy="3926188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11 and ‘</a:t>
            </a:r>
            <a:r>
              <a:rPr lang="en-US" sz="6400" b="1" spc="-150" dirty="0">
                <a:solidFill>
                  <a:srgbClr val="FF0000"/>
                </a:solidFill>
              </a:rPr>
              <a:t>with their hands they will lift you up</a:t>
            </a:r>
            <a:r>
              <a:rPr lang="en-US" sz="6400" b="1" spc="-150" dirty="0"/>
              <a:t>, so that you will </a:t>
            </a:r>
            <a:r>
              <a:rPr lang="en-US" sz="6400" b="1" spc="-150" dirty="0">
                <a:solidFill>
                  <a:srgbClr val="FF0000"/>
                </a:solidFill>
              </a:rPr>
              <a:t>not strike your foot against a stone</a:t>
            </a:r>
            <a:r>
              <a:rPr lang="en-US" sz="6400" b="1" spc="-150" dirty="0"/>
              <a:t>.’”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9255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1BE623-F42C-5305-B7CD-80C4D691F4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A1A66-2D14-268C-A61C-E9E63F94E9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2930721"/>
            <a:ext cx="11327907" cy="996557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12 </a:t>
            </a:r>
            <a:r>
              <a:rPr lang="en-US" sz="6400" b="1" spc="-150" dirty="0">
                <a:solidFill>
                  <a:srgbClr val="FF0000"/>
                </a:solidFill>
              </a:rPr>
              <a:t>Jesus answered </a:t>
            </a:r>
            <a:r>
              <a:rPr lang="en-US" sz="6400" b="1" spc="-150" dirty="0"/>
              <a:t>him,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7965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8AAE05-1CF9-3EA9-F679-CF1A4E4FA7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64581-7924-05F4-2BBE-AB0C2BDB97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68195"/>
            <a:ext cx="11327907" cy="2921610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“It is said, ‘</a:t>
            </a:r>
            <a:r>
              <a:rPr lang="en-US" sz="6400" b="1" spc="-150" dirty="0">
                <a:solidFill>
                  <a:srgbClr val="FF0000"/>
                </a:solidFill>
              </a:rPr>
              <a:t>You are not to put the Lord your God to the test</a:t>
            </a:r>
            <a:r>
              <a:rPr lang="en-US" sz="6400" b="1" spc="-150" dirty="0"/>
              <a:t>.’”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8220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457F52-DA76-3D7A-0350-7BD2366B9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407FE-317B-DC94-3E8C-08C94B4665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74697"/>
            <a:ext cx="11327907" cy="2908605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13 So when </a:t>
            </a:r>
            <a:r>
              <a:rPr lang="en-US" sz="6400" b="1" spc="-150" dirty="0">
                <a:solidFill>
                  <a:srgbClr val="FF0000"/>
                </a:solidFill>
              </a:rPr>
              <a:t>the devil </a:t>
            </a:r>
            <a:r>
              <a:rPr lang="en-US" sz="6400" b="1" spc="-150" dirty="0"/>
              <a:t>had </a:t>
            </a:r>
            <a:r>
              <a:rPr lang="en-US" sz="6400" b="1" spc="-150" dirty="0">
                <a:solidFill>
                  <a:srgbClr val="FF0000"/>
                </a:solidFill>
              </a:rPr>
              <a:t>completed every temptation</a:t>
            </a:r>
            <a:r>
              <a:rPr lang="en-US" sz="6400" b="1" spc="-150" dirty="0"/>
              <a:t>,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3479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860F9D-213D-617F-259F-20444C8290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C5C65-F45D-BA6D-DB4B-3961FF9DF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50634"/>
            <a:ext cx="11327907" cy="2956731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he </a:t>
            </a:r>
            <a:r>
              <a:rPr lang="en-US" sz="6400" b="1" spc="-150" dirty="0">
                <a:solidFill>
                  <a:srgbClr val="FF0000"/>
                </a:solidFill>
              </a:rPr>
              <a:t>departed from Him until</a:t>
            </a:r>
            <a:r>
              <a:rPr lang="en-US" sz="6400" b="1" spc="-150" dirty="0"/>
              <a:t> a </a:t>
            </a:r>
            <a:r>
              <a:rPr lang="en-US" sz="6400" b="1" spc="-150" dirty="0">
                <a:solidFill>
                  <a:srgbClr val="FF0000"/>
                </a:solidFill>
              </a:rPr>
              <a:t>more opportune </a:t>
            </a:r>
            <a:r>
              <a:rPr lang="en-US" sz="6400" b="1" spc="-150" dirty="0"/>
              <a:t>time.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190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D6F44F-38C3-E387-43CC-62AEF32575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5BD25-4415-19A3-3F56-20BBEF976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9114" y="2415202"/>
            <a:ext cx="10253767" cy="935412"/>
          </a:xfrm>
        </p:spPr>
        <p:txBody>
          <a:bodyPr>
            <a:noAutofit/>
          </a:bodyPr>
          <a:lstStyle/>
          <a:p>
            <a:r>
              <a:rPr lang="en-US" sz="9200" dirty="0"/>
              <a:t>The Gospel of Luke</a:t>
            </a:r>
            <a:endParaRPr lang="es-SV" sz="9200" i="1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9F56A1-B9E8-A838-6EA6-5EBD3723C931}"/>
              </a:ext>
            </a:extLst>
          </p:cNvPr>
          <p:cNvSpPr txBox="1"/>
          <p:nvPr/>
        </p:nvSpPr>
        <p:spPr>
          <a:xfrm>
            <a:off x="3078327" y="3507387"/>
            <a:ext cx="603533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600" i="1" dirty="0">
                <a:solidFill>
                  <a:srgbClr val="C00000"/>
                </a:solidFill>
                <a:latin typeface="Libre Baskerville" panose="02000000000000000000" pitchFamily="2" charset="0"/>
              </a:rPr>
              <a:t>an introduction</a:t>
            </a:r>
            <a:endParaRPr lang="es-SV" sz="7600" i="1" dirty="0">
              <a:latin typeface="Libre Baskerville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668B2A-C780-C41E-14DE-06F1C85996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7" t="1949" r="627" b="39101"/>
          <a:stretch/>
        </p:blipFill>
        <p:spPr>
          <a:xfrm>
            <a:off x="-76940" y="-60065"/>
            <a:ext cx="12268940" cy="691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8175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4B2475-ECD1-ACB3-DA26-8EC310B5AF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6C122-D780-518E-8AE6-AE662406FC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590" y="417250"/>
            <a:ext cx="10864820" cy="5805998"/>
          </a:xfrm>
        </p:spPr>
        <p:txBody>
          <a:bodyPr>
            <a:noAutofit/>
          </a:bodyPr>
          <a:lstStyle/>
          <a:p>
            <a:pPr algn="l"/>
            <a:endParaRPr lang="es-SV" sz="6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489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C1A774-2994-7153-CBAE-D195AF984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DBC24-4678-1F4D-0C53-2DC8A03DEF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590" y="2212396"/>
            <a:ext cx="10864820" cy="2433207"/>
          </a:xfrm>
        </p:spPr>
        <p:txBody>
          <a:bodyPr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US" sz="7400" b="1" dirty="0">
                <a:ln>
                  <a:noFill/>
                </a:ln>
                <a:solidFill>
                  <a:prstClr val="white"/>
                </a:solidFill>
                <a:effectLst/>
                <a:ea typeface="+mn-ea"/>
                <a:cs typeface="+mn-cs"/>
              </a:rPr>
              <a:t>How do you deal</a:t>
            </a:r>
            <a:br>
              <a:rPr kumimoji="0" lang="en-US" sz="7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with</a:t>
            </a:r>
            <a:r>
              <a:rPr lang="en-US" sz="8600" b="1" dirty="0">
                <a:ln>
                  <a:noFill/>
                </a:ln>
                <a:solidFill>
                  <a:srgbClr val="FF0000"/>
                </a:solidFill>
                <a:effectLst/>
                <a:ea typeface="+mn-ea"/>
                <a:cs typeface="+mn-cs"/>
              </a:rPr>
              <a:t> temptations</a:t>
            </a:r>
            <a:r>
              <a:rPr kumimoji="0" lang="en-US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?</a:t>
            </a:r>
            <a:endParaRPr lang="es-SV" sz="8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0518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5C43DF-47E0-3874-8732-CF6F5E6FA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D8FCE-3EF2-AB7C-99EC-59AA63B7CA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9114" y="2415202"/>
            <a:ext cx="10253767" cy="935412"/>
          </a:xfrm>
        </p:spPr>
        <p:txBody>
          <a:bodyPr>
            <a:noAutofit/>
          </a:bodyPr>
          <a:lstStyle/>
          <a:p>
            <a:r>
              <a:rPr lang="en-US" sz="9200" dirty="0"/>
              <a:t>The Gospel of Luke</a:t>
            </a:r>
            <a:endParaRPr lang="es-SV" sz="9200" i="1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916533-B1E9-6E21-6322-1E9F90CB6035}"/>
              </a:ext>
            </a:extLst>
          </p:cNvPr>
          <p:cNvSpPr txBox="1"/>
          <p:nvPr/>
        </p:nvSpPr>
        <p:spPr>
          <a:xfrm>
            <a:off x="3078327" y="3507387"/>
            <a:ext cx="603533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600" i="1" dirty="0">
                <a:solidFill>
                  <a:srgbClr val="C00000"/>
                </a:solidFill>
                <a:latin typeface="Libre Baskerville" panose="02000000000000000000" pitchFamily="2" charset="0"/>
              </a:rPr>
              <a:t>an introduction</a:t>
            </a:r>
            <a:endParaRPr lang="es-SV" sz="7600" i="1" dirty="0">
              <a:latin typeface="Libre Baskerville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57B2DE-50D7-8284-A216-5C5DC81917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8"/>
          <a:stretch/>
        </p:blipFill>
        <p:spPr>
          <a:xfrm>
            <a:off x="0" y="0"/>
            <a:ext cx="12268940" cy="691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9427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D6A263-3C34-8F8E-32B3-3611317CF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425525-C475-B8F1-6876-56270F4A1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CC151F-34F2-73AC-7A7F-B0B659F501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9470" y="5752730"/>
            <a:ext cx="9440034" cy="935412"/>
          </a:xfrm>
        </p:spPr>
        <p:txBody>
          <a:bodyPr>
            <a:noAutofit/>
          </a:bodyPr>
          <a:lstStyle/>
          <a:p>
            <a:r>
              <a:rPr lang="en-US" sz="5800" dirty="0">
                <a:latin typeface="Libre Baskerville" panose="02000000000000000000" pitchFamily="2" charset="0"/>
              </a:rPr>
              <a:t>Good News</a:t>
            </a:r>
            <a:r>
              <a:rPr lang="en-US" sz="6800" dirty="0">
                <a:latin typeface="Libre Baskerville" panose="02000000000000000000" pitchFamily="2" charset="0"/>
              </a:rPr>
              <a:t> </a:t>
            </a:r>
            <a:r>
              <a:rPr lang="en-US" sz="6300" i="1" dirty="0">
                <a:solidFill>
                  <a:srgbClr val="FF0000"/>
                </a:solidFill>
                <a:latin typeface="Libre Baskerville" panose="02000000000000000000" pitchFamily="2" charset="0"/>
              </a:rPr>
              <a:t>for everyone</a:t>
            </a:r>
            <a:endParaRPr lang="es-SV" sz="6300" i="1" dirty="0">
              <a:solidFill>
                <a:srgbClr val="FF0000"/>
              </a:solidFill>
              <a:latin typeface="Libre Baskervill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779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8F1EFA-EB11-13F0-ACAC-C654F55C9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0A333-9896-2E15-8747-B1712A7EA4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320981"/>
            <a:ext cx="11327907" cy="4314357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>
                <a:latin typeface="Libre Baskerville" panose="02000000000000000000" pitchFamily="2" charset="0"/>
              </a:rPr>
              <a:t>Why Jesus was </a:t>
            </a:r>
            <a:r>
              <a:rPr lang="en-US" sz="6600" b="1" i="1" spc="-150" dirty="0">
                <a:solidFill>
                  <a:srgbClr val="FF0000"/>
                </a:solidFill>
              </a:rPr>
              <a:t> </a:t>
            </a:r>
            <a:br>
              <a:rPr lang="en-US" sz="6600" b="1" i="1" spc="-150" dirty="0">
                <a:solidFill>
                  <a:srgbClr val="FF0000"/>
                </a:solidFill>
              </a:rPr>
            </a:br>
            <a:r>
              <a:rPr lang="en-US" sz="6600" b="1" i="1" spc="-150" dirty="0">
                <a:solidFill>
                  <a:srgbClr val="FF0000"/>
                </a:solidFill>
              </a:rPr>
              <a:t>lead into temptation</a:t>
            </a:r>
            <a:r>
              <a:rPr lang="en-US" sz="7200" b="1" spc="-150" dirty="0">
                <a:solidFill>
                  <a:srgbClr val="FF0000"/>
                </a:solidFill>
                <a:latin typeface="Libre Baskerville" panose="02000000000000000000" pitchFamily="2" charset="0"/>
              </a:rPr>
              <a:t> </a:t>
            </a:r>
            <a:br>
              <a:rPr lang="en-US" sz="7200" b="1" spc="-150" dirty="0">
                <a:solidFill>
                  <a:srgbClr val="FF0000"/>
                </a:solidFill>
                <a:latin typeface="Libre Baskerville" panose="02000000000000000000" pitchFamily="2" charset="0"/>
              </a:rPr>
            </a:br>
            <a:r>
              <a:rPr lang="en-US" sz="6400" b="1" spc="-150" dirty="0">
                <a:latin typeface="Libre Baskerville" panose="02000000000000000000" pitchFamily="2" charset="0"/>
              </a:rPr>
              <a:t>and how </a:t>
            </a:r>
            <a:r>
              <a:rPr lang="en-US" sz="6400" b="1" spc="-150" dirty="0"/>
              <a:t>He can </a:t>
            </a:r>
            <a:br>
              <a:rPr lang="en-US" sz="6400" b="1" spc="-150" dirty="0"/>
            </a:br>
            <a:r>
              <a:rPr lang="en-US" sz="6600" b="1" i="1" spc="-150" dirty="0">
                <a:solidFill>
                  <a:srgbClr val="FF0000"/>
                </a:solidFill>
                <a:latin typeface="Libre Baskerville" panose="02000000000000000000" pitchFamily="2" charset="0"/>
              </a:rPr>
              <a:t>lead us out of it  </a:t>
            </a:r>
            <a:r>
              <a:rPr lang="en-US" sz="6400" b="1" spc="-150" dirty="0">
                <a:solidFill>
                  <a:schemeClr val="tx1"/>
                </a:solidFill>
                <a:latin typeface="Libre Baskerville" panose="02000000000000000000" pitchFamily="2" charset="0"/>
              </a:rPr>
              <a:t>today.</a:t>
            </a:r>
            <a:endParaRPr lang="es-SV" sz="6400" b="1" spc="-150" dirty="0">
              <a:solidFill>
                <a:schemeClr val="tx1"/>
              </a:solidFill>
              <a:latin typeface="Libre Baskervill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404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5344E9-E4AA-CCCD-0297-8B12A8A65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C4743-5FE6-B4D7-BF63-8B75BE2CA5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941034"/>
            <a:ext cx="11327907" cy="4385568"/>
          </a:xfrm>
        </p:spPr>
        <p:txBody>
          <a:bodyPr>
            <a:noAutofit/>
          </a:bodyPr>
          <a:lstStyle/>
          <a:p>
            <a:pPr algn="l"/>
            <a:endParaRPr lang="es-SV" sz="6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688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6CDF5-4CD1-CC90-A5EB-44D98353B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81AA8-B9C8-84A8-CE02-5FB9358739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590" y="1315670"/>
            <a:ext cx="10864820" cy="2855494"/>
          </a:xfrm>
        </p:spPr>
        <p:txBody>
          <a:bodyPr>
            <a:noAutofit/>
          </a:bodyPr>
          <a:lstStyle/>
          <a:p>
            <a:r>
              <a:rPr lang="en-US" sz="9600" dirty="0">
                <a:latin typeface="Libre Baskerville" panose="02000000000000000000" pitchFamily="2" charset="0"/>
              </a:rPr>
              <a:t>The Temptation of Christ</a:t>
            </a:r>
            <a:endParaRPr lang="es-SV" sz="9200" i="1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236718-ACFB-6C61-91A5-2510230A6A6A}"/>
              </a:ext>
            </a:extLst>
          </p:cNvPr>
          <p:cNvSpPr txBox="1"/>
          <p:nvPr/>
        </p:nvSpPr>
        <p:spPr>
          <a:xfrm>
            <a:off x="2590797" y="4333856"/>
            <a:ext cx="7010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800" dirty="0">
                <a:solidFill>
                  <a:srgbClr val="FF0000"/>
                </a:solidFill>
                <a:latin typeface="Libre Baskerville" panose="02000000000000000000" pitchFamily="2" charset="0"/>
              </a:rPr>
              <a:t>(Luke 4:1-13)</a:t>
            </a:r>
            <a:endParaRPr lang="es-SV" sz="6800" dirty="0">
              <a:solidFill>
                <a:srgbClr val="FF0000"/>
              </a:solidFill>
              <a:latin typeface="Libre Baskervill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600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DC7E80-12D3-20DC-247A-0681FC92C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404BA-7A70-09C5-BE72-D1C1CCB7EF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56650"/>
            <a:ext cx="11327907" cy="2944700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1 Then </a:t>
            </a:r>
            <a:r>
              <a:rPr lang="en-US" sz="6400" b="1" spc="-150" dirty="0">
                <a:solidFill>
                  <a:srgbClr val="FF0000"/>
                </a:solidFill>
              </a:rPr>
              <a:t>Jesus</a:t>
            </a:r>
            <a:r>
              <a:rPr lang="en-US" sz="6400" b="1" spc="-150" dirty="0"/>
              <a:t>, </a:t>
            </a:r>
            <a:r>
              <a:rPr lang="en-US" sz="6400" b="1" spc="-150" dirty="0">
                <a:solidFill>
                  <a:srgbClr val="FF0000"/>
                </a:solidFill>
              </a:rPr>
              <a:t>full of the Holy Spirit</a:t>
            </a:r>
            <a:r>
              <a:rPr lang="en-US" sz="6400" b="1" spc="-150" dirty="0"/>
              <a:t>, returned from the </a:t>
            </a:r>
            <a:r>
              <a:rPr lang="en-US" sz="6400" b="1" spc="-150" dirty="0">
                <a:solidFill>
                  <a:srgbClr val="FF0000"/>
                </a:solidFill>
              </a:rPr>
              <a:t>Jordan River</a:t>
            </a:r>
            <a:endParaRPr lang="es-SV" sz="6400" b="1" i="1" spc="-1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914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D8944-4400-2ED4-0B82-7209DCE98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07C40-88B6-086E-7950-DC0EBE30F5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2447689"/>
            <a:ext cx="11327907" cy="1962622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and was </a:t>
            </a:r>
            <a:r>
              <a:rPr lang="en-US" sz="6400" b="1" spc="-150" dirty="0">
                <a:solidFill>
                  <a:srgbClr val="FF0000"/>
                </a:solidFill>
              </a:rPr>
              <a:t>led by the Spirit </a:t>
            </a:r>
            <a:r>
              <a:rPr lang="en-US" sz="6400" b="1" spc="-150" dirty="0"/>
              <a:t>in the </a:t>
            </a:r>
            <a:r>
              <a:rPr lang="en-US" sz="6400" b="1" spc="-150" dirty="0">
                <a:solidFill>
                  <a:srgbClr val="FF0000"/>
                </a:solidFill>
              </a:rPr>
              <a:t>wilderness</a:t>
            </a:r>
            <a:r>
              <a:rPr lang="en-US" sz="6400" b="1" spc="-150" dirty="0"/>
              <a:t>,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23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C06C11-31CF-C89E-9F46-BFACCC541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1F794-5E38-D05F-5CB5-E7E220D6D3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48705"/>
            <a:ext cx="11327907" cy="2960590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2 where for </a:t>
            </a:r>
            <a:r>
              <a:rPr lang="en-US" sz="6400" b="1" spc="-150" dirty="0">
                <a:solidFill>
                  <a:srgbClr val="FF0000"/>
                </a:solidFill>
              </a:rPr>
              <a:t>forty days </a:t>
            </a:r>
            <a:r>
              <a:rPr lang="en-US" sz="6400" b="1" spc="-150" dirty="0"/>
              <a:t>he endured </a:t>
            </a:r>
            <a:r>
              <a:rPr lang="en-US" sz="6400" b="1" spc="-150" dirty="0">
                <a:solidFill>
                  <a:srgbClr val="FF0000"/>
                </a:solidFill>
              </a:rPr>
              <a:t>temptations</a:t>
            </a:r>
            <a:r>
              <a:rPr lang="en-US" sz="6400" b="1" spc="-150" dirty="0"/>
              <a:t> from the </a:t>
            </a:r>
            <a:r>
              <a:rPr lang="en-US" sz="6400" b="1" spc="-150" dirty="0">
                <a:solidFill>
                  <a:srgbClr val="FF0000"/>
                </a:solidFill>
              </a:rPr>
              <a:t>devil</a:t>
            </a:r>
            <a:r>
              <a:rPr lang="en-US" sz="6400" b="1" spc="-150" dirty="0"/>
              <a:t>.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6214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3_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3.xml><?xml version="1.0" encoding="utf-8"?>
<a:theme xmlns:a="http://schemas.openxmlformats.org/drawingml/2006/main" name="2_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4.xml><?xml version="1.0" encoding="utf-8"?>
<a:theme xmlns:a="http://schemas.openxmlformats.org/drawingml/2006/main" name="1_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4121</TotalTime>
  <Words>400</Words>
  <Application>Microsoft Office PowerPoint</Application>
  <PresentationFormat>Widescreen</PresentationFormat>
  <Paragraphs>34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Libre Baskerville</vt:lpstr>
      <vt:lpstr>Wingdings 2</vt:lpstr>
      <vt:lpstr>Slate</vt:lpstr>
      <vt:lpstr>3_Slate</vt:lpstr>
      <vt:lpstr>2_Slate</vt:lpstr>
      <vt:lpstr>1_Slate</vt:lpstr>
      <vt:lpstr>Good News for everyone</vt:lpstr>
      <vt:lpstr>A Mile in our Shoes</vt:lpstr>
      <vt:lpstr>The Gospel of Luke</vt:lpstr>
      <vt:lpstr>Why Jesus was   lead into temptation  and how He can  lead us out of it  today.</vt:lpstr>
      <vt:lpstr>PowerPoint Presentation</vt:lpstr>
      <vt:lpstr>The Temptation of Christ</vt:lpstr>
      <vt:lpstr>1 Then Jesus, full of the Holy Spirit, returned from the Jordan River</vt:lpstr>
      <vt:lpstr>and was led by the Spirit in the wilderness,</vt:lpstr>
      <vt:lpstr>2 where for forty days he endured temptations from the devil. </vt:lpstr>
      <vt:lpstr>He ate nothing during those days, and when they were completed, he was famished.</vt:lpstr>
      <vt:lpstr>3 The devil said to him,</vt:lpstr>
      <vt:lpstr>“If you are the Son of God, command this stone to become bread.”</vt:lpstr>
      <vt:lpstr>4 Jesus answered him, “It is written, ‘Man does not live by bread alone.’”</vt:lpstr>
      <vt:lpstr>PowerPoint Presentation</vt:lpstr>
      <vt:lpstr>5 Then the devil led Him up to a high place and showed Him in a flash all the kingdoms of the world. </vt:lpstr>
      <vt:lpstr>6 And he said to Him, “To you I will grant this whole realm—and the glory that goes along with it, </vt:lpstr>
      <vt:lpstr>for it has been relinquished to me, and  I can give it  to anyone I wish.</vt:lpstr>
      <vt:lpstr>7 So then, if you will worship me, all this will be yours.”</vt:lpstr>
      <vt:lpstr>8 Jesus answered him, </vt:lpstr>
      <vt:lpstr>“It is written, ‘You are to worship the Lord your God and serve only Him.’”</vt:lpstr>
      <vt:lpstr>PowerPoint Presentation</vt:lpstr>
      <vt:lpstr>9 Then the devil brought Him to Jerusalem, had Him stand on the highest point of the temple, </vt:lpstr>
      <vt:lpstr>and said to him, “If you are the Son of God, throw yourself down from here,</vt:lpstr>
      <vt:lpstr>10 for it is written, ‘He will command his angels concerning you, to protect you,’</vt:lpstr>
      <vt:lpstr>11 and ‘with their hands they will lift you up, so that you will not strike your foot against a stone.’”</vt:lpstr>
      <vt:lpstr>12 Jesus answered him, </vt:lpstr>
      <vt:lpstr>“It is said, ‘You are not to put the Lord your God to the test.’”</vt:lpstr>
      <vt:lpstr>13 So when the devil had completed every temptation, </vt:lpstr>
      <vt:lpstr>he departed from Him until a more opportune time.</vt:lpstr>
      <vt:lpstr>PowerPoint Presentation</vt:lpstr>
      <vt:lpstr>How do you deal with temptations?</vt:lpstr>
      <vt:lpstr>The Gospel of Luke</vt:lpstr>
      <vt:lpstr>Good News for everyone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Theodore Jedlicka</dc:creator>
  <cp:lastModifiedBy>Theodore Jedlicka</cp:lastModifiedBy>
  <cp:revision>43</cp:revision>
  <dcterms:created xsi:type="dcterms:W3CDTF">2025-01-02T17:04:09Z</dcterms:created>
  <dcterms:modified xsi:type="dcterms:W3CDTF">2025-04-13T14:57:38Z</dcterms:modified>
</cp:coreProperties>
</file>