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notesMasterIdLst>
    <p:notesMasterId r:id="rId3"/>
  </p:notes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odore Jedlicka" initials="TRJ" lastIdx="1" clrIdx="0">
    <p:extLst>
      <p:ext uri="{19B8F6BF-5375-455C-9EA6-DF929625EA0E}">
        <p15:presenceInfo xmlns:p15="http://schemas.microsoft.com/office/powerpoint/2012/main" userId="Theodore Jedlic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2632" autoAdjust="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20903-83B9-48CB-BB05-1C1421E0047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5D38A-6246-4B1E-B710-9BBB5A7F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3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9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6335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8887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490019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7001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928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847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97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4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93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92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0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5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6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4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797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173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F48C3-2D9B-419B-B254-CAD3A10C5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971" y="1210299"/>
            <a:ext cx="10990052" cy="3296387"/>
          </a:xfrm>
        </p:spPr>
        <p:txBody>
          <a:bodyPr>
            <a:noAutofit/>
          </a:bodyPr>
          <a:lstStyle/>
          <a:p>
            <a:r>
              <a:rPr lang="en-US" sz="6600" dirty="0"/>
              <a:t>“The </a:t>
            </a:r>
            <a:r>
              <a:rPr lang="en-US" sz="6600" dirty="0" err="1"/>
              <a:t>Blobal</a:t>
            </a:r>
            <a:r>
              <a:rPr lang="en-US" sz="6600" dirty="0"/>
              <a:t> Impact of International churches”</a:t>
            </a:r>
            <a:br>
              <a:rPr lang="en-US" sz="6600" dirty="0"/>
            </a:br>
            <a:r>
              <a:rPr lang="en-US" sz="6600" dirty="0"/>
              <a:t>Isaiah 66:18-21</a:t>
            </a:r>
            <a:endParaRPr lang="en-US" sz="9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B5E6A5-1494-4B25-9267-800309A64C69}"/>
              </a:ext>
            </a:extLst>
          </p:cNvPr>
          <p:cNvSpPr txBox="1">
            <a:spLocks/>
          </p:cNvSpPr>
          <p:nvPr/>
        </p:nvSpPr>
        <p:spPr>
          <a:xfrm>
            <a:off x="600971" y="4581148"/>
            <a:ext cx="10990052" cy="20621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i="0" kern="1200" cap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sz="7000" dirty="0"/>
          </a:p>
        </p:txBody>
      </p:sp>
    </p:spTree>
    <p:extLst>
      <p:ext uri="{BB962C8B-B14F-4D97-AF65-F5344CB8AC3E}">
        <p14:creationId xmlns:p14="http://schemas.microsoft.com/office/powerpoint/2010/main" val="1737865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Who is Jesus - The Birth of Jesus (Matthew 1.18-25)</Template>
  <TotalTime>63471</TotalTime>
  <Words>11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Rockwell</vt:lpstr>
      <vt:lpstr>Damask</vt:lpstr>
      <vt:lpstr>“The Blobal Impact of International churches” Isaiah 66:18-21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Jaime Montoya</cp:lastModifiedBy>
  <cp:revision>440</cp:revision>
  <dcterms:created xsi:type="dcterms:W3CDTF">2021-10-29T21:27:40Z</dcterms:created>
  <dcterms:modified xsi:type="dcterms:W3CDTF">2025-03-24T14:12:01Z</dcterms:modified>
</cp:coreProperties>
</file>