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8" r:id="rId1"/>
  </p:sldMasterIdLst>
  <p:notesMasterIdLst>
    <p:notesMasterId r:id="rId3"/>
  </p:notesMasterIdLst>
  <p:sldIdLst>
    <p:sldId id="29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eodore Jedlicka" initials="TRJ" lastIdx="1" clrIdx="0">
    <p:extLst>
      <p:ext uri="{19B8F6BF-5375-455C-9EA6-DF929625EA0E}">
        <p15:presenceInfo xmlns:p15="http://schemas.microsoft.com/office/powerpoint/2012/main" userId="Theodore Jedlic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2632" autoAdjust="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220903-83B9-48CB-BB05-1C1421E0047B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5D38A-6246-4B1E-B710-9BBB5A7F5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737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3/11/2025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198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3/11/2025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63356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3/11/2025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78887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3/11/2025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490019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3/11/2025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97001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3/11/2025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99282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3/11/2025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98471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3/11/2025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2976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3/11/2025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640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3/11/2025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93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3/11/2025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80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3/11/2025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922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3/11/2025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104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3/11/2025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859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3/11/2025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261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3/11/2025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646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3/11/2025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6797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3/11/2025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9173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  <p:sldLayoutId id="2147483755" r:id="rId17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F48C3-2D9B-419B-B254-CAD3A10C5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971" y="1210299"/>
            <a:ext cx="10990052" cy="3296387"/>
          </a:xfrm>
        </p:spPr>
        <p:txBody>
          <a:bodyPr>
            <a:noAutofit/>
          </a:bodyPr>
          <a:lstStyle/>
          <a:p>
            <a:r>
              <a:rPr lang="en-US" sz="6600" dirty="0"/>
              <a:t>“Paul, a slave of Christ Jesus”</a:t>
            </a:r>
            <a:br>
              <a:rPr lang="en-US" sz="6600" dirty="0"/>
            </a:br>
            <a:r>
              <a:rPr lang="en-US" sz="6600" dirty="0"/>
              <a:t>Romans 1:1</a:t>
            </a:r>
            <a:endParaRPr lang="en-US" sz="92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5B5E6A5-1494-4B25-9267-800309A64C69}"/>
              </a:ext>
            </a:extLst>
          </p:cNvPr>
          <p:cNvSpPr txBox="1">
            <a:spLocks/>
          </p:cNvSpPr>
          <p:nvPr/>
        </p:nvSpPr>
        <p:spPr>
          <a:xfrm>
            <a:off x="600971" y="4581148"/>
            <a:ext cx="10990052" cy="20621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0" i="0" kern="1200" cap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en-US" sz="7000" dirty="0"/>
          </a:p>
        </p:txBody>
      </p:sp>
    </p:spTree>
    <p:extLst>
      <p:ext uri="{BB962C8B-B14F-4D97-AF65-F5344CB8AC3E}">
        <p14:creationId xmlns:p14="http://schemas.microsoft.com/office/powerpoint/2010/main" val="17378652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Who is Jesus - The Birth of Jesus (Matthew 1.18-25)</Template>
  <TotalTime>63471</TotalTime>
  <Words>12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Bookman Old Style</vt:lpstr>
      <vt:lpstr>Calibri</vt:lpstr>
      <vt:lpstr>Rockwell</vt:lpstr>
      <vt:lpstr>Damask</vt:lpstr>
      <vt:lpstr>“Paul, a slave of Christ Jesus” Romans 1:1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USER</dc:creator>
  <cp:lastModifiedBy>Jaime Montoya</cp:lastModifiedBy>
  <cp:revision>439</cp:revision>
  <dcterms:created xsi:type="dcterms:W3CDTF">2021-10-29T21:27:40Z</dcterms:created>
  <dcterms:modified xsi:type="dcterms:W3CDTF">2025-03-11T23:38:14Z</dcterms:modified>
</cp:coreProperties>
</file>