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8" r:id="rId1"/>
  </p:sldMasterIdLst>
  <p:notesMasterIdLst>
    <p:notesMasterId r:id="rId3"/>
  </p:notesMasterIdLst>
  <p:sldIdLst>
    <p:sldId id="29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eodore Jedlicka" initials="TRJ" lastIdx="1" clrIdx="0">
    <p:extLst>
      <p:ext uri="{19B8F6BF-5375-455C-9EA6-DF929625EA0E}">
        <p15:presenceInfo xmlns:p15="http://schemas.microsoft.com/office/powerpoint/2012/main" userId="Theodore Jedlick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2632" autoAdjust="0"/>
  </p:normalViewPr>
  <p:slideViewPr>
    <p:cSldViewPr snapToGrid="0">
      <p:cViewPr varScale="1">
        <p:scale>
          <a:sx n="82" d="100"/>
          <a:sy n="82" d="100"/>
        </p:scale>
        <p:origin x="6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220903-83B9-48CB-BB05-1C1421E0047B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05D38A-6246-4B1E-B710-9BBB5A7F5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737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smtClean="0"/>
              <a:pPr/>
              <a:t>2/11/2025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198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2/11/2025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63356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2/11/2025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788877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2/11/2025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04900194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2/11/2025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97001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2/11/2025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99282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2/11/2025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98471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2/11/2025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2976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2/11/2025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640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2/11/2025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938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2/11/2025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80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2/11/2025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922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2/11/2025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104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2/11/2025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859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2/11/2025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261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2/11/2025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646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2/11/2025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67979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2/11/2025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9173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  <p:sldLayoutId id="2147483753" r:id="rId15"/>
    <p:sldLayoutId id="2147483754" r:id="rId16"/>
    <p:sldLayoutId id="2147483755" r:id="rId17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F48C3-2D9B-419B-B254-CAD3A10C5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971" y="1210299"/>
            <a:ext cx="10990052" cy="4231713"/>
          </a:xfrm>
        </p:spPr>
        <p:txBody>
          <a:bodyPr>
            <a:noAutofit/>
          </a:bodyPr>
          <a:lstStyle/>
          <a:p>
            <a:r>
              <a:rPr lang="en-US" sz="6600" dirty="0"/>
              <a:t>“The Lord’s </a:t>
            </a:r>
            <a:r>
              <a:rPr lang="en-US" sz="6600"/>
              <a:t>Side”</a:t>
            </a:r>
            <a:br>
              <a:rPr lang="en-US" sz="6600"/>
            </a:br>
            <a:r>
              <a:rPr lang="en-US" sz="6600"/>
              <a:t>Joshua 5:13-15</a:t>
            </a:r>
            <a:br>
              <a:rPr lang="en-US" sz="9200" dirty="0"/>
            </a:br>
            <a:endParaRPr lang="en-US" sz="9200" b="1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5B5E6A5-1494-4B25-9267-800309A64C69}"/>
              </a:ext>
            </a:extLst>
          </p:cNvPr>
          <p:cNvSpPr txBox="1">
            <a:spLocks/>
          </p:cNvSpPr>
          <p:nvPr/>
        </p:nvSpPr>
        <p:spPr>
          <a:xfrm>
            <a:off x="600971" y="4581148"/>
            <a:ext cx="10990052" cy="20621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0" i="0" kern="1200" cap="none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en-US" sz="7000" dirty="0"/>
          </a:p>
        </p:txBody>
      </p:sp>
    </p:spTree>
    <p:extLst>
      <p:ext uri="{BB962C8B-B14F-4D97-AF65-F5344CB8AC3E}">
        <p14:creationId xmlns:p14="http://schemas.microsoft.com/office/powerpoint/2010/main" val="17378652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Who is Jesus - The Birth of Jesus (Matthew 1.18-25)</Template>
  <TotalTime>63470</TotalTime>
  <Words>9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Bookman Old Style</vt:lpstr>
      <vt:lpstr>Calibri</vt:lpstr>
      <vt:lpstr>Rockwell</vt:lpstr>
      <vt:lpstr>Damask</vt:lpstr>
      <vt:lpstr>“The Lord’s Side” Joshua 5:13-15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USER</dc:creator>
  <cp:lastModifiedBy>Jaime Montoya</cp:lastModifiedBy>
  <cp:revision>438</cp:revision>
  <dcterms:created xsi:type="dcterms:W3CDTF">2021-10-29T21:27:40Z</dcterms:created>
  <dcterms:modified xsi:type="dcterms:W3CDTF">2025-02-12T00:17:09Z</dcterms:modified>
</cp:coreProperties>
</file>