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632" autoAdjust="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71" y="1210299"/>
            <a:ext cx="10990052" cy="4231713"/>
          </a:xfrm>
        </p:spPr>
        <p:txBody>
          <a:bodyPr>
            <a:noAutofit/>
          </a:bodyPr>
          <a:lstStyle/>
          <a:p>
            <a:r>
              <a:rPr lang="en-US" sz="6600" dirty="0"/>
              <a:t>“The Lord’s </a:t>
            </a:r>
            <a:r>
              <a:rPr lang="en-US" sz="6600"/>
              <a:t>Side”</a:t>
            </a:r>
            <a:br>
              <a:rPr lang="en-US" sz="6600"/>
            </a:br>
            <a:r>
              <a:rPr lang="en-US" sz="6600"/>
              <a:t>Joshua 5:13-15</a:t>
            </a:r>
            <a:br>
              <a:rPr lang="en-US" sz="9200" dirty="0"/>
            </a:br>
            <a:endParaRPr lang="en-US" sz="9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5E6A5-1494-4B25-9267-800309A64C69}"/>
              </a:ext>
            </a:extLst>
          </p:cNvPr>
          <p:cNvSpPr txBox="1">
            <a:spLocks/>
          </p:cNvSpPr>
          <p:nvPr/>
        </p:nvSpPr>
        <p:spPr>
          <a:xfrm>
            <a:off x="600971" y="4581148"/>
            <a:ext cx="10990052" cy="20621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Birth of Jesus (Matthew 1.18-25)</Template>
  <TotalTime>63470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“The Lord’s Side” Joshua 5:13-15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Jaime Montoya</cp:lastModifiedBy>
  <cp:revision>438</cp:revision>
  <dcterms:created xsi:type="dcterms:W3CDTF">2021-10-29T21:27:40Z</dcterms:created>
  <dcterms:modified xsi:type="dcterms:W3CDTF">2025-02-12T00:17:09Z</dcterms:modified>
</cp:coreProperties>
</file>