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259" r:id="rId7"/>
    <p:sldId id="269" r:id="rId8"/>
    <p:sldId id="273" r:id="rId9"/>
    <p:sldId id="260" r:id="rId10"/>
    <p:sldId id="257" r:id="rId11"/>
    <p:sldId id="266" r:id="rId12"/>
    <p:sldId id="267" r:id="rId13"/>
    <p:sldId id="268" r:id="rId14"/>
    <p:sldId id="312" r:id="rId15"/>
    <p:sldId id="302" r:id="rId16"/>
    <p:sldId id="310" r:id="rId17"/>
    <p:sldId id="311" r:id="rId18"/>
    <p:sldId id="262" r:id="rId19"/>
    <p:sldId id="304" r:id="rId20"/>
    <p:sldId id="313" r:id="rId21"/>
    <p:sldId id="315" r:id="rId22"/>
    <p:sldId id="303" r:id="rId23"/>
    <p:sldId id="316" r:id="rId24"/>
    <p:sldId id="317" r:id="rId25"/>
    <p:sldId id="318" r:id="rId26"/>
    <p:sldId id="319" r:id="rId27"/>
    <p:sldId id="321" r:id="rId28"/>
    <p:sldId id="322" r:id="rId29"/>
    <p:sldId id="323" r:id="rId30"/>
    <p:sldId id="325" r:id="rId31"/>
    <p:sldId id="324" r:id="rId32"/>
    <p:sldId id="326" r:id="rId33"/>
    <p:sldId id="327" r:id="rId34"/>
    <p:sldId id="328" r:id="rId35"/>
    <p:sldId id="314" r:id="rId36"/>
    <p:sldId id="301" r:id="rId37"/>
    <p:sldId id="264" r:id="rId38"/>
    <p:sldId id="271" r:id="rId39"/>
    <p:sldId id="27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6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31/1/2025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31/1/2025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31/1/2025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31/1/2025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31/1/2025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C36B-39E2-D9C2-F747-3A795557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22C-8A8B-D4AD-3A8A-C8DBB3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314073"/>
            <a:ext cx="11327907" cy="222985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42 She </a:t>
            </a:r>
            <a:r>
              <a:rPr lang="en-US" sz="6400" b="1" spc="-150" dirty="0">
                <a:solidFill>
                  <a:srgbClr val="FF0000"/>
                </a:solidFill>
              </a:rPr>
              <a:t>exclaimed</a:t>
            </a:r>
            <a:r>
              <a:rPr lang="en-US" sz="6400" b="1" spc="-150" dirty="0"/>
              <a:t> with a loud voice,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E77E5-810A-D122-DD76-450E68DD9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A2B04-2F9B-403D-42CE-647177364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848852"/>
            <a:ext cx="11327907" cy="3160295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“</a:t>
            </a:r>
            <a:r>
              <a:rPr lang="en-US" sz="6400" b="1" spc="-150" dirty="0">
                <a:solidFill>
                  <a:srgbClr val="FF0000"/>
                </a:solidFill>
              </a:rPr>
              <a:t>Blessed</a:t>
            </a:r>
            <a:r>
              <a:rPr lang="en-US" sz="6400" b="1" spc="-150" dirty="0"/>
              <a:t> are you </a:t>
            </a:r>
            <a:r>
              <a:rPr lang="en-US" sz="6400" b="1" spc="-150" dirty="0">
                <a:solidFill>
                  <a:srgbClr val="FF0000"/>
                </a:solidFill>
              </a:rPr>
              <a:t>among women</a:t>
            </a:r>
            <a:r>
              <a:rPr lang="en-US" sz="6400" b="1" spc="-150" dirty="0"/>
              <a:t>, and </a:t>
            </a:r>
            <a:r>
              <a:rPr lang="en-US" sz="6400" b="1" spc="-150" dirty="0">
                <a:solidFill>
                  <a:srgbClr val="FF0000"/>
                </a:solidFill>
              </a:rPr>
              <a:t>blessed</a:t>
            </a:r>
            <a:r>
              <a:rPr lang="en-US" sz="6400" b="1" spc="-150" dirty="0"/>
              <a:t> is the </a:t>
            </a:r>
            <a:r>
              <a:rPr lang="en-US" sz="6400" b="1" spc="-150" dirty="0">
                <a:solidFill>
                  <a:srgbClr val="FF0000"/>
                </a:solidFill>
              </a:rPr>
              <a:t>child</a:t>
            </a:r>
            <a:r>
              <a:rPr lang="en-US" sz="6400" b="1" spc="-150" dirty="0"/>
              <a:t> in your </a:t>
            </a:r>
            <a:r>
              <a:rPr lang="en-US" sz="6400" b="1" spc="-150" dirty="0">
                <a:solidFill>
                  <a:srgbClr val="FF0000"/>
                </a:solidFill>
              </a:rPr>
              <a:t>womb</a:t>
            </a:r>
            <a:r>
              <a:rPr lang="en-US" sz="6400" b="1" spc="-150" dirty="0"/>
              <a:t>!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58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ACB49-25BA-FD86-1334-41F6699E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9B45-41A7-5AC3-63B4-84B6115FC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856874"/>
            <a:ext cx="11327907" cy="314425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43 And who am I that the </a:t>
            </a:r>
            <a:r>
              <a:rPr lang="en-US" sz="6400" b="1" spc="-150" dirty="0">
                <a:solidFill>
                  <a:srgbClr val="FF0000"/>
                </a:solidFill>
              </a:rPr>
              <a:t>mother of my Lord </a:t>
            </a:r>
            <a:r>
              <a:rPr lang="en-US" sz="6400" b="1" spc="-150" dirty="0"/>
              <a:t>should come and </a:t>
            </a:r>
            <a:r>
              <a:rPr lang="en-US" sz="6400" b="1" spc="-150" dirty="0">
                <a:solidFill>
                  <a:srgbClr val="FF0000"/>
                </a:solidFill>
              </a:rPr>
              <a:t>visit me</a:t>
            </a:r>
            <a:r>
              <a:rPr lang="en-US" sz="6400" b="1" spc="-150" dirty="0"/>
              <a:t>?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0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7CB1E-D196-3252-229F-6FFA73A41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DD63-7D55-4433-318C-5292FA530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878305"/>
            <a:ext cx="11327907" cy="51013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44 For the </a:t>
            </a:r>
            <a:r>
              <a:rPr lang="en-US" sz="6400" b="1" spc="-150" dirty="0">
                <a:solidFill>
                  <a:srgbClr val="FF0000"/>
                </a:solidFill>
              </a:rPr>
              <a:t>instant the sound</a:t>
            </a:r>
            <a:r>
              <a:rPr lang="en-US" sz="6400" b="1" spc="-150" dirty="0"/>
              <a:t> of your greeting reached </a:t>
            </a:r>
            <a:r>
              <a:rPr lang="en-US" sz="6400" b="1" spc="-150" dirty="0">
                <a:solidFill>
                  <a:srgbClr val="FF0000"/>
                </a:solidFill>
              </a:rPr>
              <a:t>my ears</a:t>
            </a:r>
            <a:r>
              <a:rPr lang="en-US" sz="6400" b="1" spc="-150" dirty="0"/>
              <a:t>, the </a:t>
            </a:r>
            <a:r>
              <a:rPr lang="en-US" sz="6400" b="1" spc="-150" dirty="0">
                <a:solidFill>
                  <a:srgbClr val="FF0000"/>
                </a:solidFill>
              </a:rPr>
              <a:t>baby</a:t>
            </a:r>
            <a:r>
              <a:rPr lang="en-US" sz="6400" b="1" spc="-150" dirty="0"/>
              <a:t> in my womb </a:t>
            </a:r>
            <a:r>
              <a:rPr lang="en-US" sz="6400" b="1" spc="-150" dirty="0">
                <a:solidFill>
                  <a:srgbClr val="FF0000"/>
                </a:solidFill>
              </a:rPr>
              <a:t>leaped for joy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6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E41AE-B6AD-3E35-74E4-4831120DA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6B33-55A4-42D0-94EE-4FCCBAB12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59568"/>
            <a:ext cx="11327907" cy="4138863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45 And </a:t>
            </a:r>
            <a:r>
              <a:rPr lang="en-US" sz="6400" b="1" spc="-150" dirty="0">
                <a:solidFill>
                  <a:srgbClr val="FF0000"/>
                </a:solidFill>
              </a:rPr>
              <a:t>blessed </a:t>
            </a:r>
            <a:r>
              <a:rPr lang="en-US" sz="6400" b="1" spc="-150" dirty="0"/>
              <a:t>is she who </a:t>
            </a:r>
            <a:r>
              <a:rPr lang="en-US" sz="6400" b="1" spc="-150" dirty="0">
                <a:solidFill>
                  <a:srgbClr val="FF0000"/>
                </a:solidFill>
              </a:rPr>
              <a:t>believed</a:t>
            </a:r>
            <a:r>
              <a:rPr lang="en-US" sz="6400" b="1" spc="-150" dirty="0"/>
              <a:t> that </a:t>
            </a:r>
            <a:r>
              <a:rPr lang="en-US" sz="6400" b="1" spc="-150" dirty="0">
                <a:solidFill>
                  <a:srgbClr val="FF0000"/>
                </a:solidFill>
              </a:rPr>
              <a:t>what was spoken to her by the Lord </a:t>
            </a:r>
            <a:r>
              <a:rPr lang="en-US" sz="6400" b="1" spc="-150" dirty="0"/>
              <a:t>would be </a:t>
            </a:r>
            <a:r>
              <a:rPr lang="en-US" sz="6400" b="1" spc="-150" dirty="0">
                <a:solidFill>
                  <a:srgbClr val="FF0000"/>
                </a:solidFill>
              </a:rPr>
              <a:t>fulfilled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0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0451-EBE2-C06A-C5FC-41B86274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649E-0467-E30A-6B93-FFE582D52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3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5251-931E-3EBD-F97B-03DBB329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9F18-0909-7C1F-B2C6-52D81611F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859504"/>
            <a:ext cx="11327907" cy="113899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46 And Mary said,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0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36B10-8A8F-92EF-FF54-134200CF6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C846A-C341-F968-2E4F-F3811D0C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787316"/>
            <a:ext cx="11327907" cy="1283368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“My </a:t>
            </a:r>
            <a:r>
              <a:rPr lang="en-US" sz="6400" b="1" i="1" spc="-150" dirty="0">
                <a:solidFill>
                  <a:srgbClr val="FF0000"/>
                </a:solidFill>
              </a:rPr>
              <a:t>soul exalts the Lord</a:t>
            </a:r>
            <a:r>
              <a:rPr lang="en-US" sz="6400" b="1" i="1" spc="-15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12178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4AABA-5212-3450-A5EF-B63AAF750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BE236-856D-DA84-23A3-7EA4E67AC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856874"/>
            <a:ext cx="11327907" cy="3144252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47 and my spirit has begun to rejoice in God my Savior,</a:t>
            </a:r>
          </a:p>
        </p:txBody>
      </p:sp>
    </p:spTree>
    <p:extLst>
      <p:ext uri="{BB962C8B-B14F-4D97-AF65-F5344CB8AC3E}">
        <p14:creationId xmlns:p14="http://schemas.microsoft.com/office/powerpoint/2010/main" val="184431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C7689-AE5A-6AB0-9D77-2B595AACB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DFB4-2B75-DE4D-59CB-5D1A31BD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872916"/>
            <a:ext cx="11327907" cy="3112168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48 because </a:t>
            </a:r>
            <a:r>
              <a:rPr lang="en-US" sz="6400" b="1" i="1" spc="-150" dirty="0">
                <a:solidFill>
                  <a:srgbClr val="FF0000"/>
                </a:solidFill>
              </a:rPr>
              <a:t>He has looked </a:t>
            </a:r>
            <a:r>
              <a:rPr lang="en-US" sz="6400" b="1" i="1" spc="-150" dirty="0"/>
              <a:t>upon the </a:t>
            </a:r>
            <a:r>
              <a:rPr lang="en-US" sz="6400" b="1" i="1" spc="-150" dirty="0">
                <a:solidFill>
                  <a:srgbClr val="FF0000"/>
                </a:solidFill>
              </a:rPr>
              <a:t>humble state </a:t>
            </a:r>
            <a:r>
              <a:rPr lang="en-US" sz="6400" b="1" i="1" spc="-150" dirty="0"/>
              <a:t>of </a:t>
            </a:r>
            <a:r>
              <a:rPr lang="en-US" sz="6400" b="1" i="1" spc="-150" dirty="0">
                <a:solidFill>
                  <a:srgbClr val="FF0000"/>
                </a:solidFill>
              </a:rPr>
              <a:t>His servant</a:t>
            </a:r>
            <a:r>
              <a:rPr lang="en-US" sz="6400" b="1" i="1" spc="-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75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0" y="2597820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Learning to Worship God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1:39-56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Mary visits Elizabeth 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03AAF-9AED-DC50-0A38-C1FD1717C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0563-6E41-A05C-B85C-5B8B029FF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872916"/>
            <a:ext cx="11327907" cy="3112168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For from now on </a:t>
            </a:r>
            <a:r>
              <a:rPr lang="en-US" sz="6400" b="1" i="1" spc="-150" dirty="0">
                <a:solidFill>
                  <a:srgbClr val="FF0000"/>
                </a:solidFill>
              </a:rPr>
              <a:t>all generations</a:t>
            </a:r>
            <a:r>
              <a:rPr lang="en-US" sz="6400" b="1" i="1" spc="-150" dirty="0"/>
              <a:t> will </a:t>
            </a:r>
            <a:r>
              <a:rPr lang="en-US" sz="6400" b="1" i="1" spc="-150" dirty="0">
                <a:solidFill>
                  <a:srgbClr val="FF0000"/>
                </a:solidFill>
              </a:rPr>
              <a:t>call me blessed</a:t>
            </a:r>
            <a:r>
              <a:rPr lang="en-US" sz="6400" b="1" i="1" spc="-15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40974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BFBC7-2319-7A07-61C3-7CE690202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8991-DA27-883B-1659-CB5ACFA5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77616"/>
            <a:ext cx="11327907" cy="4102768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49 because </a:t>
            </a:r>
            <a:r>
              <a:rPr lang="en-US" sz="6400" b="1" i="1" spc="-150" dirty="0">
                <a:solidFill>
                  <a:srgbClr val="FF0000"/>
                </a:solidFill>
              </a:rPr>
              <a:t>He who is mighty</a:t>
            </a:r>
            <a:r>
              <a:rPr lang="en-US" sz="6400" b="1" i="1" spc="-150" dirty="0"/>
              <a:t> has </a:t>
            </a:r>
            <a:r>
              <a:rPr lang="en-US" sz="6400" b="1" i="1" spc="-150" dirty="0">
                <a:solidFill>
                  <a:srgbClr val="FF0000"/>
                </a:solidFill>
              </a:rPr>
              <a:t>done great things</a:t>
            </a:r>
            <a:r>
              <a:rPr lang="en-US" sz="6400" b="1" i="1" spc="-150" dirty="0"/>
              <a:t> for me, </a:t>
            </a:r>
            <a:br>
              <a:rPr lang="en-US" sz="6400" b="1" i="1" spc="-150" dirty="0"/>
            </a:br>
            <a:r>
              <a:rPr lang="en-US" sz="6400" b="1" i="1" spc="-150" dirty="0"/>
              <a:t>and </a:t>
            </a:r>
            <a:r>
              <a:rPr lang="en-US" sz="6400" b="1" i="1" spc="-150" dirty="0">
                <a:solidFill>
                  <a:srgbClr val="FF0000"/>
                </a:solidFill>
              </a:rPr>
              <a:t>holy is His name</a:t>
            </a:r>
            <a:r>
              <a:rPr lang="en-US" sz="6400" b="1" i="1" spc="-15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600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CE89A-47B9-578C-A1F0-8727557C8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F6E87-0DFB-5886-40AD-823A47864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843839"/>
            <a:ext cx="11327907" cy="3170321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50 from generation to generation </a:t>
            </a:r>
            <a:r>
              <a:rPr lang="en-US" sz="6400" b="1" i="1" spc="-150" dirty="0">
                <a:solidFill>
                  <a:srgbClr val="FF0000"/>
                </a:solidFill>
              </a:rPr>
              <a:t>He is merciful </a:t>
            </a:r>
            <a:r>
              <a:rPr lang="en-US" sz="6400" b="1" i="1" spc="-150" dirty="0"/>
              <a:t>to those </a:t>
            </a:r>
            <a:r>
              <a:rPr lang="en-US" sz="6400" b="1" i="1" spc="-150" dirty="0">
                <a:solidFill>
                  <a:srgbClr val="FF0000"/>
                </a:solidFill>
              </a:rPr>
              <a:t>who fear him</a:t>
            </a:r>
            <a:r>
              <a:rPr lang="en-US" sz="6400" b="1" i="1" spc="-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03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287F1-3E3E-748A-9EBB-51C0D93D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FC91-B21E-DD71-5FB8-3B732DFC1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88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FC45A-3704-992C-34CA-3ACBA4176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9B55-A941-5177-2561-084BF07EE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429878"/>
            <a:ext cx="11327907" cy="1998244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51 He has </a:t>
            </a:r>
            <a:r>
              <a:rPr lang="en-US" sz="6400" b="1" i="1" spc="-150" dirty="0">
                <a:solidFill>
                  <a:srgbClr val="FF0000"/>
                </a:solidFill>
              </a:rPr>
              <a:t>demonstrated power</a:t>
            </a:r>
            <a:r>
              <a:rPr lang="en-US" sz="6400" b="1" i="1" spc="-150" dirty="0"/>
              <a:t> with </a:t>
            </a:r>
            <a:r>
              <a:rPr lang="en-US" sz="6400" b="1" i="1" spc="-150" dirty="0">
                <a:solidFill>
                  <a:srgbClr val="FF0000"/>
                </a:solidFill>
              </a:rPr>
              <a:t>His arm</a:t>
            </a:r>
            <a:r>
              <a:rPr lang="en-US" sz="6400" b="1" i="1" spc="-15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73083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2B6AA-5732-8678-2FCB-7817FE172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DC23-4700-5749-DB3F-D1BDC6E0D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55057"/>
            <a:ext cx="11327907" cy="4147886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He has </a:t>
            </a:r>
            <a:r>
              <a:rPr lang="en-US" sz="6400" b="1" i="1" spc="-150" dirty="0">
                <a:solidFill>
                  <a:srgbClr val="FF0000"/>
                </a:solidFill>
              </a:rPr>
              <a:t>scattered</a:t>
            </a:r>
            <a:r>
              <a:rPr lang="en-US" sz="6400" b="1" i="1" spc="-150" dirty="0"/>
              <a:t> those whose </a:t>
            </a:r>
            <a:r>
              <a:rPr lang="en-US" sz="6400" b="1" i="1" spc="-150" dirty="0">
                <a:solidFill>
                  <a:srgbClr val="FF0000"/>
                </a:solidFill>
              </a:rPr>
              <a:t>pride</a:t>
            </a:r>
            <a:r>
              <a:rPr lang="en-US" sz="6400" b="1" i="1" spc="-150" dirty="0"/>
              <a:t> wells up from the sheer </a:t>
            </a:r>
            <a:r>
              <a:rPr lang="en-US" sz="6400" b="1" i="1" spc="-150" dirty="0">
                <a:solidFill>
                  <a:srgbClr val="FF0000"/>
                </a:solidFill>
              </a:rPr>
              <a:t>arrogance</a:t>
            </a:r>
            <a:r>
              <a:rPr lang="en-US" sz="6400" b="1" i="1" spc="-150" dirty="0"/>
              <a:t> of their </a:t>
            </a:r>
            <a:r>
              <a:rPr lang="en-US" sz="6400" b="1" i="1" spc="-150" dirty="0">
                <a:solidFill>
                  <a:srgbClr val="FF0000"/>
                </a:solidFill>
              </a:rPr>
              <a:t>hearts</a:t>
            </a:r>
            <a:r>
              <a:rPr lang="en-US" sz="6400" b="1" i="1" spc="-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238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5BFA0-BE33-1102-7F50-CE367A475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A8AD-2B75-D07A-7D56-9AB052AA4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856623"/>
            <a:ext cx="11327907" cy="3144754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52 He has </a:t>
            </a:r>
            <a:r>
              <a:rPr lang="en-US" sz="6400" b="1" i="1" spc="-150" dirty="0">
                <a:solidFill>
                  <a:srgbClr val="FF0000"/>
                </a:solidFill>
              </a:rPr>
              <a:t>brought down the mighty</a:t>
            </a:r>
            <a:r>
              <a:rPr lang="en-US" sz="6400" b="1" i="1" spc="-150" dirty="0"/>
              <a:t> from their </a:t>
            </a:r>
            <a:r>
              <a:rPr lang="en-US" sz="6400" b="1" i="1" spc="-150" dirty="0">
                <a:solidFill>
                  <a:srgbClr val="FF0000"/>
                </a:solidFill>
              </a:rPr>
              <a:t>thrones</a:t>
            </a:r>
            <a:r>
              <a:rPr lang="en-US" sz="6400" b="1" i="1" spc="-15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26456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4003C-AA99-E566-BBD3-5A256BA4F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71B3-27EF-34DD-911D-04190248E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2331995"/>
            <a:ext cx="11327907" cy="2194009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and has </a:t>
            </a:r>
            <a:r>
              <a:rPr lang="en-US" sz="6400" b="1" i="1" spc="-150" dirty="0">
                <a:solidFill>
                  <a:srgbClr val="FF0000"/>
                </a:solidFill>
              </a:rPr>
              <a:t>lifted up </a:t>
            </a:r>
            <a:r>
              <a:rPr lang="en-US" sz="6400" b="1" i="1" spc="-150" dirty="0"/>
              <a:t>those of </a:t>
            </a:r>
            <a:r>
              <a:rPr lang="en-US" sz="6400" b="1" i="1" spc="-150" dirty="0">
                <a:solidFill>
                  <a:srgbClr val="FF0000"/>
                </a:solidFill>
              </a:rPr>
              <a:t>lowly position</a:t>
            </a:r>
            <a:r>
              <a:rPr lang="en-US" sz="6400" b="1" i="1" spc="-15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25327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5115D-A978-5195-11B5-D6D1E9401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8B5E-C482-0E8A-CF41-597BA600E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77490"/>
            <a:ext cx="11327907" cy="4103019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53 He has </a:t>
            </a:r>
            <a:r>
              <a:rPr lang="en-US" sz="6400" b="1" i="1" spc="-150" dirty="0">
                <a:solidFill>
                  <a:srgbClr val="FF0000"/>
                </a:solidFill>
              </a:rPr>
              <a:t>filled the hungry </a:t>
            </a:r>
            <a:r>
              <a:rPr lang="en-US" sz="6400" b="1" i="1" spc="-150" dirty="0"/>
              <a:t>with good things, </a:t>
            </a:r>
            <a:br>
              <a:rPr lang="en-US" sz="6400" b="1" i="1" spc="-150" dirty="0"/>
            </a:br>
            <a:r>
              <a:rPr lang="en-US" sz="6400" b="1" i="1" spc="-150" dirty="0"/>
              <a:t>and has </a:t>
            </a:r>
            <a:r>
              <a:rPr lang="en-US" sz="6400" b="1" i="1" spc="-150" dirty="0">
                <a:solidFill>
                  <a:srgbClr val="FF0000"/>
                </a:solidFill>
              </a:rPr>
              <a:t>sent the rich away empty</a:t>
            </a:r>
            <a:r>
              <a:rPr lang="en-US" sz="6400" b="1" i="1" spc="-1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301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BA3F9-CC4B-CF6C-680D-F91EA74F5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3355-B590-1618-97F8-3211AAA38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843777"/>
            <a:ext cx="11327907" cy="3170446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54 He has </a:t>
            </a:r>
            <a:r>
              <a:rPr lang="en-US" sz="6400" b="1" i="1" spc="-150" dirty="0">
                <a:solidFill>
                  <a:srgbClr val="FF0000"/>
                </a:solidFill>
              </a:rPr>
              <a:t>helped His servant Israel</a:t>
            </a:r>
            <a:r>
              <a:rPr lang="en-US" sz="6400" b="1" i="1" spc="-150" dirty="0"/>
              <a:t>, </a:t>
            </a:r>
            <a:r>
              <a:rPr lang="en-US" sz="6400" b="1" i="1" spc="-150" dirty="0">
                <a:solidFill>
                  <a:srgbClr val="FF0000"/>
                </a:solidFill>
              </a:rPr>
              <a:t>remembering</a:t>
            </a:r>
            <a:r>
              <a:rPr lang="en-US" sz="6400" b="1" i="1" spc="-150" dirty="0"/>
              <a:t> his </a:t>
            </a:r>
            <a:r>
              <a:rPr lang="en-US" sz="6400" b="1" i="1" spc="-150" dirty="0">
                <a:solidFill>
                  <a:srgbClr val="FF0000"/>
                </a:solidFill>
              </a:rPr>
              <a:t>mercy</a:t>
            </a:r>
            <a:r>
              <a:rPr lang="en-US" sz="6400" b="1" i="1" spc="-15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64630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F44F-38C3-E387-43CC-62AEF325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BD25-4415-19A3-3F56-20BBEF97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F56A1-B9E8-A838-6EA6-5EBD3723C931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8B2A-C780-C41E-14DE-06F1C859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7784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7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BDA78-C6D4-0FA7-2A1A-713E8F28D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B36D7-80E6-8C33-7C4E-236168FF0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47004"/>
            <a:ext cx="11327907" cy="4163991"/>
          </a:xfrm>
        </p:spPr>
        <p:txBody>
          <a:bodyPr>
            <a:noAutofit/>
          </a:bodyPr>
          <a:lstStyle/>
          <a:p>
            <a:r>
              <a:rPr lang="en-US" sz="6400" b="1" i="1" spc="-150" dirty="0"/>
              <a:t>55 as </a:t>
            </a:r>
            <a:r>
              <a:rPr lang="en-US" sz="6400" b="1" i="1" spc="-150" dirty="0">
                <a:solidFill>
                  <a:srgbClr val="FF0000"/>
                </a:solidFill>
              </a:rPr>
              <a:t>He promised </a:t>
            </a:r>
            <a:r>
              <a:rPr lang="en-US" sz="6400" b="1" i="1" spc="-150" dirty="0"/>
              <a:t>to our </a:t>
            </a:r>
            <a:r>
              <a:rPr lang="en-US" sz="6400" b="1" i="1" spc="-150" dirty="0">
                <a:solidFill>
                  <a:srgbClr val="FF0000"/>
                </a:solidFill>
              </a:rPr>
              <a:t>ancestors</a:t>
            </a:r>
            <a:r>
              <a:rPr lang="en-US" sz="6400" b="1" i="1" spc="-150" dirty="0"/>
              <a:t>, </a:t>
            </a:r>
            <a:br>
              <a:rPr lang="en-US" sz="6400" b="1" i="1" spc="-150" dirty="0"/>
            </a:br>
            <a:r>
              <a:rPr lang="en-US" sz="6400" b="1" i="1" spc="-150" dirty="0"/>
              <a:t>to </a:t>
            </a:r>
            <a:r>
              <a:rPr lang="en-US" sz="6400" b="1" i="1" spc="-150" dirty="0">
                <a:solidFill>
                  <a:srgbClr val="FF0000"/>
                </a:solidFill>
              </a:rPr>
              <a:t>Abraham</a:t>
            </a:r>
            <a:r>
              <a:rPr lang="en-US" sz="6400" b="1" i="1" spc="-150" dirty="0"/>
              <a:t> and to </a:t>
            </a:r>
            <a:r>
              <a:rPr lang="en-US" sz="6400" b="1" i="1" spc="-150" dirty="0">
                <a:solidFill>
                  <a:srgbClr val="FF0000"/>
                </a:solidFill>
              </a:rPr>
              <a:t>His descendants forever</a:t>
            </a:r>
            <a:r>
              <a:rPr lang="en-US" sz="6400" b="1" i="1" spc="-15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29598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23481-2995-4A6E-DD91-C63BE17F2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28AF-B8C3-6C0F-B1C5-EF9946EDE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44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A530B-8B61-87F3-9C40-91CCA5580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64EB-CB6D-8A31-6958-78714BBE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83632"/>
            <a:ext cx="11327907" cy="409073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56 So </a:t>
            </a:r>
            <a:r>
              <a:rPr lang="en-US" sz="6400" b="1" spc="-150" dirty="0">
                <a:solidFill>
                  <a:srgbClr val="FF0000"/>
                </a:solidFill>
              </a:rPr>
              <a:t>Mary</a:t>
            </a:r>
            <a:r>
              <a:rPr lang="en-US" sz="6400" b="1" spc="-150" dirty="0"/>
              <a:t> stayed with </a:t>
            </a:r>
            <a:r>
              <a:rPr lang="en-US" sz="6400" b="1" spc="-150" dirty="0">
                <a:solidFill>
                  <a:srgbClr val="FF0000"/>
                </a:solidFill>
              </a:rPr>
              <a:t>Elizabeth</a:t>
            </a:r>
            <a:r>
              <a:rPr lang="en-US" sz="6400" b="1" spc="-150" dirty="0"/>
              <a:t> about </a:t>
            </a:r>
            <a:r>
              <a:rPr lang="en-US" sz="6400" b="1" spc="-150" dirty="0">
                <a:solidFill>
                  <a:srgbClr val="FF0000"/>
                </a:solidFill>
              </a:rPr>
              <a:t>three months</a:t>
            </a:r>
            <a:r>
              <a:rPr lang="en-US" sz="6400" b="1" spc="-150" dirty="0"/>
              <a:t> and then </a:t>
            </a:r>
            <a:r>
              <a:rPr lang="en-US" sz="6400" b="1" spc="-150" dirty="0">
                <a:solidFill>
                  <a:srgbClr val="FF0000"/>
                </a:solidFill>
              </a:rPr>
              <a:t>returned</a:t>
            </a:r>
            <a:r>
              <a:rPr lang="en-US" sz="6400" b="1" spc="-150" dirty="0"/>
              <a:t> to her </a:t>
            </a:r>
            <a:r>
              <a:rPr lang="en-US" sz="6400" b="1" spc="-150" dirty="0">
                <a:solidFill>
                  <a:srgbClr val="FF0000"/>
                </a:solidFill>
              </a:rPr>
              <a:t>home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04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B93C7-802C-D69E-C79C-3458BB832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6881-6754-8F3A-1D2A-8161B1AF4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2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310896"/>
            <a:ext cx="10864820" cy="6236207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What has experience taught you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8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abou</a:t>
            </a: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t who God is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br>
              <a:rPr kumimoji="0" lang="es-SV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43DF-47E0-3874-8732-CF6F5E6F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FCE-3EF2-AB7C-99EC-59AA63B7C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16533-B1E9-6E21-6322-1E9F90CB6035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7B2DE-50D7-8284-A216-5C5DC819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2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25381"/>
            <a:ext cx="11327907" cy="420723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latin typeface="Libre Baskerville" panose="02000000000000000000" pitchFamily="2" charset="0"/>
              </a:rPr>
              <a:t>How our </a:t>
            </a:r>
            <a:r>
              <a:rPr lang="en-US" sz="60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experience </a:t>
            </a:r>
            <a:r>
              <a:rPr lang="en-US" sz="6400" b="1" spc="-150" dirty="0">
                <a:latin typeface="Libre Baskerville" panose="02000000000000000000" pitchFamily="2" charset="0"/>
              </a:rPr>
              <a:t>with God teaches us to</a:t>
            </a:r>
            <a:r>
              <a:rPr lang="en-US" sz="6400" b="1" spc="-150" dirty="0"/>
              <a:t> </a:t>
            </a:r>
            <a:r>
              <a:rPr lang="en-US" sz="66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worship</a:t>
            </a:r>
            <a:r>
              <a:rPr lang="en-US" sz="6600" b="1" i="1" spc="-150" dirty="0">
                <a:solidFill>
                  <a:srgbClr val="FF0000"/>
                </a:solidFill>
              </a:rPr>
              <a:t> Him</a:t>
            </a:r>
            <a:r>
              <a:rPr lang="en-US" sz="6400" b="1" spc="-150" dirty="0">
                <a:latin typeface="Libre Baskerville" panose="02000000000000000000" pitchFamily="2" charset="0"/>
              </a:rPr>
              <a:t>, and why </a:t>
            </a:r>
            <a:r>
              <a:rPr lang="en-US" sz="66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we are all called </a:t>
            </a:r>
            <a:r>
              <a:rPr lang="en-US" sz="6400" b="1" spc="-150" dirty="0">
                <a:solidFill>
                  <a:schemeClr val="tx1"/>
                </a:solidFill>
                <a:latin typeface="Libre Baskerville" panose="02000000000000000000" pitchFamily="2" charset="0"/>
              </a:rPr>
              <a:t>to be </a:t>
            </a:r>
            <a:r>
              <a:rPr lang="en-US" sz="60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worshippers</a:t>
            </a:r>
            <a:r>
              <a:rPr lang="en-US" sz="6400" b="1" spc="-150" dirty="0">
                <a:latin typeface="Libre Baskerville" panose="02000000000000000000" pitchFamily="2" charset="0"/>
              </a:rPr>
              <a:t>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2839817"/>
            <a:ext cx="10864820" cy="935412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Mary visits Elizabeth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89724" y="3996972"/>
            <a:ext cx="70125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1:39-56)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383631"/>
            <a:ext cx="11327907" cy="409073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39 In those days </a:t>
            </a:r>
            <a:r>
              <a:rPr lang="en-US" sz="6400" b="1" spc="-150" dirty="0">
                <a:solidFill>
                  <a:srgbClr val="FF0000"/>
                </a:solidFill>
              </a:rPr>
              <a:t>Mary got up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went hurriedly </a:t>
            </a:r>
            <a:r>
              <a:rPr lang="en-US" sz="6400" b="1" spc="-150" dirty="0"/>
              <a:t>into the </a:t>
            </a:r>
            <a:r>
              <a:rPr lang="en-US" sz="6400" b="1" spc="-150" dirty="0">
                <a:solidFill>
                  <a:srgbClr val="FF0000"/>
                </a:solidFill>
              </a:rPr>
              <a:t>hill country</a:t>
            </a:r>
            <a:r>
              <a:rPr lang="en-US" sz="6400" b="1" spc="-150" dirty="0"/>
              <a:t>, to a </a:t>
            </a:r>
            <a:r>
              <a:rPr lang="en-US" sz="6400" b="1" spc="-150" dirty="0">
                <a:solidFill>
                  <a:srgbClr val="FF0000"/>
                </a:solidFill>
              </a:rPr>
              <a:t>town of Judah</a:t>
            </a:r>
            <a:r>
              <a:rPr lang="en-US" sz="6400" b="1" spc="-150" dirty="0"/>
              <a:t>,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1842837"/>
            <a:ext cx="11327907" cy="3172326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40 and she entered </a:t>
            </a:r>
            <a:r>
              <a:rPr lang="en-US" sz="6400" b="1" spc="-150" dirty="0">
                <a:solidFill>
                  <a:srgbClr val="FF0000"/>
                </a:solidFill>
              </a:rPr>
              <a:t>Zechariah’s house </a:t>
            </a:r>
            <a:r>
              <a:rPr lang="en-US" sz="6400" b="1" spc="-150" dirty="0"/>
              <a:t>and greeted </a:t>
            </a:r>
            <a:r>
              <a:rPr lang="en-US" sz="6400" b="1" spc="-150" dirty="0">
                <a:solidFill>
                  <a:srgbClr val="FF0000"/>
                </a:solidFill>
              </a:rPr>
              <a:t>Elizabeth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7319-6548-F516-2DFA-A490F43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01A-0227-4E5A-0F80-3BB2373E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878305"/>
            <a:ext cx="11327907" cy="510139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41 When </a:t>
            </a:r>
            <a:r>
              <a:rPr lang="en-US" sz="6400" b="1" spc="-150" dirty="0">
                <a:solidFill>
                  <a:srgbClr val="FF0000"/>
                </a:solidFill>
              </a:rPr>
              <a:t>Elizabeth</a:t>
            </a:r>
            <a:r>
              <a:rPr lang="en-US" sz="6400" b="1" spc="-150" dirty="0"/>
              <a:t> heard </a:t>
            </a:r>
            <a:r>
              <a:rPr lang="en-US" sz="6400" b="1" spc="-150" dirty="0">
                <a:solidFill>
                  <a:srgbClr val="FF0000"/>
                </a:solidFill>
              </a:rPr>
              <a:t>Mary</a:t>
            </a:r>
            <a:r>
              <a:rPr lang="en-US" sz="6400" b="1" spc="-150" dirty="0"/>
              <a:t>’s greeting, </a:t>
            </a:r>
            <a:r>
              <a:rPr lang="en-US" sz="6400" b="1" spc="-150" dirty="0">
                <a:solidFill>
                  <a:srgbClr val="FF0000"/>
                </a:solidFill>
              </a:rPr>
              <a:t>the baby leaped in her womb</a:t>
            </a:r>
            <a:r>
              <a:rPr lang="en-US" sz="6400" b="1" spc="-150" dirty="0"/>
              <a:t>, and Elizabeth was </a:t>
            </a:r>
            <a:r>
              <a:rPr lang="en-US" sz="6400" b="1" spc="-150" dirty="0">
                <a:solidFill>
                  <a:srgbClr val="FF0000"/>
                </a:solidFill>
              </a:rPr>
              <a:t>filled</a:t>
            </a:r>
            <a:r>
              <a:rPr lang="en-US" sz="6400" b="1" spc="-150" dirty="0"/>
              <a:t> with the </a:t>
            </a:r>
            <a:r>
              <a:rPr lang="en-US" sz="6400" b="1" spc="-150" dirty="0">
                <a:solidFill>
                  <a:srgbClr val="FF0000"/>
                </a:solidFill>
              </a:rPr>
              <a:t>Holy Spirit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3776</TotalTime>
  <Words>398</Words>
  <Application>Microsoft Office PowerPoint</Application>
  <PresentationFormat>Widescreen</PresentationFormat>
  <Paragraphs>36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Learning to Worship God</vt:lpstr>
      <vt:lpstr>The Gospel of Luke</vt:lpstr>
      <vt:lpstr>How our experience with God teaches us to worship Him, and why we are all called to be worshippers.</vt:lpstr>
      <vt:lpstr>PowerPoint Presentation</vt:lpstr>
      <vt:lpstr>Mary visits Elizabeth</vt:lpstr>
      <vt:lpstr>39 In those days Mary got up and went hurriedly into the hill country, to a town of Judah, </vt:lpstr>
      <vt:lpstr>40 and she entered Zechariah’s house and greeted Elizabeth.</vt:lpstr>
      <vt:lpstr>41 When Elizabeth heard Mary’s greeting, the baby leaped in her womb, and Elizabeth was filled with the Holy Spirit.</vt:lpstr>
      <vt:lpstr>42 She exclaimed with a loud voice, </vt:lpstr>
      <vt:lpstr>“Blessed are you among women, and blessed is the child in your womb!</vt:lpstr>
      <vt:lpstr>43 And who am I that the mother of my Lord should come and visit me?</vt:lpstr>
      <vt:lpstr>44 For the instant the sound of your greeting reached my ears, the baby in my womb leaped for joy.</vt:lpstr>
      <vt:lpstr>45 And blessed is she who believed that what was spoken to her by the Lord would be fulfilled.”</vt:lpstr>
      <vt:lpstr>PowerPoint Presentation</vt:lpstr>
      <vt:lpstr>46 And Mary said,</vt:lpstr>
      <vt:lpstr>“My soul exalts the Lord,</vt:lpstr>
      <vt:lpstr>47 and my spirit has begun to rejoice in God my Savior,</vt:lpstr>
      <vt:lpstr>48 because He has looked upon the humble state of His servant.</vt:lpstr>
      <vt:lpstr>For from now on all generations will call me blessed,</vt:lpstr>
      <vt:lpstr>49 because He who is mighty has done great things for me,  and holy is His name;</vt:lpstr>
      <vt:lpstr>50 from generation to generation He is merciful to those who fear him.</vt:lpstr>
      <vt:lpstr>PowerPoint Presentation</vt:lpstr>
      <vt:lpstr>51 He has demonstrated power with His arm; </vt:lpstr>
      <vt:lpstr>He has scattered those whose pride wells up from the sheer arrogance of their hearts.</vt:lpstr>
      <vt:lpstr>52 He has brought down the mighty from their thrones, </vt:lpstr>
      <vt:lpstr>and has lifted up those of lowly position;</vt:lpstr>
      <vt:lpstr>53 He has filled the hungry with good things,  and has sent the rich away empty.</vt:lpstr>
      <vt:lpstr>54 He has helped His servant Israel, remembering his mercy,</vt:lpstr>
      <vt:lpstr>55 as He promised to our ancestors,  to Abraham and to His descendants forever.”</vt:lpstr>
      <vt:lpstr>PowerPoint Presentation</vt:lpstr>
      <vt:lpstr>56 So Mary stayed with Elizabeth about three months and then returned to her home.</vt:lpstr>
      <vt:lpstr>PowerPoint Presentation</vt:lpstr>
      <vt:lpstr>What has experience taught you about who God is? 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44</cp:revision>
  <dcterms:created xsi:type="dcterms:W3CDTF">2025-01-02T17:04:09Z</dcterms:created>
  <dcterms:modified xsi:type="dcterms:W3CDTF">2025-02-01T16:34:41Z</dcterms:modified>
</cp:coreProperties>
</file>