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259" r:id="rId7"/>
    <p:sldId id="269" r:id="rId8"/>
    <p:sldId id="273" r:id="rId9"/>
    <p:sldId id="260" r:id="rId10"/>
    <p:sldId id="257" r:id="rId11"/>
    <p:sldId id="266" r:id="rId12"/>
    <p:sldId id="267" r:id="rId13"/>
    <p:sldId id="268" r:id="rId14"/>
    <p:sldId id="262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64" r:id="rId42"/>
    <p:sldId id="271" r:id="rId43"/>
    <p:sldId id="27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4620" autoAdjust="0"/>
  </p:normalViewPr>
  <p:slideViewPr>
    <p:cSldViewPr snapToGrid="0">
      <p:cViewPr varScale="1">
        <p:scale>
          <a:sx n="60" d="100"/>
          <a:sy n="60" d="100"/>
        </p:scale>
        <p:origin x="72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11/1/2025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11/1/2025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11/1/2025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C36B-39E2-D9C2-F747-3A795557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F22C-8A8B-D4AD-3A8A-C8DBB3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13725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7 </a:t>
            </a:r>
            <a:r>
              <a:rPr lang="en-US" sz="6400" b="1" spc="-150" dirty="0">
                <a:solidFill>
                  <a:srgbClr val="FF0000"/>
                </a:solidFill>
              </a:rPr>
              <a:t>But they did not have a child </a:t>
            </a:r>
            <a:r>
              <a:rPr lang="en-US" sz="6400" b="1" spc="-150" dirty="0"/>
              <a:t>because </a:t>
            </a:r>
            <a:r>
              <a:rPr lang="en-US" sz="6400" b="1" spc="-150" dirty="0">
                <a:solidFill>
                  <a:srgbClr val="FF0000"/>
                </a:solidFill>
              </a:rPr>
              <a:t>Elizabeth was barren</a:t>
            </a:r>
            <a:r>
              <a:rPr lang="en-US" sz="6400" b="1" spc="-150" dirty="0"/>
              <a:t>, and they were both </a:t>
            </a:r>
            <a:r>
              <a:rPr lang="en-US" sz="6400" b="1" spc="-150" dirty="0">
                <a:solidFill>
                  <a:srgbClr val="FF0000"/>
                </a:solidFill>
              </a:rPr>
              <a:t>very old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70451-EBE2-C06A-C5FC-41B862740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649E-0467-E30A-6B93-FFE582D52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33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97470-B004-0FED-6C3F-0C0E819F6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0C8C-17BD-9516-5E43-D20FED6B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98748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8 Now while </a:t>
            </a:r>
            <a:r>
              <a:rPr lang="en-US" sz="6400" b="1" spc="-150" dirty="0">
                <a:solidFill>
                  <a:srgbClr val="FF0000"/>
                </a:solidFill>
              </a:rPr>
              <a:t>Zechariah</a:t>
            </a:r>
            <a:r>
              <a:rPr lang="en-US" sz="6400" b="1" spc="-150" dirty="0"/>
              <a:t> was </a:t>
            </a:r>
            <a:r>
              <a:rPr lang="en-US" sz="6400" b="1" spc="-150" dirty="0">
                <a:solidFill>
                  <a:srgbClr val="FF0000"/>
                </a:solidFill>
              </a:rPr>
              <a:t>serving as priest</a:t>
            </a:r>
            <a:r>
              <a:rPr lang="en-US" sz="6400" b="1" spc="-150" dirty="0"/>
              <a:t> before God when his </a:t>
            </a:r>
            <a:r>
              <a:rPr lang="en-US" sz="6400" b="1" spc="-150" dirty="0">
                <a:solidFill>
                  <a:srgbClr val="FF0000"/>
                </a:solidFill>
              </a:rPr>
              <a:t>division</a:t>
            </a:r>
            <a:r>
              <a:rPr lang="en-US" sz="6400" b="1" spc="-150" dirty="0"/>
              <a:t> was on </a:t>
            </a:r>
            <a:r>
              <a:rPr lang="en-US" sz="6400" b="1" spc="-150" dirty="0">
                <a:solidFill>
                  <a:srgbClr val="FF0000"/>
                </a:solidFill>
              </a:rPr>
              <a:t>duty</a:t>
            </a:r>
            <a:r>
              <a:rPr lang="en-US" sz="6400" b="1" spc="-150" dirty="0"/>
              <a:t>, 9 he was </a:t>
            </a:r>
            <a:r>
              <a:rPr lang="en-US" sz="6400" b="1" spc="-150" dirty="0">
                <a:solidFill>
                  <a:srgbClr val="FF0000"/>
                </a:solidFill>
              </a:rPr>
              <a:t>chosen</a:t>
            </a:r>
            <a:r>
              <a:rPr lang="en-US" sz="6400" b="1" spc="-150" dirty="0"/>
              <a:t> </a:t>
            </a:r>
            <a:r>
              <a:rPr lang="en-US" sz="6400" b="1" spc="-150" dirty="0">
                <a:solidFill>
                  <a:srgbClr val="FF0000"/>
                </a:solidFill>
              </a:rPr>
              <a:t>by lot </a:t>
            </a:r>
            <a:r>
              <a:rPr lang="en-US" sz="6400" b="1" spc="-150" dirty="0"/>
              <a:t>according to the custom of the priesthood,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1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68321-E9D6-ADEA-9D4F-123605BF4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A9F1-ADAC-6C9A-B4F7-E436C78D3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98748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to enter the </a:t>
            </a:r>
            <a:r>
              <a:rPr lang="en-US" sz="6400" b="1" spc="-150" dirty="0">
                <a:solidFill>
                  <a:srgbClr val="FF0000"/>
                </a:solidFill>
              </a:rPr>
              <a:t>Holy Place </a:t>
            </a:r>
            <a:r>
              <a:rPr lang="en-US" sz="6400" b="1" spc="-150" dirty="0"/>
              <a:t>of the Lord and </a:t>
            </a:r>
            <a:r>
              <a:rPr lang="en-US" sz="6400" b="1" spc="-150" dirty="0">
                <a:solidFill>
                  <a:srgbClr val="FF0000"/>
                </a:solidFill>
              </a:rPr>
              <a:t>burn incense</a:t>
            </a:r>
            <a:r>
              <a:rPr lang="en-US" sz="6400" b="1" spc="-150" dirty="0"/>
              <a:t>. 10 Now the whole crowd of people were </a:t>
            </a:r>
            <a:r>
              <a:rPr lang="en-US" sz="6400" b="1" spc="-150" dirty="0">
                <a:solidFill>
                  <a:srgbClr val="FF0000"/>
                </a:solidFill>
              </a:rPr>
              <a:t>praying outside</a:t>
            </a:r>
            <a:r>
              <a:rPr lang="en-US" sz="6400" b="1" spc="-150" dirty="0"/>
              <a:t> at the hour of the </a:t>
            </a:r>
            <a:r>
              <a:rPr lang="en-US" sz="6400" b="1" spc="-150" dirty="0">
                <a:solidFill>
                  <a:srgbClr val="FF0000"/>
                </a:solidFill>
              </a:rPr>
              <a:t>incense offering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8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8957A-D93A-D847-A8FA-D5B55FC9F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5F291-B260-A3DD-F351-9DFF0E572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484849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11 </a:t>
            </a:r>
            <a:r>
              <a:rPr lang="en-US" sz="6400" b="1" spc="-150" dirty="0">
                <a:solidFill>
                  <a:srgbClr val="FF0000"/>
                </a:solidFill>
              </a:rPr>
              <a:t>An angel </a:t>
            </a:r>
            <a:r>
              <a:rPr lang="en-US" sz="6400" b="1" spc="-150" dirty="0"/>
              <a:t>of the Lord, standing on the </a:t>
            </a:r>
            <a:r>
              <a:rPr lang="en-US" sz="6400" b="1" spc="-150" dirty="0">
                <a:solidFill>
                  <a:srgbClr val="FF0000"/>
                </a:solidFill>
              </a:rPr>
              <a:t>right side of the altar</a:t>
            </a:r>
            <a:r>
              <a:rPr lang="en-US" sz="6400" b="1" spc="-150" dirty="0"/>
              <a:t> of incense, </a:t>
            </a:r>
            <a:r>
              <a:rPr lang="en-US" sz="6400" b="1" spc="-150" dirty="0">
                <a:solidFill>
                  <a:srgbClr val="FF0000"/>
                </a:solidFill>
              </a:rPr>
              <a:t>appeared</a:t>
            </a:r>
            <a:r>
              <a:rPr lang="en-US" sz="6400" b="1" spc="-150" dirty="0"/>
              <a:t> to him.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7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78F8B-FA08-1566-3F38-9601E86C6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3B70-95F2-5B22-CA22-4A9ED3E8D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375762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12 And </a:t>
            </a:r>
            <a:r>
              <a:rPr lang="en-US" sz="6400" b="1" spc="-150" dirty="0">
                <a:solidFill>
                  <a:srgbClr val="FF0000"/>
                </a:solidFill>
              </a:rPr>
              <a:t>Zechariah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visibly shaken </a:t>
            </a:r>
            <a:r>
              <a:rPr lang="en-US" sz="6400" b="1" spc="-150" dirty="0"/>
              <a:t>when he saw the angel, was </a:t>
            </a:r>
            <a:r>
              <a:rPr lang="en-US" sz="6400" b="1" spc="-150" dirty="0">
                <a:solidFill>
                  <a:srgbClr val="FF0000"/>
                </a:solidFill>
              </a:rPr>
              <a:t>seized with fear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9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EB83B-BC84-91FC-9341-449BFCA23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DC12-6437-8E2A-FE2F-627E3AC3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497682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13 But the angel said to him, “</a:t>
            </a:r>
            <a:r>
              <a:rPr lang="en-US" sz="6400" b="1" spc="-150" dirty="0">
                <a:solidFill>
                  <a:srgbClr val="FF0000"/>
                </a:solidFill>
              </a:rPr>
              <a:t>Do not be afraid</a:t>
            </a:r>
            <a:r>
              <a:rPr lang="en-US" sz="6400" b="1" spc="-150" dirty="0"/>
              <a:t>, Zechariah, for </a:t>
            </a:r>
            <a:r>
              <a:rPr lang="en-US" sz="6400" b="1" spc="-150" dirty="0">
                <a:solidFill>
                  <a:srgbClr val="FF0000"/>
                </a:solidFill>
              </a:rPr>
              <a:t>your prayer has been heard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1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3A707-5456-C5C0-994B-56BC4ADB3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B5E1-D8A0-EBAD-1952-31D45811A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95539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your wife Elizabeth</a:t>
            </a:r>
            <a:r>
              <a:rPr lang="en-US" sz="6400" b="1" spc="-150" dirty="0"/>
              <a:t> will </a:t>
            </a:r>
            <a:r>
              <a:rPr lang="en-US" sz="6400" b="1" spc="-150" dirty="0">
                <a:solidFill>
                  <a:srgbClr val="FF0000"/>
                </a:solidFill>
              </a:rPr>
              <a:t>bear you a son</a:t>
            </a:r>
            <a:r>
              <a:rPr lang="en-US" sz="6400" b="1" spc="-150" dirty="0"/>
              <a:t>; you will name him </a:t>
            </a:r>
            <a:r>
              <a:rPr lang="en-US" sz="6400" b="1" spc="-150" dirty="0">
                <a:solidFill>
                  <a:srgbClr val="FF0000"/>
                </a:solidFill>
              </a:rPr>
              <a:t>John</a:t>
            </a:r>
            <a:r>
              <a:rPr lang="en-US" sz="6400" b="1" spc="-150" dirty="0"/>
              <a:t>. 14 </a:t>
            </a:r>
            <a:r>
              <a:rPr lang="en-US" sz="6400" b="1" spc="-150" dirty="0">
                <a:solidFill>
                  <a:srgbClr val="FF0000"/>
                </a:solidFill>
              </a:rPr>
              <a:t>Joy and gladness</a:t>
            </a:r>
            <a:r>
              <a:rPr lang="en-US" sz="6400" b="1" spc="-150" dirty="0"/>
              <a:t> will come to you, and </a:t>
            </a:r>
            <a:r>
              <a:rPr lang="en-US" sz="6400" b="1" spc="-150" dirty="0">
                <a:solidFill>
                  <a:srgbClr val="FF0000"/>
                </a:solidFill>
              </a:rPr>
              <a:t>many will rejoice </a:t>
            </a:r>
            <a:r>
              <a:rPr lang="en-US" sz="6400" b="1" spc="-150" dirty="0"/>
              <a:t>at his birth,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6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8CBEA-408A-475B-DC1A-8E0E34CC6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D487-3E07-A4C2-38F7-D362FBCF2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497682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15 for he will be </a:t>
            </a:r>
            <a:r>
              <a:rPr lang="en-US" sz="6400" b="1" spc="-150" dirty="0">
                <a:solidFill>
                  <a:srgbClr val="FF0000"/>
                </a:solidFill>
              </a:rPr>
              <a:t>great</a:t>
            </a:r>
            <a:r>
              <a:rPr lang="en-US" sz="6400" b="1" spc="-150" dirty="0"/>
              <a:t> in the </a:t>
            </a:r>
            <a:r>
              <a:rPr lang="en-US" sz="6400" b="1" spc="-150" dirty="0">
                <a:solidFill>
                  <a:srgbClr val="FF0000"/>
                </a:solidFill>
              </a:rPr>
              <a:t>sight of the Lord</a:t>
            </a:r>
            <a:r>
              <a:rPr lang="en-US" sz="6400" b="1" spc="-150" dirty="0"/>
              <a:t>. He must </a:t>
            </a:r>
            <a:r>
              <a:rPr lang="en-US" sz="6400" b="1" spc="-150" dirty="0">
                <a:solidFill>
                  <a:srgbClr val="FF0000"/>
                </a:solidFill>
              </a:rPr>
              <a:t>never drink wine </a:t>
            </a:r>
            <a:r>
              <a:rPr lang="en-US" sz="6400" b="1" spc="-150" dirty="0"/>
              <a:t>or strong drink,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3BFE1-62B7-39B6-E93A-49F8F838E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899E-CAF9-03E9-67C1-D229EF454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396617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he will be </a:t>
            </a:r>
            <a:r>
              <a:rPr lang="en-US" sz="6400" b="1" spc="-150" dirty="0">
                <a:solidFill>
                  <a:srgbClr val="FF0000"/>
                </a:solidFill>
              </a:rPr>
              <a:t>filled with the Holy Spirit</a:t>
            </a:r>
            <a:r>
              <a:rPr lang="en-US" sz="6400" b="1" spc="-150" dirty="0"/>
              <a:t>, even before his birth.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6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0" y="2597820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Trusting in God’s Timing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7" y="3666081"/>
            <a:ext cx="114486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1:5-25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Zechariah's Angelic Visit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0E6B4-F4D2-DD7E-9C3D-1A17F33C5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570A-699A-5D05-7067-CB86176E7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396617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16 He will </a:t>
            </a:r>
            <a:r>
              <a:rPr lang="en-US" sz="6400" b="1" spc="-150" dirty="0">
                <a:solidFill>
                  <a:srgbClr val="FF0000"/>
                </a:solidFill>
              </a:rPr>
              <a:t>turn many of the people</a:t>
            </a:r>
            <a:r>
              <a:rPr lang="en-US" sz="6400" b="1" spc="-150" dirty="0"/>
              <a:t> of Israel </a:t>
            </a:r>
            <a:r>
              <a:rPr lang="en-US" sz="6400" b="1" spc="-150" dirty="0">
                <a:solidFill>
                  <a:srgbClr val="FF0000"/>
                </a:solidFill>
              </a:rPr>
              <a:t>to the Lord their God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06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0A0E4-4DAC-F3D1-B0F6-0BDCCA697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6B71-6061-C4FD-0BB8-2E9921513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605165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17 And he will go as </a:t>
            </a:r>
            <a:r>
              <a:rPr lang="en-US" sz="6400" b="1" spc="-150" dirty="0">
                <a:solidFill>
                  <a:srgbClr val="FF0000"/>
                </a:solidFill>
              </a:rPr>
              <a:t>forerunner</a:t>
            </a:r>
            <a:r>
              <a:rPr lang="en-US" sz="6400" b="1" spc="-150" dirty="0"/>
              <a:t> before the Lord in the </a:t>
            </a:r>
            <a:r>
              <a:rPr lang="en-US" sz="6400" b="1" spc="-150" dirty="0">
                <a:solidFill>
                  <a:srgbClr val="FF0000"/>
                </a:solidFill>
              </a:rPr>
              <a:t>spirit and power of Elijah</a:t>
            </a:r>
            <a:r>
              <a:rPr lang="en-US" sz="6400" b="1" spc="-150" dirty="0"/>
              <a:t>, to turn the </a:t>
            </a:r>
            <a:r>
              <a:rPr lang="en-US" sz="6400" b="1" spc="-150" dirty="0">
                <a:solidFill>
                  <a:srgbClr val="FF0000"/>
                </a:solidFill>
              </a:rPr>
              <a:t>hearts of the fathers</a:t>
            </a:r>
            <a:r>
              <a:rPr lang="en-US" sz="6400" b="1" spc="-150" dirty="0"/>
              <a:t> back </a:t>
            </a:r>
            <a:r>
              <a:rPr lang="en-US" sz="6400" b="1" spc="-150" dirty="0">
                <a:solidFill>
                  <a:srgbClr val="FF0000"/>
                </a:solidFill>
              </a:rPr>
              <a:t>to their children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8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53006-3164-6FDD-14EE-C24185B05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2B61-B590-D610-44AC-719707DCA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465598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the </a:t>
            </a:r>
            <a:r>
              <a:rPr lang="en-US" sz="6400" b="1" spc="-150" dirty="0">
                <a:solidFill>
                  <a:srgbClr val="FF0000"/>
                </a:solidFill>
              </a:rPr>
              <a:t>disobedient </a:t>
            </a:r>
            <a:r>
              <a:rPr lang="en-US" sz="6400" b="1" spc="-150" dirty="0"/>
              <a:t>to the </a:t>
            </a:r>
            <a:r>
              <a:rPr lang="en-US" sz="6400" b="1" spc="-150" dirty="0">
                <a:solidFill>
                  <a:srgbClr val="FF0000"/>
                </a:solidFill>
              </a:rPr>
              <a:t>wisdom</a:t>
            </a:r>
            <a:r>
              <a:rPr lang="en-US" sz="6400" b="1" spc="-150" dirty="0"/>
              <a:t> of the just, to </a:t>
            </a:r>
            <a:r>
              <a:rPr lang="en-US" sz="6400" b="1" spc="-150" dirty="0">
                <a:solidFill>
                  <a:srgbClr val="FF0000"/>
                </a:solidFill>
              </a:rPr>
              <a:t>make ready for the Lord </a:t>
            </a:r>
            <a:r>
              <a:rPr lang="en-US" sz="6400" b="1" spc="-150" dirty="0"/>
              <a:t>a </a:t>
            </a:r>
            <a:r>
              <a:rPr lang="en-US" sz="6400" b="1" spc="-150" dirty="0">
                <a:solidFill>
                  <a:srgbClr val="FF0000"/>
                </a:solidFill>
              </a:rPr>
              <a:t>people prepared </a:t>
            </a:r>
            <a:r>
              <a:rPr lang="en-US" sz="6400" b="1" spc="-150" dirty="0"/>
              <a:t>for him.”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3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73E79-EA65-BE9B-875F-FFDE37A5B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79C7-1A12-0D46-EDB5-35F861722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5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8F52A-AFD7-AA55-3D14-E50B7A287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3156-1A14-B2BC-6C58-969B21A6B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57038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18 </a:t>
            </a:r>
            <a:r>
              <a:rPr lang="en-US" sz="6400" b="1" spc="-150" dirty="0">
                <a:solidFill>
                  <a:srgbClr val="FF0000"/>
                </a:solidFill>
              </a:rPr>
              <a:t>Zechariah</a:t>
            </a:r>
            <a:r>
              <a:rPr lang="en-US" sz="6400" b="1" spc="-150" dirty="0"/>
              <a:t> said to the </a:t>
            </a:r>
            <a:r>
              <a:rPr lang="en-US" sz="6400" b="1" spc="-150" dirty="0">
                <a:solidFill>
                  <a:srgbClr val="FF0000"/>
                </a:solidFill>
              </a:rPr>
              <a:t>angel</a:t>
            </a:r>
            <a:r>
              <a:rPr lang="en-US" sz="6400" b="1" spc="-150" dirty="0"/>
              <a:t>, “</a:t>
            </a:r>
            <a:r>
              <a:rPr lang="en-US" sz="6400" b="1" spc="-150" dirty="0">
                <a:solidFill>
                  <a:srgbClr val="FF0000"/>
                </a:solidFill>
              </a:rPr>
              <a:t>How can I be sure of this</a:t>
            </a:r>
            <a:r>
              <a:rPr lang="en-US" sz="6400" b="1" spc="-150" dirty="0"/>
              <a:t>? For </a:t>
            </a:r>
            <a:r>
              <a:rPr lang="en-US" sz="6400" b="1" spc="-150" dirty="0">
                <a:solidFill>
                  <a:srgbClr val="FF0000"/>
                </a:solidFill>
              </a:rPr>
              <a:t>I am an old man</a:t>
            </a:r>
            <a:r>
              <a:rPr lang="en-US" sz="6400" b="1" spc="-150" dirty="0"/>
              <a:t>, and </a:t>
            </a:r>
            <a:r>
              <a:rPr lang="en-US" sz="6400" b="1" spc="-150" dirty="0">
                <a:solidFill>
                  <a:srgbClr val="FF0000"/>
                </a:solidFill>
              </a:rPr>
              <a:t>my wife is old</a:t>
            </a:r>
            <a:r>
              <a:rPr lang="en-US" sz="6400" b="1" spc="-150" dirty="0"/>
              <a:t> as well.”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66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ED313-9975-0467-DE6B-635F02FB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0D63-A25F-4ACD-FDFA-323643BF0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93935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19 The angel answered him, </a:t>
            </a:r>
            <a:r>
              <a:rPr lang="en-US" sz="6400" b="1" spc="-150" dirty="0">
                <a:solidFill>
                  <a:srgbClr val="FF0000"/>
                </a:solidFill>
              </a:rPr>
              <a:t>“I am Gabriel</a:t>
            </a:r>
            <a:r>
              <a:rPr lang="en-US" sz="6400" b="1" spc="-150" dirty="0"/>
              <a:t>, who </a:t>
            </a:r>
            <a:r>
              <a:rPr lang="en-US" sz="6400" b="1" spc="-150" dirty="0">
                <a:solidFill>
                  <a:srgbClr val="FF0000"/>
                </a:solidFill>
              </a:rPr>
              <a:t>stands in the presence of God</a:t>
            </a:r>
            <a:r>
              <a:rPr lang="en-US" sz="6400" b="1" spc="-150" dirty="0"/>
              <a:t>, and </a:t>
            </a:r>
            <a:r>
              <a:rPr lang="en-US" sz="6400" b="1" spc="-150" dirty="0">
                <a:solidFill>
                  <a:srgbClr val="FF0000"/>
                </a:solidFill>
              </a:rPr>
              <a:t>I was sent </a:t>
            </a:r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speak</a:t>
            </a:r>
            <a:r>
              <a:rPr lang="en-US" sz="6400" b="1" spc="-150" dirty="0"/>
              <a:t> to you and to bring you this </a:t>
            </a:r>
            <a:r>
              <a:rPr lang="en-US" sz="6400" b="1" spc="-150" dirty="0">
                <a:solidFill>
                  <a:srgbClr val="FF0000"/>
                </a:solidFill>
              </a:rPr>
              <a:t>good news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8E91-3E98-2A7E-F6ED-4EB90516E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6770-E92E-4C98-A42A-D863F0855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484849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20 And </a:t>
            </a:r>
            <a:r>
              <a:rPr lang="en-US" sz="6400" b="1" spc="-150" dirty="0">
                <a:solidFill>
                  <a:srgbClr val="FF0000"/>
                </a:solidFill>
              </a:rPr>
              <a:t>now because you did not believe </a:t>
            </a:r>
            <a:r>
              <a:rPr lang="en-US" sz="6400" b="1" spc="-150" dirty="0"/>
              <a:t>my words, which will be </a:t>
            </a:r>
            <a:r>
              <a:rPr lang="en-US" sz="6400" b="1" spc="-150" dirty="0">
                <a:solidFill>
                  <a:srgbClr val="FF0000"/>
                </a:solidFill>
              </a:rPr>
              <a:t>fulfilled in their time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64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4B6AE-0771-F81B-8C92-A74F68F1C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56DA-334A-D82B-70D1-506AD803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366137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rgbClr val="FF0000"/>
                </a:solidFill>
              </a:rPr>
              <a:t>you will be silent</a:t>
            </a:r>
            <a:r>
              <a:rPr lang="en-US" sz="6400" b="1" spc="-150" dirty="0"/>
              <a:t>, unable to speak, </a:t>
            </a:r>
            <a:r>
              <a:rPr lang="en-US" sz="6400" b="1" spc="-150" dirty="0">
                <a:solidFill>
                  <a:srgbClr val="FF0000"/>
                </a:solidFill>
              </a:rPr>
              <a:t>until the day these things take place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76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3A63E-7975-C9B2-36DB-5126D23FF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1627-6BA2-81E5-205F-8707FB8B6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06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282FC-5242-ACC4-FAE0-C066A34D7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4C5B-1251-EF48-5A83-7E03374B8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55434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21 Now </a:t>
            </a:r>
            <a:r>
              <a:rPr lang="en-US" sz="6400" b="1" spc="-150" dirty="0">
                <a:solidFill>
                  <a:srgbClr val="FF0000"/>
                </a:solidFill>
              </a:rPr>
              <a:t>the people</a:t>
            </a:r>
            <a:r>
              <a:rPr lang="en-US" sz="6400" b="1" spc="-150" dirty="0"/>
              <a:t> were </a:t>
            </a:r>
            <a:r>
              <a:rPr lang="en-US" sz="6400" b="1" spc="-150" dirty="0">
                <a:solidFill>
                  <a:srgbClr val="FF0000"/>
                </a:solidFill>
              </a:rPr>
              <a:t>waiting</a:t>
            </a:r>
            <a:r>
              <a:rPr lang="en-US" sz="6400" b="1" spc="-150" dirty="0"/>
              <a:t> for </a:t>
            </a:r>
            <a:r>
              <a:rPr lang="en-US" sz="6400" b="1" spc="-150" dirty="0">
                <a:solidFill>
                  <a:srgbClr val="FF0000"/>
                </a:solidFill>
              </a:rPr>
              <a:t>Zechariah</a:t>
            </a:r>
            <a:r>
              <a:rPr lang="en-US" sz="6400" b="1" spc="-150" dirty="0"/>
              <a:t>, and they began to </a:t>
            </a:r>
            <a:r>
              <a:rPr lang="en-US" sz="6400" b="1" spc="-150" dirty="0">
                <a:solidFill>
                  <a:srgbClr val="FF0000"/>
                </a:solidFill>
              </a:rPr>
              <a:t>wonder why he was delayed </a:t>
            </a:r>
            <a:r>
              <a:rPr lang="en-US" sz="6400" b="1" spc="-150" dirty="0"/>
              <a:t>in the </a:t>
            </a:r>
            <a:r>
              <a:rPr lang="en-US" sz="6400" b="1" spc="-150" dirty="0">
                <a:solidFill>
                  <a:srgbClr val="FF0000"/>
                </a:solidFill>
              </a:rPr>
              <a:t>Holy Place</a:t>
            </a:r>
            <a:r>
              <a:rPr lang="en-US" sz="6400" b="1" spc="-150" dirty="0">
                <a:solidFill>
                  <a:schemeClr val="tx1"/>
                </a:solidFill>
              </a:rPr>
              <a:t>.</a:t>
            </a:r>
            <a:r>
              <a:rPr lang="en-US" sz="6400" b="1" spc="-150" dirty="0">
                <a:solidFill>
                  <a:srgbClr val="FF0000"/>
                </a:solidFill>
              </a:rPr>
              <a:t> 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6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F44F-38C3-E387-43CC-62AEF325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BD25-4415-19A3-3F56-20BBEF97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F56A1-B9E8-A838-6EA6-5EBD3723C931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68B2A-C780-C41E-14DE-06F1C8599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7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9D2B3-C31A-C866-0DC7-5878EF8E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4E68-98F8-54A3-5043-1C6626320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7"/>
            <a:ext cx="11327907" cy="411055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22 When he </a:t>
            </a:r>
            <a:r>
              <a:rPr lang="en-US" sz="6400" b="1" spc="-150" dirty="0">
                <a:solidFill>
                  <a:srgbClr val="FF0000"/>
                </a:solidFill>
              </a:rPr>
              <a:t>came out</a:t>
            </a:r>
            <a:r>
              <a:rPr lang="en-US" sz="6400" b="1" spc="-150" dirty="0"/>
              <a:t>, he was </a:t>
            </a:r>
            <a:r>
              <a:rPr lang="en-US" sz="6400" b="1" spc="-150" dirty="0">
                <a:solidFill>
                  <a:srgbClr val="FF0000"/>
                </a:solidFill>
              </a:rPr>
              <a:t>not able to speak</a:t>
            </a:r>
            <a:r>
              <a:rPr lang="en-US" sz="6400" b="1" spc="-150" dirty="0"/>
              <a:t> to them.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63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34893-70E3-E957-0A18-0659D2C5A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80C8-FE93-B3F1-BB6B-694E32130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55434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They </a:t>
            </a:r>
            <a:r>
              <a:rPr lang="en-US" sz="6400" b="1" spc="-150" dirty="0">
                <a:solidFill>
                  <a:srgbClr val="FF0000"/>
                </a:solidFill>
              </a:rPr>
              <a:t>realized</a:t>
            </a:r>
            <a:r>
              <a:rPr lang="en-US" sz="6400" b="1" spc="-150" dirty="0"/>
              <a:t> that he </a:t>
            </a:r>
            <a:r>
              <a:rPr lang="en-US" sz="6400" b="1" spc="-150" dirty="0">
                <a:solidFill>
                  <a:srgbClr val="FF0000"/>
                </a:solidFill>
              </a:rPr>
              <a:t>had seen a vision</a:t>
            </a:r>
            <a:r>
              <a:rPr lang="en-US" sz="6400" b="1" spc="-150" dirty="0"/>
              <a:t> in the </a:t>
            </a:r>
            <a:r>
              <a:rPr lang="en-US" sz="6400" b="1" spc="-150" dirty="0">
                <a:solidFill>
                  <a:srgbClr val="FF0000"/>
                </a:solidFill>
              </a:rPr>
              <a:t>Holy Place</a:t>
            </a:r>
            <a:r>
              <a:rPr lang="en-US" sz="6400" b="1" spc="-150" dirty="0"/>
              <a:t> because he was making signs to them and </a:t>
            </a:r>
            <a:r>
              <a:rPr lang="en-US" sz="6400" b="1" spc="-150" dirty="0">
                <a:solidFill>
                  <a:srgbClr val="FF0000"/>
                </a:solidFill>
              </a:rPr>
              <a:t>remained unable to speak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55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A7D7C-5454-21E4-75DC-3C9EF12B6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92B4-5983-BD85-52B5-08CF82AE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7"/>
            <a:ext cx="11327907" cy="353304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23 When his time of </a:t>
            </a:r>
            <a:r>
              <a:rPr lang="en-US" sz="6400" b="1" spc="-150" dirty="0">
                <a:solidFill>
                  <a:srgbClr val="FF0000"/>
                </a:solidFill>
              </a:rPr>
              <a:t>service was over</a:t>
            </a:r>
            <a:r>
              <a:rPr lang="en-US" sz="6400" b="1" spc="-150" dirty="0"/>
              <a:t>, he </a:t>
            </a:r>
            <a:r>
              <a:rPr lang="en-US" sz="6400" b="1" spc="-150" dirty="0">
                <a:solidFill>
                  <a:srgbClr val="FF0000"/>
                </a:solidFill>
              </a:rPr>
              <a:t>went</a:t>
            </a:r>
            <a:r>
              <a:rPr lang="en-US" sz="6400" b="1" spc="-150" dirty="0"/>
              <a:t> to his </a:t>
            </a:r>
            <a:r>
              <a:rPr lang="en-US" sz="6400" b="1" spc="-150" dirty="0">
                <a:solidFill>
                  <a:srgbClr val="FF0000"/>
                </a:solidFill>
              </a:rPr>
              <a:t>home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64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565FF-11FC-21B3-EF4D-AD876FEC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D7CF-3D7A-88CD-ED63-3B54318D6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69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4E177-A2C0-BF4D-AE71-DE9A81D60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58B0-70BB-DD09-CBED-EAB24D414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55434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24 After some time his wife </a:t>
            </a:r>
            <a:r>
              <a:rPr lang="en-US" sz="6400" b="1" spc="-150" dirty="0">
                <a:solidFill>
                  <a:srgbClr val="FF0000"/>
                </a:solidFill>
              </a:rPr>
              <a:t>Elizabeth became pregnant</a:t>
            </a:r>
            <a:r>
              <a:rPr lang="en-US" sz="6400" b="1" spc="-150" dirty="0"/>
              <a:t>, and for </a:t>
            </a:r>
            <a:r>
              <a:rPr lang="en-US" sz="6400" b="1" spc="-150" dirty="0">
                <a:solidFill>
                  <a:srgbClr val="FF0000"/>
                </a:solidFill>
              </a:rPr>
              <a:t>five months</a:t>
            </a:r>
            <a:r>
              <a:rPr lang="en-US" sz="6400" b="1" spc="-150" dirty="0"/>
              <a:t> she kept herself </a:t>
            </a:r>
            <a:r>
              <a:rPr lang="en-US" sz="6400" b="1" spc="-150" dirty="0">
                <a:solidFill>
                  <a:srgbClr val="FF0000"/>
                </a:solidFill>
              </a:rPr>
              <a:t>in seclusion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26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11ADA-B039-F5E5-D2CB-028A6A16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8C8D-2F86-9CE4-FCF5-51A30FFBC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12120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She said, 25 “This is </a:t>
            </a:r>
            <a:r>
              <a:rPr lang="en-US" sz="6400" b="1" spc="-150" dirty="0">
                <a:solidFill>
                  <a:srgbClr val="FF0000"/>
                </a:solidFill>
              </a:rPr>
              <a:t>what the Lord has done for me </a:t>
            </a:r>
            <a:r>
              <a:rPr lang="en-US" sz="6400" b="1" spc="-150" dirty="0"/>
              <a:t>at </a:t>
            </a:r>
            <a:r>
              <a:rPr lang="en-US" sz="6400" b="1" spc="-150" dirty="0">
                <a:solidFill>
                  <a:srgbClr val="FF0000"/>
                </a:solidFill>
              </a:rPr>
              <a:t>the time when he has been gracious </a:t>
            </a:r>
            <a:r>
              <a:rPr lang="en-US" sz="6400" b="1" spc="-150" dirty="0"/>
              <a:t>to me,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01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9A2F4-8341-D146-B9E0-080FEF9E5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9B89-4C8B-C108-8428-B2C96250E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390200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take away my disgrace among people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53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B93C7-802C-D69E-C79C-3458BB832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6881-6754-8F3A-1D2A-8161B1AF4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2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585927"/>
            <a:ext cx="10864820" cy="5610687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Have you learned</a:t>
            </a:r>
            <a:b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to wait on God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br>
              <a:rPr kumimoji="0" lang="es-SV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43DF-47E0-3874-8732-CF6F5E6F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8FCE-3EF2-AB7C-99EC-59AA63B7C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16533-B1E9-6E21-6322-1E9F90CB6035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7B2DE-50D7-8284-A216-5C5DC819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38208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latin typeface="Libre Baskerville" panose="02000000000000000000" pitchFamily="2" charset="0"/>
              </a:rPr>
              <a:t>The hard truth about </a:t>
            </a:r>
            <a:r>
              <a:rPr lang="en-US" sz="6600" b="1" i="1" spc="-150" dirty="0">
                <a:solidFill>
                  <a:srgbClr val="FF0000"/>
                </a:solidFill>
              </a:rPr>
              <a:t>learning to wait on God,</a:t>
            </a:r>
            <a:r>
              <a:rPr lang="en-US" sz="7200" b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 </a:t>
            </a:r>
            <a:r>
              <a:rPr lang="en-US" sz="6400" b="1" spc="-150" dirty="0">
                <a:latin typeface="Libre Baskerville" panose="02000000000000000000" pitchFamily="2" charset="0"/>
              </a:rPr>
              <a:t>what it may cost you, and </a:t>
            </a:r>
            <a:r>
              <a:rPr lang="en-US" sz="6400" b="1" spc="-150" dirty="0">
                <a:solidFill>
                  <a:schemeClr val="tx1"/>
                </a:solidFill>
                <a:latin typeface="Libre Baskerville" panose="02000000000000000000" pitchFamily="2" charset="0"/>
              </a:rPr>
              <a:t>why </a:t>
            </a:r>
            <a:r>
              <a:rPr lang="en-US" sz="66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you’ll never be the same again </a:t>
            </a:r>
            <a:r>
              <a:rPr lang="en-US" sz="6400" b="1" spc="-150" dirty="0">
                <a:solidFill>
                  <a:schemeClr val="tx1"/>
                </a:solidFill>
                <a:latin typeface="Libre Baskerville" panose="02000000000000000000" pitchFamily="2" charset="0"/>
              </a:rPr>
              <a:t>afterwards.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87" y="2839817"/>
            <a:ext cx="10864820" cy="935412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Trusting in God’s Timing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949601" y="3980930"/>
            <a:ext cx="62927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1:5-25)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600352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5 During the </a:t>
            </a:r>
            <a:r>
              <a:rPr lang="en-US" sz="6400" b="1" spc="-150" dirty="0">
                <a:solidFill>
                  <a:srgbClr val="FF0000"/>
                </a:solidFill>
              </a:rPr>
              <a:t>reign of Herod</a:t>
            </a:r>
            <a:r>
              <a:rPr lang="en-US" sz="6400" b="1" spc="-150" dirty="0"/>
              <a:t> king of Judea, </a:t>
            </a:r>
            <a:r>
              <a:rPr lang="en-US" sz="6400" b="1" spc="-150" dirty="0">
                <a:solidFill>
                  <a:srgbClr val="FF0000"/>
                </a:solidFill>
              </a:rPr>
              <a:t>there lived a priest </a:t>
            </a:r>
            <a:r>
              <a:rPr lang="en-US" sz="6400" b="1" spc="-150" dirty="0"/>
              <a:t>named </a:t>
            </a:r>
            <a:r>
              <a:rPr lang="en-US" sz="6400" b="1" spc="-150" dirty="0">
                <a:solidFill>
                  <a:srgbClr val="FF0000"/>
                </a:solidFill>
              </a:rPr>
              <a:t>Zechariah</a:t>
            </a:r>
            <a:r>
              <a:rPr lang="en-US" sz="6400" b="1" spc="-150" dirty="0"/>
              <a:t> who belonged to the priestly division of Abijah,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38208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he had a </a:t>
            </a:r>
            <a:r>
              <a:rPr lang="en-US" sz="6400" b="1" spc="-150" dirty="0">
                <a:solidFill>
                  <a:srgbClr val="FF0000"/>
                </a:solidFill>
              </a:rPr>
              <a:t>wife</a:t>
            </a:r>
            <a:r>
              <a:rPr lang="en-US" sz="6400" b="1" spc="-150" dirty="0"/>
              <a:t> named </a:t>
            </a:r>
            <a:r>
              <a:rPr lang="en-US" sz="6400" b="1" spc="-150" dirty="0">
                <a:solidFill>
                  <a:srgbClr val="FF0000"/>
                </a:solidFill>
              </a:rPr>
              <a:t>Elizabeth</a:t>
            </a:r>
            <a:r>
              <a:rPr lang="en-US" sz="6400" b="1" spc="-150" dirty="0"/>
              <a:t>, who was a </a:t>
            </a:r>
            <a:r>
              <a:rPr lang="en-US" sz="6400" b="1" spc="-150" dirty="0">
                <a:solidFill>
                  <a:srgbClr val="FF0000"/>
                </a:solidFill>
              </a:rPr>
              <a:t>descendant of Aaron</a:t>
            </a:r>
            <a:r>
              <a:rPr lang="en-US" sz="6400" b="1" spc="-150" dirty="0"/>
              <a:t>. 6 They were both </a:t>
            </a:r>
            <a:r>
              <a:rPr lang="en-US" sz="6400" b="1" spc="-150" dirty="0">
                <a:solidFill>
                  <a:srgbClr val="FF0000"/>
                </a:solidFill>
              </a:rPr>
              <a:t>righteous in the sight of God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57319-6548-F516-2DFA-A490F436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01A-0227-4E5A-0F80-3BB2373E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497682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following </a:t>
            </a:r>
            <a:r>
              <a:rPr lang="en-US" sz="6400" b="1" spc="-150" dirty="0">
                <a:solidFill>
                  <a:srgbClr val="FF0000"/>
                </a:solidFill>
              </a:rPr>
              <a:t>all the commandments </a:t>
            </a:r>
            <a:r>
              <a:rPr lang="en-US" sz="6400" b="1" spc="-150" dirty="0"/>
              <a:t>and ordinances of the Lord </a:t>
            </a:r>
            <a:r>
              <a:rPr lang="en-US" sz="6400" b="1" spc="-150" dirty="0">
                <a:solidFill>
                  <a:srgbClr val="FF0000"/>
                </a:solidFill>
              </a:rPr>
              <a:t>blamelessly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526</TotalTime>
  <Words>648</Words>
  <Application>Microsoft Office PowerPoint</Application>
  <PresentationFormat>Widescreen</PresentationFormat>
  <Paragraphs>39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Trusting in God’s Timing</vt:lpstr>
      <vt:lpstr>The Gospel of Luke</vt:lpstr>
      <vt:lpstr>The hard truth about learning to wait on God, what it may cost you, and why you’ll never be the same again afterwards.</vt:lpstr>
      <vt:lpstr>PowerPoint Presentation</vt:lpstr>
      <vt:lpstr>Trusting in God’s Timing</vt:lpstr>
      <vt:lpstr>5 During the reign of Herod king of Judea, there lived a priest named Zechariah who belonged to the priestly division of Abijah,</vt:lpstr>
      <vt:lpstr>and he had a wife named Elizabeth, who was a descendant of Aaron. 6 They were both righteous in the sight of God, </vt:lpstr>
      <vt:lpstr>following all the commandments and ordinances of the Lord blamelessly. </vt:lpstr>
      <vt:lpstr>7 But they did not have a child because Elizabeth was barren, and they were both very old.</vt:lpstr>
      <vt:lpstr>PowerPoint Presentation</vt:lpstr>
      <vt:lpstr>8 Now while Zechariah was serving as priest before God when his division was on duty, 9 he was chosen by lot according to the custom of the priesthood,</vt:lpstr>
      <vt:lpstr>to enter the Holy Place of the Lord and burn incense. 10 Now the whole crowd of people were praying outside at the hour of the incense offering. </vt:lpstr>
      <vt:lpstr>11 An angel of the Lord, standing on the right side of the altar of incense, appeared to him. </vt:lpstr>
      <vt:lpstr>12 And Zechariah, visibly shaken when he saw the angel, was seized with fear.</vt:lpstr>
      <vt:lpstr>13 But the angel said to him, “Do not be afraid, Zechariah, for your prayer has been heard, </vt:lpstr>
      <vt:lpstr>and your wife Elizabeth will bear you a son; you will name him John. 14 Joy and gladness will come to you, and many will rejoice at his birth,</vt:lpstr>
      <vt:lpstr>15 for he will be great in the sight of the Lord. He must never drink wine or strong drink, </vt:lpstr>
      <vt:lpstr>and he will be filled with the Holy Spirit, even before his birth.</vt:lpstr>
      <vt:lpstr>16 He will turn many of the people of Israel to the Lord their God. </vt:lpstr>
      <vt:lpstr>17 And he will go as forerunner before the Lord in the spirit and power of Elijah, to turn the hearts of the fathers back to their children</vt:lpstr>
      <vt:lpstr>and the disobedient to the wisdom of the just, to make ready for the Lord a people prepared for him.”</vt:lpstr>
      <vt:lpstr>PowerPoint Presentation</vt:lpstr>
      <vt:lpstr>18 Zechariah said to the angel, “How can I be sure of this? For I am an old man, and my wife is old as well.” </vt:lpstr>
      <vt:lpstr>19 The angel answered him, “I am Gabriel, who stands in the presence of God, and I was sent to speak to you and to bring you this good news. </vt:lpstr>
      <vt:lpstr>20 And now because you did not believe my words, which will be fulfilled in their time, </vt:lpstr>
      <vt:lpstr>you will be silent, unable to speak, until the day these things take place.”</vt:lpstr>
      <vt:lpstr>PowerPoint Presentation</vt:lpstr>
      <vt:lpstr>21 Now the people were waiting for Zechariah, and they began to wonder why he was delayed in the Holy Place. </vt:lpstr>
      <vt:lpstr>22 When he came out, he was not able to speak to them. </vt:lpstr>
      <vt:lpstr>They realized that he had seen a vision in the Holy Place because he was making signs to them and remained unable to speak.</vt:lpstr>
      <vt:lpstr>23 When his time of service was over, he went to his home.</vt:lpstr>
      <vt:lpstr>PowerPoint Presentation</vt:lpstr>
      <vt:lpstr>24 After some time his wife Elizabeth became pregnant, and for five months she kept herself in seclusion. </vt:lpstr>
      <vt:lpstr>She said, 25 “This is what the Lord has done for me at the time when he has been gracious to me, </vt:lpstr>
      <vt:lpstr>to take away my disgrace among people.”</vt:lpstr>
      <vt:lpstr>PowerPoint Presentation</vt:lpstr>
      <vt:lpstr>Have you learned to wait on God? 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24</cp:revision>
  <dcterms:created xsi:type="dcterms:W3CDTF">2025-01-02T17:04:09Z</dcterms:created>
  <dcterms:modified xsi:type="dcterms:W3CDTF">2025-01-11T16:30:01Z</dcterms:modified>
</cp:coreProperties>
</file>