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notesMasterIdLst>
    <p:notesMasterId r:id="rId3"/>
  </p:notes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e Jedlicka" initials="TRJ" lastIdx="1" clrIdx="0">
    <p:extLst>
      <p:ext uri="{19B8F6BF-5375-455C-9EA6-DF929625EA0E}">
        <p15:presenceInfo xmlns:p15="http://schemas.microsoft.com/office/powerpoint/2012/main" userId="Theodore Jedlic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2632" autoAdjust="0"/>
  </p:normalViewPr>
  <p:slideViewPr>
    <p:cSldViewPr snapToGrid="0">
      <p:cViewPr varScale="1">
        <p:scale>
          <a:sx n="112" d="100"/>
          <a:sy n="11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20903-83B9-48CB-BB05-1C1421E0047B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5D38A-6246-4B1E-B710-9BBB5A7F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9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33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888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90019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700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928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84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9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4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3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2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0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5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6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797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173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48C3-2D9B-419B-B254-CAD3A10C5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971" y="1210299"/>
            <a:ext cx="10990052" cy="4231713"/>
          </a:xfrm>
        </p:spPr>
        <p:txBody>
          <a:bodyPr>
            <a:noAutofit/>
          </a:bodyPr>
          <a:lstStyle/>
          <a:p>
            <a:r>
              <a:rPr lang="en-US" sz="6600" dirty="0"/>
              <a:t>“Radical Christianity”</a:t>
            </a:r>
            <a:br>
              <a:rPr lang="en-US" sz="9200" dirty="0"/>
            </a:br>
            <a:endParaRPr lang="en-US" sz="9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B5E6A5-1494-4B25-9267-800309A64C69}"/>
              </a:ext>
            </a:extLst>
          </p:cNvPr>
          <p:cNvSpPr txBox="1">
            <a:spLocks/>
          </p:cNvSpPr>
          <p:nvPr/>
        </p:nvSpPr>
        <p:spPr>
          <a:xfrm>
            <a:off x="600971" y="4581148"/>
            <a:ext cx="10990052" cy="20621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i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1737865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Who is Jesus - The Birth of Jesus (Matthew 1.18-25)</Template>
  <TotalTime>63470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Rockwell</vt:lpstr>
      <vt:lpstr>Damask</vt:lpstr>
      <vt:lpstr>“Radical Christianity”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Jaime Montoya</cp:lastModifiedBy>
  <cp:revision>437</cp:revision>
  <dcterms:created xsi:type="dcterms:W3CDTF">2021-10-29T21:27:40Z</dcterms:created>
  <dcterms:modified xsi:type="dcterms:W3CDTF">2025-01-28T16:46:58Z</dcterms:modified>
</cp:coreProperties>
</file>