
<file path=[Content_Types].xml><?xml version="1.0" encoding="utf-8"?>
<Types xmlns="http://schemas.openxmlformats.org/package/2006/content-types">
  <Default Extension="bin" ContentType="image/unknown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notesMasterIdLst>
    <p:notesMasterId r:id="rId44"/>
  </p:notesMasterIdLst>
  <p:sldIdLst>
    <p:sldId id="325" r:id="rId2"/>
    <p:sldId id="297" r:id="rId3"/>
    <p:sldId id="605" r:id="rId4"/>
    <p:sldId id="648" r:id="rId5"/>
    <p:sldId id="438" r:id="rId6"/>
    <p:sldId id="873" r:id="rId7"/>
    <p:sldId id="880" r:id="rId8"/>
    <p:sldId id="1035" r:id="rId9"/>
    <p:sldId id="896" r:id="rId10"/>
    <p:sldId id="1065" r:id="rId11"/>
    <p:sldId id="1058" r:id="rId12"/>
    <p:sldId id="1059" r:id="rId13"/>
    <p:sldId id="1066" r:id="rId14"/>
    <p:sldId id="1060" r:id="rId15"/>
    <p:sldId id="1062" r:id="rId16"/>
    <p:sldId id="1063" r:id="rId17"/>
    <p:sldId id="1064" r:id="rId18"/>
    <p:sldId id="1067" r:id="rId19"/>
    <p:sldId id="1068" r:id="rId20"/>
    <p:sldId id="1069" r:id="rId21"/>
    <p:sldId id="1036" r:id="rId22"/>
    <p:sldId id="1050" r:id="rId23"/>
    <p:sldId id="897" r:id="rId24"/>
    <p:sldId id="883" r:id="rId25"/>
    <p:sldId id="1070" r:id="rId26"/>
    <p:sldId id="1053" r:id="rId27"/>
    <p:sldId id="1054" r:id="rId28"/>
    <p:sldId id="1071" r:id="rId29"/>
    <p:sldId id="1055" r:id="rId30"/>
    <p:sldId id="1056" r:id="rId31"/>
    <p:sldId id="1072" r:id="rId32"/>
    <p:sldId id="1052" r:id="rId33"/>
    <p:sldId id="1061" r:id="rId34"/>
    <p:sldId id="1028" r:id="rId35"/>
    <p:sldId id="1049" r:id="rId36"/>
    <p:sldId id="1037" r:id="rId37"/>
    <p:sldId id="1057" r:id="rId38"/>
    <p:sldId id="1051" r:id="rId39"/>
    <p:sldId id="976" r:id="rId40"/>
    <p:sldId id="764" r:id="rId41"/>
    <p:sldId id="604" r:id="rId42"/>
    <p:sldId id="60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RJ" lastIdx="1" clrIdx="0">
    <p:extLst>
      <p:ext uri="{19B8F6BF-5375-455C-9EA6-DF929625EA0E}">
        <p15:presenceInfo xmlns:p15="http://schemas.microsoft.com/office/powerpoint/2012/main" userId="Theodore Jedlic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632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0903-83B9-48CB-BB05-1C1421E0047B}" type="datetimeFigureOut">
              <a:rPr lang="en-US" smtClean="0"/>
              <a:t>2024/11/23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5D38A-6246-4B1E-B710-9BBB5A7F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3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2024/11/23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9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335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888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9001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700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928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84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2024/11/23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9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2024/11/23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40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2024/11/23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6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2024/11/23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3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2024/11/23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2024/11/23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2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2024/11/23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0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2024/11/23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5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2024/11/23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6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2024/11/23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797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2024/11/23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17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2"/>
          <a:stretch/>
        </p:blipFill>
        <p:spPr>
          <a:xfrm>
            <a:off x="-1300294" y="-23441"/>
            <a:ext cx="13492294" cy="6881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67A26BE-AB70-03AE-131B-9BCCDE3D21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719774"/>
              </p:ext>
            </p:extLst>
          </p:nvPr>
        </p:nvGraphicFramePr>
        <p:xfrm>
          <a:off x="5735638" y="1341438"/>
          <a:ext cx="3937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81000" imgH="8230886" progId="Word.Document.12">
                  <p:embed/>
                </p:oleObj>
              </mc:Choice>
              <mc:Fallback>
                <p:oleObj name="Document" r:id="rId3" imgW="5981000" imgH="82308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5638" y="1341438"/>
                        <a:ext cx="3937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35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9C5C5-5C2E-E4A4-81A7-3222D84E1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732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86F69-1C83-2FBF-CE2C-F472DD876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1E1A94B-D50C-4DEA-6602-73DE0618BD60}"/>
              </a:ext>
            </a:extLst>
          </p:cNvPr>
          <p:cNvSpPr txBox="1"/>
          <p:nvPr/>
        </p:nvSpPr>
        <p:spPr>
          <a:xfrm>
            <a:off x="360726" y="2905778"/>
            <a:ext cx="11442583" cy="10464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7 (Look ! I am coming soon!</a:t>
            </a:r>
          </a:p>
        </p:txBody>
      </p:sp>
    </p:spTree>
    <p:extLst>
      <p:ext uri="{BB962C8B-B14F-4D97-AF65-F5344CB8AC3E}">
        <p14:creationId xmlns:p14="http://schemas.microsoft.com/office/powerpoint/2010/main" val="69436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ACA0A-B17D-F6EA-951C-062ACE91A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D9E7429-CB4F-E74D-706D-FC45F13BFA87}"/>
              </a:ext>
            </a:extLst>
          </p:cNvPr>
          <p:cNvSpPr txBox="1"/>
          <p:nvPr/>
        </p:nvSpPr>
        <p:spPr>
          <a:xfrm>
            <a:off x="360726" y="1951671"/>
            <a:ext cx="11442583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Blessed is the one who keeps the words of the prophecy expressed in this book.) </a:t>
            </a:r>
          </a:p>
        </p:txBody>
      </p:sp>
    </p:spTree>
    <p:extLst>
      <p:ext uri="{BB962C8B-B14F-4D97-AF65-F5344CB8AC3E}">
        <p14:creationId xmlns:p14="http://schemas.microsoft.com/office/powerpoint/2010/main" val="1808981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70837-E367-0A79-0C7B-000C91F8C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639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2B2A4-060E-4E01-5218-72F3E1AF9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F15697D-7690-88E9-87F1-5F44BCE03F88}"/>
              </a:ext>
            </a:extLst>
          </p:cNvPr>
          <p:cNvSpPr txBox="1"/>
          <p:nvPr/>
        </p:nvSpPr>
        <p:spPr>
          <a:xfrm>
            <a:off x="360726" y="1474618"/>
            <a:ext cx="11442583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8 I, John, am the one who heard and saw these things, and when I heard and saw them, </a:t>
            </a:r>
            <a:endParaRPr lang="en-US" sz="6200" b="1" i="1" dirty="0"/>
          </a:p>
        </p:txBody>
      </p:sp>
    </p:spTree>
    <p:extLst>
      <p:ext uri="{BB962C8B-B14F-4D97-AF65-F5344CB8AC3E}">
        <p14:creationId xmlns:p14="http://schemas.microsoft.com/office/powerpoint/2010/main" val="482608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8E63B-3826-07B7-C37D-A2F15F8CD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EDD616E-48FA-56F9-0D8C-06DDDDCAB608}"/>
              </a:ext>
            </a:extLst>
          </p:cNvPr>
          <p:cNvSpPr txBox="1"/>
          <p:nvPr/>
        </p:nvSpPr>
        <p:spPr>
          <a:xfrm>
            <a:off x="360726" y="1474618"/>
            <a:ext cx="11442583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I threw myself down to worship at the feet of the angel who was showing them to me.</a:t>
            </a:r>
            <a:endParaRPr lang="en-US" sz="6200" b="1" i="1" dirty="0"/>
          </a:p>
        </p:txBody>
      </p:sp>
    </p:spTree>
    <p:extLst>
      <p:ext uri="{BB962C8B-B14F-4D97-AF65-F5344CB8AC3E}">
        <p14:creationId xmlns:p14="http://schemas.microsoft.com/office/powerpoint/2010/main" val="2688899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559EB-93BD-A567-8A1F-63AD2AC75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D350792-B2B6-30D3-A6B9-40624BB741CF}"/>
              </a:ext>
            </a:extLst>
          </p:cNvPr>
          <p:cNvSpPr txBox="1"/>
          <p:nvPr/>
        </p:nvSpPr>
        <p:spPr>
          <a:xfrm>
            <a:off x="360726" y="2905779"/>
            <a:ext cx="11442583" cy="10464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9 But he said to me, </a:t>
            </a:r>
            <a:endParaRPr lang="en-US" sz="6200" b="1" i="1" dirty="0"/>
          </a:p>
        </p:txBody>
      </p:sp>
    </p:spTree>
    <p:extLst>
      <p:ext uri="{BB962C8B-B14F-4D97-AF65-F5344CB8AC3E}">
        <p14:creationId xmlns:p14="http://schemas.microsoft.com/office/powerpoint/2010/main" val="352221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B897A-92EB-4453-83B7-081F5BDE4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477EE2F-FB8D-B725-F059-DF2109D22830}"/>
              </a:ext>
            </a:extLst>
          </p:cNvPr>
          <p:cNvSpPr txBox="1"/>
          <p:nvPr/>
        </p:nvSpPr>
        <p:spPr>
          <a:xfrm>
            <a:off x="360726" y="520511"/>
            <a:ext cx="11442583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“Do not do this! I am a fellow servant with you and with your brothers the prophets, and with those who obey the words of this book. Worship God!”</a:t>
            </a:r>
            <a:endParaRPr lang="en-US" sz="6200" b="1" i="1" dirty="0"/>
          </a:p>
        </p:txBody>
      </p:sp>
    </p:spTree>
    <p:extLst>
      <p:ext uri="{BB962C8B-B14F-4D97-AF65-F5344CB8AC3E}">
        <p14:creationId xmlns:p14="http://schemas.microsoft.com/office/powerpoint/2010/main" val="322521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DF897-5DFF-E190-8F5B-D7623E240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5EF84B5-B98C-7222-A8A2-7F8E55563A96}"/>
              </a:ext>
            </a:extLst>
          </p:cNvPr>
          <p:cNvSpPr txBox="1"/>
          <p:nvPr/>
        </p:nvSpPr>
        <p:spPr>
          <a:xfrm>
            <a:off x="360726" y="997565"/>
            <a:ext cx="11442583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10 Then he said to me, “Do not seal up the words of the prophecy contained in this book, because the time is near. </a:t>
            </a:r>
            <a:endParaRPr lang="en-US" sz="6200" b="1" i="1" dirty="0"/>
          </a:p>
        </p:txBody>
      </p:sp>
    </p:spTree>
    <p:extLst>
      <p:ext uri="{BB962C8B-B14F-4D97-AF65-F5344CB8AC3E}">
        <p14:creationId xmlns:p14="http://schemas.microsoft.com/office/powerpoint/2010/main" val="4088242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2E959-92E5-8228-A676-C4F64F966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B0EB1C7-0741-899D-7025-60682855901B}"/>
              </a:ext>
            </a:extLst>
          </p:cNvPr>
          <p:cNvSpPr txBox="1"/>
          <p:nvPr/>
        </p:nvSpPr>
        <p:spPr>
          <a:xfrm>
            <a:off x="360726" y="1474619"/>
            <a:ext cx="11442583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11 The evildoer must continue to do evil, and the one who is morally filthy must continue to be filthy. </a:t>
            </a:r>
            <a:endParaRPr lang="en-US" sz="6200" b="1" i="1" dirty="0"/>
          </a:p>
        </p:txBody>
      </p:sp>
    </p:spTree>
    <p:extLst>
      <p:ext uri="{BB962C8B-B14F-4D97-AF65-F5344CB8AC3E}">
        <p14:creationId xmlns:p14="http://schemas.microsoft.com/office/powerpoint/2010/main" val="293360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1210299"/>
            <a:ext cx="10990052" cy="4997554"/>
          </a:xfrm>
        </p:spPr>
        <p:txBody>
          <a:bodyPr>
            <a:noAutofit/>
          </a:bodyPr>
          <a:lstStyle/>
          <a:p>
            <a:r>
              <a:rPr lang="en-US" sz="9200" dirty="0"/>
              <a:t>The Reliable words of the LORD</a:t>
            </a:r>
            <a:br>
              <a:rPr lang="en-US" sz="9200" dirty="0"/>
            </a:br>
            <a:endParaRPr lang="en-US" sz="9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5285823"/>
            <a:ext cx="10990052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000" dirty="0"/>
              <a:t>(Revelation 22:6-21)</a:t>
            </a:r>
            <a:br>
              <a:rPr lang="en-US" sz="7000" dirty="0"/>
            </a:b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737865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61574-3EFB-44D8-9128-57684E98F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BEB0D16-86AC-E195-D188-E9C2C3F9A877}"/>
              </a:ext>
            </a:extLst>
          </p:cNvPr>
          <p:cNvSpPr txBox="1"/>
          <p:nvPr/>
        </p:nvSpPr>
        <p:spPr>
          <a:xfrm>
            <a:off x="360726" y="997565"/>
            <a:ext cx="11442583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The one who is righteous must continue to act righteously, and the one who is holy must continue to be holy.”</a:t>
            </a:r>
            <a:endParaRPr lang="en-US" sz="6200" b="1" i="1" dirty="0"/>
          </a:p>
        </p:txBody>
      </p:sp>
    </p:spTree>
    <p:extLst>
      <p:ext uri="{BB962C8B-B14F-4D97-AF65-F5344CB8AC3E}">
        <p14:creationId xmlns:p14="http://schemas.microsoft.com/office/powerpoint/2010/main" val="1768362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307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905777"/>
            <a:ext cx="11501306" cy="10464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12 (Look ! I am coming soon,</a:t>
            </a:r>
          </a:p>
        </p:txBody>
      </p:sp>
    </p:spTree>
    <p:extLst>
      <p:ext uri="{BB962C8B-B14F-4D97-AF65-F5344CB8AC3E}">
        <p14:creationId xmlns:p14="http://schemas.microsoft.com/office/powerpoint/2010/main" val="692735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1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and my reward is with me to pay each one according to what he has done!</a:t>
            </a:r>
          </a:p>
        </p:txBody>
      </p:sp>
    </p:spTree>
    <p:extLst>
      <p:ext uri="{BB962C8B-B14F-4D97-AF65-F5344CB8AC3E}">
        <p14:creationId xmlns:p14="http://schemas.microsoft.com/office/powerpoint/2010/main" val="2765230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60726" y="1474617"/>
            <a:ext cx="11442583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13 I am the Alpha and the Omega,</a:t>
            </a:r>
          </a:p>
          <a:p>
            <a:r>
              <a:rPr lang="en-US" sz="6200" b="1" dirty="0"/>
              <a:t>the first and the last,</a:t>
            </a:r>
          </a:p>
          <a:p>
            <a:r>
              <a:rPr lang="en-US" sz="6200" b="1" dirty="0"/>
              <a:t>the beginning and the end!)</a:t>
            </a:r>
          </a:p>
        </p:txBody>
      </p:sp>
    </p:spTree>
    <p:extLst>
      <p:ext uri="{BB962C8B-B14F-4D97-AF65-F5344CB8AC3E}">
        <p14:creationId xmlns:p14="http://schemas.microsoft.com/office/powerpoint/2010/main" val="1180758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CF5CB-DD38-4067-7D2E-465118912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291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3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14 Blessed are those who wash their robes so they can have access to the tree of life and can enter into the city by the gates. </a:t>
            </a:r>
          </a:p>
        </p:txBody>
      </p:sp>
    </p:spTree>
    <p:extLst>
      <p:ext uri="{BB962C8B-B14F-4D97-AF65-F5344CB8AC3E}">
        <p14:creationId xmlns:p14="http://schemas.microsoft.com/office/powerpoint/2010/main" val="3103663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9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15 Outside are the dogs and the sorcerers and the sexually immoral, and the murderers, and the idolaters and everyone who loves and practices falsehood!</a:t>
            </a:r>
          </a:p>
        </p:txBody>
      </p:sp>
    </p:spTree>
    <p:extLst>
      <p:ext uri="{BB962C8B-B14F-4D97-AF65-F5344CB8AC3E}">
        <p14:creationId xmlns:p14="http://schemas.microsoft.com/office/powerpoint/2010/main" val="2334922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3903A-87FD-6E94-0DA6-120058555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011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10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16 “I, Jesus, have sent my angel to testify to you about these things for the churches. I am the root and the descendant of David, the bright morning star!” </a:t>
            </a:r>
          </a:p>
        </p:txBody>
      </p:sp>
    </p:spTree>
    <p:extLst>
      <p:ext uri="{BB962C8B-B14F-4D97-AF65-F5344CB8AC3E}">
        <p14:creationId xmlns:p14="http://schemas.microsoft.com/office/powerpoint/2010/main" val="103442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09057" y="-295693"/>
            <a:ext cx="12415707" cy="8033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718530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7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17 And the Spirit and the bride say, “Come!” And let the one who hears say: “Come!”</a:t>
            </a:r>
          </a:p>
        </p:txBody>
      </p:sp>
    </p:spTree>
    <p:extLst>
      <p:ext uri="{BB962C8B-B14F-4D97-AF65-F5344CB8AC3E}">
        <p14:creationId xmlns:p14="http://schemas.microsoft.com/office/powerpoint/2010/main" val="3940423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FF887-C678-3752-630B-157D64C2A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BAAFD75-9BD8-8986-CE9B-880F3402BCE8}"/>
              </a:ext>
            </a:extLst>
          </p:cNvPr>
          <p:cNvSpPr txBox="1"/>
          <p:nvPr/>
        </p:nvSpPr>
        <p:spPr>
          <a:xfrm>
            <a:off x="302004" y="1474617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And let the one who is thirsty come; let the one who wants it take the water of life free of charge.</a:t>
            </a:r>
          </a:p>
        </p:txBody>
      </p:sp>
    </p:spTree>
    <p:extLst>
      <p:ext uri="{BB962C8B-B14F-4D97-AF65-F5344CB8AC3E}">
        <p14:creationId xmlns:p14="http://schemas.microsoft.com/office/powerpoint/2010/main" val="2639574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922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32D90-E505-712C-419A-65B7D5B80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01F2585-6AE0-4D5B-30FA-1987160307BC}"/>
              </a:ext>
            </a:extLst>
          </p:cNvPr>
          <p:cNvSpPr txBox="1"/>
          <p:nvPr/>
        </p:nvSpPr>
        <p:spPr>
          <a:xfrm>
            <a:off x="302004" y="1474618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18 I testify to everyone who hears the words of the prophecy contained in this book:</a:t>
            </a:r>
          </a:p>
        </p:txBody>
      </p:sp>
    </p:spTree>
    <p:extLst>
      <p:ext uri="{BB962C8B-B14F-4D97-AF65-F5344CB8AC3E}">
        <p14:creationId xmlns:p14="http://schemas.microsoft.com/office/powerpoint/2010/main" val="3936325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0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If anyone adds to them, God will add to him the plagues described in this book.</a:t>
            </a:r>
          </a:p>
        </p:txBody>
      </p:sp>
    </p:spTree>
    <p:extLst>
      <p:ext uri="{BB962C8B-B14F-4D97-AF65-F5344CB8AC3E}">
        <p14:creationId xmlns:p14="http://schemas.microsoft.com/office/powerpoint/2010/main" val="492616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9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19 And if anyone takes away from the words of this book of prophecy, </a:t>
            </a:r>
          </a:p>
        </p:txBody>
      </p:sp>
    </p:spTree>
    <p:extLst>
      <p:ext uri="{BB962C8B-B14F-4D97-AF65-F5344CB8AC3E}">
        <p14:creationId xmlns:p14="http://schemas.microsoft.com/office/powerpoint/2010/main" val="1423633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5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God will take away his share in the tree of life and in the holy city that are described in this book.</a:t>
            </a:r>
            <a:endParaRPr lang="en-US" sz="6200" b="1" i="1" dirty="0"/>
          </a:p>
        </p:txBody>
      </p:sp>
    </p:spTree>
    <p:extLst>
      <p:ext uri="{BB962C8B-B14F-4D97-AF65-F5344CB8AC3E}">
        <p14:creationId xmlns:p14="http://schemas.microsoft.com/office/powerpoint/2010/main" val="3598607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5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20 The one who testifies to these things says, “Yes, I am coming soon!” Amen! Come, Lord Jesus! </a:t>
            </a:r>
            <a:endParaRPr lang="en-US" sz="6200" b="1" i="1" dirty="0"/>
          </a:p>
        </p:txBody>
      </p:sp>
    </p:spTree>
    <p:extLst>
      <p:ext uri="{BB962C8B-B14F-4D97-AF65-F5344CB8AC3E}">
        <p14:creationId xmlns:p14="http://schemas.microsoft.com/office/powerpoint/2010/main" val="3071659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2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21 The grace of the Lord Jesus be with all.</a:t>
            </a:r>
          </a:p>
        </p:txBody>
      </p:sp>
    </p:spTree>
    <p:extLst>
      <p:ext uri="{BB962C8B-B14F-4D97-AF65-F5344CB8AC3E}">
        <p14:creationId xmlns:p14="http://schemas.microsoft.com/office/powerpoint/2010/main" val="610158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40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2828839"/>
            <a:ext cx="11467750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b="1" dirty="0"/>
              <a:t>Revelation Recap</a:t>
            </a:r>
          </a:p>
        </p:txBody>
      </p:sp>
    </p:spTree>
    <p:extLst>
      <p:ext uri="{BB962C8B-B14F-4D97-AF65-F5344CB8AC3E}">
        <p14:creationId xmlns:p14="http://schemas.microsoft.com/office/powerpoint/2010/main" val="640225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090172"/>
            <a:ext cx="12191999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dirty="0"/>
              <a:t>Are you a guardian of the</a:t>
            </a:r>
          </a:p>
          <a:p>
            <a:pPr algn="ctr"/>
            <a:r>
              <a:rPr lang="en-US" sz="9600" dirty="0">
                <a:solidFill>
                  <a:schemeClr val="accent1"/>
                </a:solidFill>
              </a:rPr>
              <a:t>words of Jesus?</a:t>
            </a:r>
            <a:endParaRPr lang="es-SV" sz="6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55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32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3745702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2"/>
          <a:stretch/>
        </p:blipFill>
        <p:spPr>
          <a:xfrm>
            <a:off x="-1300294" y="-23441"/>
            <a:ext cx="13492294" cy="6881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9938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18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1786856"/>
            <a:ext cx="10990052" cy="3338817"/>
          </a:xfrm>
        </p:spPr>
        <p:txBody>
          <a:bodyPr>
            <a:noAutofit/>
          </a:bodyPr>
          <a:lstStyle/>
          <a:p>
            <a:r>
              <a:rPr lang="en-US" sz="9200" dirty="0"/>
              <a:t>The Reliable Words of the LORD</a:t>
            </a:r>
            <a:endParaRPr lang="en-US" sz="9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4739781"/>
            <a:ext cx="10990052" cy="13590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800" dirty="0"/>
              <a:t>(Revelation 22:6-21</a:t>
            </a:r>
          </a:p>
        </p:txBody>
      </p:sp>
    </p:spTree>
    <p:extLst>
      <p:ext uri="{BB962C8B-B14F-4D97-AF65-F5344CB8AC3E}">
        <p14:creationId xmlns:p14="http://schemas.microsoft.com/office/powerpoint/2010/main" val="182712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905777"/>
            <a:ext cx="11501306" cy="10464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6 Then the angel said to me, </a:t>
            </a:r>
          </a:p>
        </p:txBody>
      </p:sp>
    </p:spTree>
    <p:extLst>
      <p:ext uri="{BB962C8B-B14F-4D97-AF65-F5344CB8AC3E}">
        <p14:creationId xmlns:p14="http://schemas.microsoft.com/office/powerpoint/2010/main" val="56767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2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“These words are reliable and true. The Lord, the God of the spirits of the prophets, </a:t>
            </a:r>
            <a:endParaRPr lang="en-US" sz="6200" b="1" i="1" dirty="0"/>
          </a:p>
        </p:txBody>
      </p:sp>
    </p:spTree>
    <p:extLst>
      <p:ext uri="{BB962C8B-B14F-4D97-AF65-F5344CB8AC3E}">
        <p14:creationId xmlns:p14="http://schemas.microsoft.com/office/powerpoint/2010/main" val="83826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60726" y="1951670"/>
            <a:ext cx="11442583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has sent his angel to show his servants what must happen soon.”</a:t>
            </a:r>
            <a:endParaRPr lang="en-US" sz="6200" b="1" i="1" dirty="0"/>
          </a:p>
        </p:txBody>
      </p:sp>
    </p:spTree>
    <p:extLst>
      <p:ext uri="{BB962C8B-B14F-4D97-AF65-F5344CB8AC3E}">
        <p14:creationId xmlns:p14="http://schemas.microsoft.com/office/powerpoint/2010/main" val="2615858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Who is Jesus - The Birth of Jesus (Matthew 1.18-25)</Template>
  <TotalTime>63919</TotalTime>
  <Words>554</Words>
  <Application>Microsoft Office PowerPoint</Application>
  <PresentationFormat>Widescreen</PresentationFormat>
  <Paragraphs>39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Bookman Old Style</vt:lpstr>
      <vt:lpstr>Calibri</vt:lpstr>
      <vt:lpstr>Rockwell</vt:lpstr>
      <vt:lpstr>Damask</vt:lpstr>
      <vt:lpstr>Document</vt:lpstr>
      <vt:lpstr> </vt:lpstr>
      <vt:lpstr>The Reliable words of the LORD </vt:lpstr>
      <vt:lpstr> </vt:lpstr>
      <vt:lpstr>PowerPoint Presentation</vt:lpstr>
      <vt:lpstr>PowerPoint Presentation</vt:lpstr>
      <vt:lpstr>The Reliable Words of the LORD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Theodore Jedlicka</cp:lastModifiedBy>
  <cp:revision>440</cp:revision>
  <dcterms:created xsi:type="dcterms:W3CDTF">2021-10-29T21:27:40Z</dcterms:created>
  <dcterms:modified xsi:type="dcterms:W3CDTF">2024-11-23T17:31:34Z</dcterms:modified>
</cp:coreProperties>
</file>