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43"/>
  </p:notesMasterIdLst>
  <p:sldIdLst>
    <p:sldId id="297" r:id="rId2"/>
    <p:sldId id="496" r:id="rId3"/>
    <p:sldId id="368" r:id="rId4"/>
    <p:sldId id="449" r:id="rId5"/>
    <p:sldId id="436" r:id="rId6"/>
    <p:sldId id="448" r:id="rId7"/>
    <p:sldId id="533" r:id="rId8"/>
    <p:sldId id="446" r:id="rId9"/>
    <p:sldId id="553" r:id="rId10"/>
    <p:sldId id="551" r:id="rId11"/>
    <p:sldId id="552" r:id="rId12"/>
    <p:sldId id="554" r:id="rId13"/>
    <p:sldId id="531" r:id="rId14"/>
    <p:sldId id="456" r:id="rId15"/>
    <p:sldId id="416" r:id="rId16"/>
    <p:sldId id="457" r:id="rId17"/>
    <p:sldId id="536" r:id="rId18"/>
    <p:sldId id="537" r:id="rId19"/>
    <p:sldId id="538" r:id="rId20"/>
    <p:sldId id="556" r:id="rId21"/>
    <p:sldId id="539" r:id="rId22"/>
    <p:sldId id="540" r:id="rId23"/>
    <p:sldId id="541" r:id="rId24"/>
    <p:sldId id="542" r:id="rId25"/>
    <p:sldId id="543" r:id="rId26"/>
    <p:sldId id="544" r:id="rId27"/>
    <p:sldId id="557" r:id="rId28"/>
    <p:sldId id="545" r:id="rId29"/>
    <p:sldId id="546" r:id="rId30"/>
    <p:sldId id="558" r:id="rId31"/>
    <p:sldId id="547" r:id="rId32"/>
    <p:sldId id="548" r:id="rId33"/>
    <p:sldId id="549" r:id="rId34"/>
    <p:sldId id="550" r:id="rId35"/>
    <p:sldId id="559" r:id="rId36"/>
    <p:sldId id="555" r:id="rId37"/>
    <p:sldId id="535" r:id="rId38"/>
    <p:sldId id="455" r:id="rId39"/>
    <p:sldId id="560" r:id="rId40"/>
    <p:sldId id="495" r:id="rId41"/>
    <p:sldId id="4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7368" autoAdjust="0"/>
  </p:normalViewPr>
  <p:slideViewPr>
    <p:cSldViewPr snapToGrid="0">
      <p:cViewPr varScale="1">
        <p:scale>
          <a:sx n="100" d="100"/>
          <a:sy n="10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2024/12/20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4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DDB87-9B2F-36EE-EE0A-D7030B2E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0976BD-7882-4F8F-6E7F-8E9318AF0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992502-B7DF-97DC-3125-60D958CCC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AD962-8879-442C-8438-59C9E04C9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81EE6-FA1B-C404-9A5E-C6C4A96A0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CC06A-A60C-D495-E58A-F85AF4985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2993A-6C09-9B75-6216-7F94F5E0E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90C0-FD04-C0F0-AF65-736B7A268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3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5C98-68EE-AC93-9BAE-41F0A7142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24615-17C4-B954-ABFD-F8C81285F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70F79-1373-A638-B74A-FB4FD426D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1A50-E337-18BD-D004-9A7DA5A42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0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2024/12/20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559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2024/12/20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2" y="1052016"/>
            <a:ext cx="9733512" cy="3370849"/>
          </a:xfrm>
        </p:spPr>
        <p:txBody>
          <a:bodyPr>
            <a:noAutofit/>
          </a:bodyPr>
          <a:lstStyle/>
          <a:p>
            <a:r>
              <a:rPr lang="en-US" sz="9200" dirty="0"/>
              <a:t>The Gift of Christ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1683169" y="4581148"/>
            <a:ext cx="8825659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(Isaiah 53:1-12)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96AA6-2E9D-CC2F-1D1A-93A9888EA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551729A-27EF-E683-576D-F774FF428467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He was despised and rejected by men,</a:t>
            </a:r>
          </a:p>
          <a:p>
            <a:r>
              <a:rPr lang="en-US" sz="6200" b="1" dirty="0"/>
              <a:t>a man of suffering who knew what sickness was.</a:t>
            </a:r>
          </a:p>
        </p:txBody>
      </p:sp>
    </p:spTree>
    <p:extLst>
      <p:ext uri="{BB962C8B-B14F-4D97-AF65-F5344CB8AC3E}">
        <p14:creationId xmlns:p14="http://schemas.microsoft.com/office/powerpoint/2010/main" val="6872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25033-1DBA-ED7B-3C05-EB020A55F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3C68806-C22F-E0A4-75AB-074280107CCC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was like someone people hide their faces from;</a:t>
            </a:r>
          </a:p>
        </p:txBody>
      </p:sp>
    </p:spTree>
    <p:extLst>
      <p:ext uri="{BB962C8B-B14F-4D97-AF65-F5344CB8AC3E}">
        <p14:creationId xmlns:p14="http://schemas.microsoft.com/office/powerpoint/2010/main" val="238707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351CD-3ECC-8812-E99B-6531D360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BD3260B-47F9-337F-8032-61CE78B27886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was despised, and we considered Him insignificant.</a:t>
            </a:r>
          </a:p>
        </p:txBody>
      </p:sp>
    </p:spTree>
    <p:extLst>
      <p:ext uri="{BB962C8B-B14F-4D97-AF65-F5344CB8AC3E}">
        <p14:creationId xmlns:p14="http://schemas.microsoft.com/office/powerpoint/2010/main" val="63899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39645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Yet He Himself bore our sicknesses,</a:t>
            </a:r>
          </a:p>
          <a:p>
            <a:r>
              <a:rPr lang="en-US" sz="6200" b="1" dirty="0"/>
              <a:t>and He carried our pains;</a:t>
            </a:r>
          </a:p>
        </p:txBody>
      </p:sp>
    </p:spTree>
    <p:extLst>
      <p:ext uri="{BB962C8B-B14F-4D97-AF65-F5344CB8AC3E}">
        <p14:creationId xmlns:p14="http://schemas.microsoft.com/office/powerpoint/2010/main" val="177547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4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but we thought He was suffering punishment,</a:t>
            </a:r>
          </a:p>
          <a:p>
            <a:r>
              <a:rPr lang="en-US" sz="6200" b="1" dirty="0"/>
              <a:t>struck down by God, and afflicted for something He he had done.</a:t>
            </a:r>
          </a:p>
        </p:txBody>
      </p:sp>
    </p:spTree>
    <p:extLst>
      <p:ext uri="{BB962C8B-B14F-4D97-AF65-F5344CB8AC3E}">
        <p14:creationId xmlns:p14="http://schemas.microsoft.com/office/powerpoint/2010/main" val="39853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5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But He was pierced because of our transgressions,</a:t>
            </a:r>
          </a:p>
          <a:p>
            <a:r>
              <a:rPr lang="en-US" sz="6200" b="1" dirty="0"/>
              <a:t>crushed because of our iniquities;</a:t>
            </a:r>
          </a:p>
        </p:txBody>
      </p:sp>
    </p:spTree>
    <p:extLst>
      <p:ext uri="{BB962C8B-B14F-4D97-AF65-F5344CB8AC3E}">
        <p14:creationId xmlns:p14="http://schemas.microsoft.com/office/powerpoint/2010/main" val="293833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C5F93-2717-81C6-BCAD-B76150E44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914170F-FF04-9766-D61D-404C97E19506}"/>
              </a:ext>
            </a:extLst>
          </p:cNvPr>
          <p:cNvSpPr txBox="1"/>
          <p:nvPr/>
        </p:nvSpPr>
        <p:spPr>
          <a:xfrm>
            <a:off x="619125" y="1474619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the punishment for our peace was put on Him,</a:t>
            </a:r>
          </a:p>
          <a:p>
            <a:r>
              <a:rPr lang="en-US" sz="6200" b="1" dirty="0"/>
              <a:t>and by His wounds we have been healed.</a:t>
            </a:r>
          </a:p>
        </p:txBody>
      </p:sp>
    </p:spTree>
    <p:extLst>
      <p:ext uri="{BB962C8B-B14F-4D97-AF65-F5344CB8AC3E}">
        <p14:creationId xmlns:p14="http://schemas.microsoft.com/office/powerpoint/2010/main" val="309630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57BA-941A-E969-7EC3-E38C21A18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C3FA899-5935-8A9E-16D8-17B0940C6F39}"/>
              </a:ext>
            </a:extLst>
          </p:cNvPr>
          <p:cNvSpPr txBox="1"/>
          <p:nvPr/>
        </p:nvSpPr>
        <p:spPr>
          <a:xfrm>
            <a:off x="619125" y="1474619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We have all gone astray like sheep;</a:t>
            </a:r>
          </a:p>
          <a:p>
            <a:r>
              <a:rPr lang="en-US" sz="6200" b="1" dirty="0"/>
              <a:t>we have all turned down our own paths;</a:t>
            </a:r>
          </a:p>
        </p:txBody>
      </p:sp>
    </p:spTree>
    <p:extLst>
      <p:ext uri="{BB962C8B-B14F-4D97-AF65-F5344CB8AC3E}">
        <p14:creationId xmlns:p14="http://schemas.microsoft.com/office/powerpoint/2010/main" val="148724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EB282-55DB-6199-7D7A-33E1C23A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6669E5-20A3-712F-A385-333A2D9DA8E4}"/>
              </a:ext>
            </a:extLst>
          </p:cNvPr>
          <p:cNvSpPr txBox="1"/>
          <p:nvPr/>
        </p:nvSpPr>
        <p:spPr>
          <a:xfrm>
            <a:off x="619125" y="2428726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but the Lord has punished Him for our transgressions.</a:t>
            </a:r>
          </a:p>
        </p:txBody>
      </p:sp>
    </p:spTree>
    <p:extLst>
      <p:ext uri="{BB962C8B-B14F-4D97-AF65-F5344CB8AC3E}">
        <p14:creationId xmlns:p14="http://schemas.microsoft.com/office/powerpoint/2010/main" val="259627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71" b="12871"/>
          <a:stretch/>
        </p:blipFill>
        <p:spPr>
          <a:xfrm>
            <a:off x="-1162051" y="0"/>
            <a:ext cx="1404712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8F81E-806C-A20C-B82B-F182153BA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F8E9-9B19-4547-110B-426A7983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888000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B9F6C-F5A4-ACDA-0587-565D8B796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D857F30-63FF-F956-39A0-9422DAA42F5F}"/>
              </a:ext>
            </a:extLst>
          </p:cNvPr>
          <p:cNvSpPr txBox="1"/>
          <p:nvPr/>
        </p:nvSpPr>
        <p:spPr>
          <a:xfrm>
            <a:off x="619125" y="1474619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He was oppressed and afflicted,</a:t>
            </a:r>
          </a:p>
          <a:p>
            <a:r>
              <a:rPr lang="en-US" sz="6200" b="1" dirty="0"/>
              <a:t>yet He did not open His mouth.</a:t>
            </a:r>
          </a:p>
        </p:txBody>
      </p:sp>
    </p:spTree>
    <p:extLst>
      <p:ext uri="{BB962C8B-B14F-4D97-AF65-F5344CB8AC3E}">
        <p14:creationId xmlns:p14="http://schemas.microsoft.com/office/powerpoint/2010/main" val="166307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2E447-533E-3801-DB1D-C735E35C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A57C294-7C66-907D-9F8F-78FC7EEB4B2C}"/>
              </a:ext>
            </a:extLst>
          </p:cNvPr>
          <p:cNvSpPr txBox="1"/>
          <p:nvPr/>
        </p:nvSpPr>
        <p:spPr>
          <a:xfrm>
            <a:off x="619125" y="997565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Like a lamb led to the slaughter,</a:t>
            </a:r>
          </a:p>
          <a:p>
            <a:r>
              <a:rPr lang="en-US" sz="6200" b="1" dirty="0"/>
              <a:t>and like a sheep, </a:t>
            </a:r>
          </a:p>
          <a:p>
            <a:r>
              <a:rPr lang="en-US" sz="6200" b="1" dirty="0"/>
              <a:t>silent before her shearers,</a:t>
            </a:r>
          </a:p>
          <a:p>
            <a:r>
              <a:rPr lang="en-US" sz="6200" b="1" dirty="0"/>
              <a:t>He did not open His mouth.</a:t>
            </a:r>
          </a:p>
        </p:txBody>
      </p:sp>
    </p:spTree>
    <p:extLst>
      <p:ext uri="{BB962C8B-B14F-4D97-AF65-F5344CB8AC3E}">
        <p14:creationId xmlns:p14="http://schemas.microsoft.com/office/powerpoint/2010/main" val="3781278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2288F-0D2A-3A82-9DD1-03BC21EE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35EFCD7-8B82-D91E-12B4-6DC288C9E6D5}"/>
              </a:ext>
            </a:extLst>
          </p:cNvPr>
          <p:cNvSpPr txBox="1"/>
          <p:nvPr/>
        </p:nvSpPr>
        <p:spPr>
          <a:xfrm>
            <a:off x="619125" y="1474619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He was taken away after an unjust trial;</a:t>
            </a:r>
          </a:p>
          <a:p>
            <a:r>
              <a:rPr lang="en-US" sz="6200" b="1" dirty="0"/>
              <a:t>But who from His generation even cared?</a:t>
            </a:r>
          </a:p>
        </p:txBody>
      </p:sp>
    </p:spTree>
    <p:extLst>
      <p:ext uri="{BB962C8B-B14F-4D97-AF65-F5344CB8AC3E}">
        <p14:creationId xmlns:p14="http://schemas.microsoft.com/office/powerpoint/2010/main" val="42784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E4E61-7471-CFCD-2AF1-96772BA3B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46A1A-B647-76A3-313B-103EEE6A6D58}"/>
              </a:ext>
            </a:extLst>
          </p:cNvPr>
          <p:cNvSpPr txBox="1"/>
          <p:nvPr/>
        </p:nvSpPr>
        <p:spPr>
          <a:xfrm>
            <a:off x="619125" y="997566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For He was cut off from the land of the living;</a:t>
            </a:r>
          </a:p>
          <a:p>
            <a:r>
              <a:rPr lang="en-US" sz="6200" b="1" dirty="0"/>
              <a:t>He was struck down because of my people’s rebellion.</a:t>
            </a:r>
          </a:p>
        </p:txBody>
      </p:sp>
    </p:spTree>
    <p:extLst>
      <p:ext uri="{BB962C8B-B14F-4D97-AF65-F5344CB8AC3E}">
        <p14:creationId xmlns:p14="http://schemas.microsoft.com/office/powerpoint/2010/main" val="316778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9C42C-F245-A4D9-A4B4-FEAA8E208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97BE754-0D08-5877-26C6-89DFA005290C}"/>
              </a:ext>
            </a:extLst>
          </p:cNvPr>
          <p:cNvSpPr txBox="1"/>
          <p:nvPr/>
        </p:nvSpPr>
        <p:spPr>
          <a:xfrm>
            <a:off x="619125" y="1474620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They assigned His grave with the wicked,</a:t>
            </a:r>
          </a:p>
          <a:p>
            <a:r>
              <a:rPr lang="en-US" sz="6200" b="1" dirty="0"/>
              <a:t>but they buried Him in a rich man’s tomb,</a:t>
            </a:r>
          </a:p>
        </p:txBody>
      </p:sp>
    </p:spTree>
    <p:extLst>
      <p:ext uri="{BB962C8B-B14F-4D97-AF65-F5344CB8AC3E}">
        <p14:creationId xmlns:p14="http://schemas.microsoft.com/office/powerpoint/2010/main" val="3710949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12C6-1833-5887-EFB2-D1F58FC7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5CD390A-15BA-D48D-BC7A-64A0219DE6C7}"/>
              </a:ext>
            </a:extLst>
          </p:cNvPr>
          <p:cNvSpPr txBox="1"/>
          <p:nvPr/>
        </p:nvSpPr>
        <p:spPr>
          <a:xfrm>
            <a:off x="619125" y="1474620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even though He had done no violence,</a:t>
            </a:r>
          </a:p>
          <a:p>
            <a:r>
              <a:rPr lang="en-US" sz="6200" b="1" dirty="0"/>
              <a:t>nor ever spoken with deceit.</a:t>
            </a:r>
          </a:p>
        </p:txBody>
      </p:sp>
    </p:spTree>
    <p:extLst>
      <p:ext uri="{BB962C8B-B14F-4D97-AF65-F5344CB8AC3E}">
        <p14:creationId xmlns:p14="http://schemas.microsoft.com/office/powerpoint/2010/main" val="3723296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13174-95ED-6128-F557-2BEC2CCD6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B199-25F3-2B79-FD1B-B761D66E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03009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02B0-A13A-E662-01D7-22392D6C0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1635346-F026-41E7-8047-31D3CFC53619}"/>
              </a:ext>
            </a:extLst>
          </p:cNvPr>
          <p:cNvSpPr txBox="1"/>
          <p:nvPr/>
        </p:nvSpPr>
        <p:spPr>
          <a:xfrm>
            <a:off x="619125" y="1951673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Yet it pleased the Lord to crush Him and subject Him to grief.</a:t>
            </a:r>
          </a:p>
        </p:txBody>
      </p:sp>
    </p:spTree>
    <p:extLst>
      <p:ext uri="{BB962C8B-B14F-4D97-AF65-F5344CB8AC3E}">
        <p14:creationId xmlns:p14="http://schemas.microsoft.com/office/powerpoint/2010/main" val="2647045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09F06-666F-CD13-5BA1-71A7A25A9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0D0846-FA80-6784-2023-D372B87FA942}"/>
              </a:ext>
            </a:extLst>
          </p:cNvPr>
          <p:cNvSpPr txBox="1"/>
          <p:nvPr/>
        </p:nvSpPr>
        <p:spPr>
          <a:xfrm>
            <a:off x="619125" y="1474620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to make Him an offering for sin, </a:t>
            </a:r>
          </a:p>
          <a:p>
            <a:r>
              <a:rPr lang="en-US" sz="6200" b="1" dirty="0"/>
              <a:t>after this He will see His lineage, </a:t>
            </a:r>
          </a:p>
        </p:txBody>
      </p:sp>
    </p:spTree>
    <p:extLst>
      <p:ext uri="{BB962C8B-B14F-4D97-AF65-F5344CB8AC3E}">
        <p14:creationId xmlns:p14="http://schemas.microsoft.com/office/powerpoint/2010/main" val="307742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4"/>
            <a:ext cx="11534862" cy="452431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7200" dirty="0"/>
              <a:t>What </a:t>
            </a:r>
            <a:r>
              <a:rPr lang="en-US" sz="7200" i="1" dirty="0">
                <a:solidFill>
                  <a:schemeClr val="accent1"/>
                </a:solidFill>
              </a:rPr>
              <a:t>Christ’s birth</a:t>
            </a:r>
            <a:r>
              <a:rPr lang="en-US" sz="7200" dirty="0"/>
              <a:t> means for </a:t>
            </a:r>
            <a:r>
              <a:rPr lang="en-US" sz="7200" i="1" dirty="0">
                <a:solidFill>
                  <a:schemeClr val="accent1"/>
                </a:solidFill>
              </a:rPr>
              <a:t>our</a:t>
            </a:r>
            <a:r>
              <a:rPr lang="en-US" sz="7200" i="1" dirty="0"/>
              <a:t> </a:t>
            </a:r>
            <a:r>
              <a:rPr lang="en-US" sz="7200" i="1" dirty="0">
                <a:solidFill>
                  <a:schemeClr val="accent1"/>
                </a:solidFill>
              </a:rPr>
              <a:t>lives</a:t>
            </a:r>
            <a:r>
              <a:rPr lang="en-US" sz="7200" i="1" dirty="0"/>
              <a:t> </a:t>
            </a:r>
            <a:r>
              <a:rPr lang="en-US" sz="7200" dirty="0"/>
              <a:t>and </a:t>
            </a:r>
            <a:r>
              <a:rPr lang="en-US" sz="7200" i="1" dirty="0">
                <a:solidFill>
                  <a:schemeClr val="accent1"/>
                </a:solidFill>
              </a:rPr>
              <a:t>culture</a:t>
            </a:r>
            <a:r>
              <a:rPr lang="en-US" sz="7200" dirty="0"/>
              <a:t>, and how </a:t>
            </a:r>
            <a:r>
              <a:rPr lang="en-US" sz="7200" i="1" dirty="0">
                <a:solidFill>
                  <a:schemeClr val="accent1"/>
                </a:solidFill>
              </a:rPr>
              <a:t>to celebrate it </a:t>
            </a:r>
            <a:r>
              <a:rPr lang="en-US" sz="7200" dirty="0"/>
              <a:t>today.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86906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26270-F1AA-F4F1-F3DB-A08E43C01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66FFB3-E6AA-EBF6-4FF1-AF74A58B4FE1}"/>
              </a:ext>
            </a:extLst>
          </p:cNvPr>
          <p:cNvSpPr txBox="1"/>
          <p:nvPr/>
        </p:nvSpPr>
        <p:spPr>
          <a:xfrm>
            <a:off x="619125" y="1474620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His days will be prolonged, </a:t>
            </a:r>
          </a:p>
          <a:p>
            <a:r>
              <a:rPr lang="en-US" sz="6200" b="1" dirty="0"/>
              <a:t>and by Yahweh’s pleasure it will be accomplished.</a:t>
            </a:r>
          </a:p>
        </p:txBody>
      </p:sp>
    </p:spTree>
    <p:extLst>
      <p:ext uri="{BB962C8B-B14F-4D97-AF65-F5344CB8AC3E}">
        <p14:creationId xmlns:p14="http://schemas.microsoft.com/office/powerpoint/2010/main" val="3998028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F25CE-7CC9-7BFF-00F7-61E9671BC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BCA802D-5341-4D3C-0872-F2E44D1F374F}"/>
              </a:ext>
            </a:extLst>
          </p:cNvPr>
          <p:cNvSpPr txBox="1"/>
          <p:nvPr/>
        </p:nvSpPr>
        <p:spPr>
          <a:xfrm>
            <a:off x="619125" y="1474621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After He has suffered, He will see the light of life, </a:t>
            </a:r>
          </a:p>
          <a:p>
            <a:r>
              <a:rPr lang="en-US" sz="6200" b="1" dirty="0"/>
              <a:t>and be satisfied with the fruits of His suffering</a:t>
            </a:r>
          </a:p>
        </p:txBody>
      </p:sp>
    </p:spTree>
    <p:extLst>
      <p:ext uri="{BB962C8B-B14F-4D97-AF65-F5344CB8AC3E}">
        <p14:creationId xmlns:p14="http://schemas.microsoft.com/office/powerpoint/2010/main" val="3826407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532B8-C1DE-FFC8-B83A-016A5AC8F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83AE47-01A0-7B89-A753-FDBCE325517B}"/>
              </a:ext>
            </a:extLst>
          </p:cNvPr>
          <p:cNvSpPr txBox="1"/>
          <p:nvPr/>
        </p:nvSpPr>
        <p:spPr>
          <a:xfrm>
            <a:off x="619125" y="1951672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“My righteous Servant will justify many people, and He will carry their sins.</a:t>
            </a:r>
          </a:p>
        </p:txBody>
      </p:sp>
    </p:spTree>
    <p:extLst>
      <p:ext uri="{BB962C8B-B14F-4D97-AF65-F5344CB8AC3E}">
        <p14:creationId xmlns:p14="http://schemas.microsoft.com/office/powerpoint/2010/main" val="2460605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70B8-FE6E-DA83-47B6-0E906EF7E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5C7A966-316B-FA31-DFB2-13B22EBA97E3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Therefore I will give Him the multitudes as His portion, and He will receive the mighty as His prize,</a:t>
            </a:r>
          </a:p>
        </p:txBody>
      </p:sp>
    </p:spTree>
    <p:extLst>
      <p:ext uri="{BB962C8B-B14F-4D97-AF65-F5344CB8AC3E}">
        <p14:creationId xmlns:p14="http://schemas.microsoft.com/office/powerpoint/2010/main" val="1717802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5C905-FB73-2AD1-3249-3B7C1A4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DD16179-4015-DF36-60AE-34EA6F3A8852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because He submitted Himself to death,</a:t>
            </a:r>
          </a:p>
          <a:p>
            <a:r>
              <a:rPr lang="en-US" sz="6200" b="1" dirty="0"/>
              <a:t>and was counted among the rebels;</a:t>
            </a:r>
          </a:p>
        </p:txBody>
      </p:sp>
    </p:spTree>
    <p:extLst>
      <p:ext uri="{BB962C8B-B14F-4D97-AF65-F5344CB8AC3E}">
        <p14:creationId xmlns:p14="http://schemas.microsoft.com/office/powerpoint/2010/main" val="564147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21097-D19F-96DD-C669-2D209BD23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C1A3F00-967C-3B67-88C2-800D455FB705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yet He bore the sin of the multitudes</a:t>
            </a:r>
          </a:p>
          <a:p>
            <a:r>
              <a:rPr lang="en-US" sz="6200" b="1" dirty="0"/>
              <a:t>and interceded on behalf of the rebels.”</a:t>
            </a:r>
          </a:p>
        </p:txBody>
      </p:sp>
    </p:spTree>
    <p:extLst>
      <p:ext uri="{BB962C8B-B14F-4D97-AF65-F5344CB8AC3E}">
        <p14:creationId xmlns:p14="http://schemas.microsoft.com/office/powerpoint/2010/main" val="1138185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77EBF-070F-2795-F1C8-609403F5E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F80C-1F9F-BADD-CCB4-3052C521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4020344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62C5-FFB3-04C6-B19F-68228176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FB28F68-79D6-8174-33DD-8CA47C461101}"/>
              </a:ext>
            </a:extLst>
          </p:cNvPr>
          <p:cNvSpPr txBox="1"/>
          <p:nvPr/>
        </p:nvSpPr>
        <p:spPr>
          <a:xfrm>
            <a:off x="352337" y="2090172"/>
            <a:ext cx="11492917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How has the gift of Christ</a:t>
            </a:r>
            <a:endParaRPr lang="en-US" sz="7200" b="1" i="1" dirty="0"/>
          </a:p>
          <a:p>
            <a:pPr algn="ctr"/>
            <a:r>
              <a:rPr lang="en-US" sz="9600" b="1" dirty="0">
                <a:solidFill>
                  <a:schemeClr val="accent1"/>
                </a:solidFill>
              </a:rPr>
              <a:t>changed your life?</a:t>
            </a:r>
            <a:endParaRPr lang="es-SV" sz="6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28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495012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A535-19C7-630C-F1DB-4C5436CC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9ABAF6-6AF0-EB00-275E-5F5D6259B702}"/>
              </a:ext>
            </a:extLst>
          </p:cNvPr>
          <p:cNvSpPr txBox="1"/>
          <p:nvPr/>
        </p:nvSpPr>
        <p:spPr>
          <a:xfrm>
            <a:off x="343949" y="612846"/>
            <a:ext cx="11534862" cy="563231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7200" dirty="0"/>
              <a:t>God has given us </a:t>
            </a:r>
            <a:r>
              <a:rPr lang="en-US" sz="7200" i="1" dirty="0">
                <a:solidFill>
                  <a:schemeClr val="accent1"/>
                </a:solidFill>
              </a:rPr>
              <a:t>salvation</a:t>
            </a:r>
            <a:r>
              <a:rPr lang="en-US" sz="7200" dirty="0"/>
              <a:t> through His Son, changing </a:t>
            </a:r>
            <a:r>
              <a:rPr lang="en-US" sz="7200" i="1" dirty="0">
                <a:solidFill>
                  <a:schemeClr val="accent1"/>
                </a:solidFill>
              </a:rPr>
              <a:t>our</a:t>
            </a:r>
            <a:r>
              <a:rPr lang="en-US" sz="7200" i="1" dirty="0"/>
              <a:t> </a:t>
            </a:r>
            <a:r>
              <a:rPr lang="en-US" sz="7200" i="1" dirty="0">
                <a:solidFill>
                  <a:schemeClr val="accent1"/>
                </a:solidFill>
              </a:rPr>
              <a:t>lives forever</a:t>
            </a:r>
            <a:r>
              <a:rPr lang="en-US" sz="7200" dirty="0"/>
              <a:t>, so that we can</a:t>
            </a:r>
            <a:r>
              <a:rPr lang="en-US" sz="7200" i="1" dirty="0">
                <a:solidFill>
                  <a:schemeClr val="accent1"/>
                </a:solidFill>
              </a:rPr>
              <a:t> celebrate </a:t>
            </a:r>
            <a:r>
              <a:rPr lang="en-US" sz="7200" dirty="0"/>
              <a:t>Christmas with </a:t>
            </a:r>
            <a:r>
              <a:rPr lang="en-US" sz="7200" i="1" dirty="0">
                <a:solidFill>
                  <a:schemeClr val="accent1"/>
                </a:solidFill>
              </a:rPr>
              <a:t>grateful hearts</a:t>
            </a:r>
            <a:r>
              <a:rPr lang="en-US" sz="7200" dirty="0"/>
              <a:t>.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217364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088401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04" b="3704"/>
          <a:stretch/>
        </p:blipFill>
        <p:spPr>
          <a:xfrm>
            <a:off x="0" y="0"/>
            <a:ext cx="12192000" cy="71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887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9600" dirty="0"/>
              <a:t>The Gift we didn’t know we needed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(Isaiah 53:1-12)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81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Who would have believed what we have heard?</a:t>
            </a:r>
          </a:p>
          <a:p>
            <a:r>
              <a:rPr lang="en-US" sz="6200" b="1" dirty="0"/>
              <a:t>And to who has the power of the Lord been revealed to?</a:t>
            </a:r>
          </a:p>
        </p:txBody>
      </p:sp>
    </p:spTree>
    <p:extLst>
      <p:ext uri="{BB962C8B-B14F-4D97-AF65-F5344CB8AC3E}">
        <p14:creationId xmlns:p14="http://schemas.microsoft.com/office/powerpoint/2010/main" val="4238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3841A-73E2-9DE1-92D6-C7AD8DE80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22B99C-ADCB-6279-7AE0-F40CBF04DD55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He grew up before God like a young plant</a:t>
            </a:r>
          </a:p>
          <a:p>
            <a:r>
              <a:rPr lang="en-US" sz="6200" b="1" dirty="0"/>
              <a:t>and like a root out of parched ground.</a:t>
            </a:r>
          </a:p>
        </p:txBody>
      </p:sp>
    </p:spTree>
    <p:extLst>
      <p:ext uri="{BB962C8B-B14F-4D97-AF65-F5344CB8AC3E}">
        <p14:creationId xmlns:p14="http://schemas.microsoft.com/office/powerpoint/2010/main" val="90164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didn’t have an impressive form</a:t>
            </a:r>
          </a:p>
          <a:p>
            <a:r>
              <a:rPr lang="en-US" sz="6200" b="1" dirty="0"/>
              <a:t>or majesty that we should look at Him,</a:t>
            </a:r>
          </a:p>
        </p:txBody>
      </p:sp>
    </p:spTree>
    <p:extLst>
      <p:ext uri="{BB962C8B-B14F-4D97-AF65-F5344CB8AC3E}">
        <p14:creationId xmlns:p14="http://schemas.microsoft.com/office/powerpoint/2010/main" val="133957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2B47-A602-7ACF-E982-9E5F79E6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E101BF9-5323-1EBF-60C4-FAB7EB6EF91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no special appearance that we should desire to follow Him.</a:t>
            </a:r>
          </a:p>
        </p:txBody>
      </p:sp>
    </p:spTree>
    <p:extLst>
      <p:ext uri="{BB962C8B-B14F-4D97-AF65-F5344CB8AC3E}">
        <p14:creationId xmlns:p14="http://schemas.microsoft.com/office/powerpoint/2010/main" val="2357011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True King of Israel (Matthew 2.1-23)</Template>
  <TotalTime>7483</TotalTime>
  <Words>546</Words>
  <Application>Microsoft Office PowerPoint</Application>
  <PresentationFormat>Widescreen</PresentationFormat>
  <Paragraphs>73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Bookman Old Style</vt:lpstr>
      <vt:lpstr>Calibri</vt:lpstr>
      <vt:lpstr>Rockwell</vt:lpstr>
      <vt:lpstr>Damask</vt:lpstr>
      <vt:lpstr>The Gift of Christ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172</cp:revision>
  <dcterms:created xsi:type="dcterms:W3CDTF">2021-11-05T21:03:33Z</dcterms:created>
  <dcterms:modified xsi:type="dcterms:W3CDTF">2024-12-21T20:14:20Z</dcterms:modified>
</cp:coreProperties>
</file>