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87368" autoAdjust="0"/>
  </p:normalViewPr>
  <p:slideViewPr>
    <p:cSldViewPr snapToGrid="0">
      <p:cViewPr varScale="1">
        <p:scale>
          <a:sx n="97" d="100"/>
          <a:sy n="97" d="100"/>
        </p:scale>
        <p:origin x="8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242" y="1052017"/>
            <a:ext cx="9733512" cy="1904018"/>
          </a:xfrm>
        </p:spPr>
        <p:txBody>
          <a:bodyPr>
            <a:noAutofit/>
          </a:bodyPr>
          <a:lstStyle/>
          <a:p>
            <a:r>
              <a:rPr lang="en-US" sz="9200"/>
              <a:t>Eternal Life</a:t>
            </a:r>
            <a:endParaRPr lang="en-US" sz="9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1683169" y="3034863"/>
            <a:ext cx="8825659" cy="2081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800" dirty="0"/>
              <a:t>(1 John 1:1-10)</a:t>
            </a:r>
            <a:br>
              <a:rPr lang="en-US" sz="6800" dirty="0"/>
            </a:b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True King of Israel (Matthew 2.1-23)</Template>
  <TotalTime>7484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Eternal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174</cp:revision>
  <dcterms:created xsi:type="dcterms:W3CDTF">2021-11-05T21:03:33Z</dcterms:created>
  <dcterms:modified xsi:type="dcterms:W3CDTF">2024-12-30T23:49:15Z</dcterms:modified>
</cp:coreProperties>
</file>