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notesMasterIdLst>
    <p:notesMasterId r:id="rId21"/>
  </p:notesMasterIdLst>
  <p:sldIdLst>
    <p:sldId id="297" r:id="rId2"/>
    <p:sldId id="496" r:id="rId3"/>
    <p:sldId id="368" r:id="rId4"/>
    <p:sldId id="449" r:id="rId5"/>
    <p:sldId id="436" r:id="rId6"/>
    <p:sldId id="448" r:id="rId7"/>
    <p:sldId id="533" r:id="rId8"/>
    <p:sldId id="446" r:id="rId9"/>
    <p:sldId id="456" r:id="rId10"/>
    <p:sldId id="416" r:id="rId11"/>
    <p:sldId id="457" r:id="rId12"/>
    <p:sldId id="531" r:id="rId13"/>
    <p:sldId id="535" r:id="rId14"/>
    <p:sldId id="534" r:id="rId15"/>
    <p:sldId id="492" r:id="rId16"/>
    <p:sldId id="455" r:id="rId17"/>
    <p:sldId id="532" r:id="rId18"/>
    <p:sldId id="495" r:id="rId19"/>
    <p:sldId id="49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RJ" lastIdx="1" clrIdx="0">
    <p:extLst>
      <p:ext uri="{19B8F6BF-5375-455C-9EA6-DF929625EA0E}">
        <p15:presenceInfo xmlns:p15="http://schemas.microsoft.com/office/powerpoint/2012/main" userId="Theodore Jedlic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87368" autoAdjust="0"/>
  </p:normalViewPr>
  <p:slideViewPr>
    <p:cSldViewPr snapToGrid="0">
      <p:cViewPr varScale="1">
        <p:scale>
          <a:sx n="97" d="100"/>
          <a:sy n="9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0903-83B9-48CB-BB05-1C1421E0047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5D38A-6246-4B1E-B710-9BBB5A7F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3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3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2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40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63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5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D38A-6246-4B1E-B710-9BBB5A7F5F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0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9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335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888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9001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700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928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84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9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40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66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5596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3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2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0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5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6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797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17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42" y="1052016"/>
            <a:ext cx="9733512" cy="3370849"/>
          </a:xfrm>
        </p:spPr>
        <p:txBody>
          <a:bodyPr>
            <a:noAutofit/>
          </a:bodyPr>
          <a:lstStyle/>
          <a:p>
            <a:r>
              <a:rPr lang="en-US" sz="9200" dirty="0"/>
              <a:t>The Blessing of Giving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1683169" y="4581148"/>
            <a:ext cx="8825659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800" dirty="0"/>
              <a:t>(Acts 20:35)</a:t>
            </a:r>
            <a:br>
              <a:rPr lang="en-US" sz="6800" dirty="0"/>
            </a:b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73786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35 In every way I’ve shown you that by laboring like this, it is necessary to help the weak</a:t>
            </a:r>
          </a:p>
        </p:txBody>
      </p:sp>
    </p:spTree>
    <p:extLst>
      <p:ext uri="{BB962C8B-B14F-4D97-AF65-F5344CB8AC3E}">
        <p14:creationId xmlns:p14="http://schemas.microsoft.com/office/powerpoint/2010/main" val="39853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9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and to keep in mind the words of the Lord Jesus, for He said, ‘It is more blessed to give than to receive.’”</a:t>
            </a:r>
          </a:p>
        </p:txBody>
      </p:sp>
    </p:spTree>
    <p:extLst>
      <p:ext uri="{BB962C8B-B14F-4D97-AF65-F5344CB8AC3E}">
        <p14:creationId xmlns:p14="http://schemas.microsoft.com/office/powerpoint/2010/main" val="2938337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396458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A62C5-FFB3-04C6-B19F-68228176C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FB28F68-79D6-8174-33DD-8CA47C461101}"/>
              </a:ext>
            </a:extLst>
          </p:cNvPr>
          <p:cNvSpPr txBox="1"/>
          <p:nvPr/>
        </p:nvSpPr>
        <p:spPr>
          <a:xfrm>
            <a:off x="352337" y="797511"/>
            <a:ext cx="11492917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b="1" dirty="0"/>
              <a:t>Is it really </a:t>
            </a:r>
          </a:p>
          <a:p>
            <a:pPr algn="ctr"/>
            <a:r>
              <a:rPr lang="en-US" sz="7200" b="1" i="1" dirty="0"/>
              <a:t>a</a:t>
            </a:r>
            <a:r>
              <a:rPr lang="en-US" sz="7200" b="1" dirty="0"/>
              <a:t> </a:t>
            </a:r>
            <a:r>
              <a:rPr lang="en-US" sz="7200" b="1" i="1" dirty="0"/>
              <a:t>greater blessing</a:t>
            </a:r>
          </a:p>
          <a:p>
            <a:pPr algn="ctr"/>
            <a:r>
              <a:rPr lang="en-US" sz="9600" b="1" dirty="0">
                <a:solidFill>
                  <a:schemeClr val="accent1"/>
                </a:solidFill>
              </a:rPr>
              <a:t>to give than </a:t>
            </a:r>
          </a:p>
          <a:p>
            <a:pPr algn="ctr"/>
            <a:r>
              <a:rPr lang="en-US" sz="9600" b="1" dirty="0">
                <a:solidFill>
                  <a:schemeClr val="accent1"/>
                </a:solidFill>
              </a:rPr>
              <a:t>to receive?</a:t>
            </a:r>
            <a:endParaRPr lang="es-SV" sz="6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28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D8905-3FA3-4CC1-4477-C7DCE6198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7FF6E83-29CC-4212-F027-D6C23BCD0DDE}"/>
              </a:ext>
            </a:extLst>
          </p:cNvPr>
          <p:cNvSpPr txBox="1"/>
          <p:nvPr/>
        </p:nvSpPr>
        <p:spPr>
          <a:xfrm>
            <a:off x="619125" y="1166843"/>
            <a:ext cx="10915650" cy="45243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9600" b="1" dirty="0"/>
              <a:t>Common Questions about giving:</a:t>
            </a:r>
            <a:endParaRPr lang="es-SV" sz="9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16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52337" y="1351508"/>
            <a:ext cx="11492917" cy="41549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b="1" dirty="0"/>
              <a:t>The Bottom Line:</a:t>
            </a:r>
          </a:p>
          <a:p>
            <a:pPr algn="ctr"/>
            <a:r>
              <a:rPr lang="en-US" sz="9600" b="1" dirty="0">
                <a:solidFill>
                  <a:schemeClr val="accent1"/>
                </a:solidFill>
              </a:rPr>
              <a:t>does God expect me to tithe?</a:t>
            </a:r>
            <a:endParaRPr lang="es-SV" sz="6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07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2495012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612846"/>
            <a:ext cx="11534862" cy="563231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7200" i="1" dirty="0"/>
              <a:t>God has shown us </a:t>
            </a:r>
            <a:r>
              <a:rPr lang="en-US" sz="7200" i="1" dirty="0">
                <a:solidFill>
                  <a:schemeClr val="accent1"/>
                </a:solidFill>
              </a:rPr>
              <a:t>the power of </a:t>
            </a:r>
            <a:r>
              <a:rPr lang="en-US" sz="7200" i="1" dirty="0" err="1">
                <a:solidFill>
                  <a:schemeClr val="accent1"/>
                </a:solidFill>
              </a:rPr>
              <a:t>generousity</a:t>
            </a:r>
            <a:r>
              <a:rPr lang="en-US" sz="7200" i="1" dirty="0">
                <a:solidFill>
                  <a:schemeClr val="accent1"/>
                </a:solidFill>
              </a:rPr>
              <a:t> </a:t>
            </a:r>
            <a:r>
              <a:rPr lang="en-US" sz="7200" i="1" dirty="0"/>
              <a:t>through the cross</a:t>
            </a:r>
            <a:r>
              <a:rPr lang="en-US" sz="7200" dirty="0"/>
              <a:t>, and He is </a:t>
            </a:r>
            <a:r>
              <a:rPr lang="en-US" sz="7200" dirty="0">
                <a:solidFill>
                  <a:schemeClr val="accent1"/>
                </a:solidFill>
              </a:rPr>
              <a:t>inviting us</a:t>
            </a:r>
            <a:r>
              <a:rPr lang="en-US" sz="7200" dirty="0"/>
              <a:t> to </a:t>
            </a:r>
            <a:r>
              <a:rPr lang="en-US" sz="7200" dirty="0">
                <a:solidFill>
                  <a:schemeClr val="accent1"/>
                </a:solidFill>
              </a:rPr>
              <a:t>live the same</a:t>
            </a:r>
            <a:r>
              <a:rPr lang="en-US" sz="7200" dirty="0"/>
              <a:t> way.</a:t>
            </a:r>
            <a:endParaRPr lang="es-SV" sz="6200" dirty="0"/>
          </a:p>
        </p:txBody>
      </p:sp>
    </p:spTree>
    <p:extLst>
      <p:ext uri="{BB962C8B-B14F-4D97-AF65-F5344CB8AC3E}">
        <p14:creationId xmlns:p14="http://schemas.microsoft.com/office/powerpoint/2010/main" val="1404805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717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2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2887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825" b="12825"/>
          <a:stretch/>
        </p:blipFill>
        <p:spPr>
          <a:xfrm>
            <a:off x="-1162051" y="0"/>
            <a:ext cx="1404712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3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1166844"/>
            <a:ext cx="11534862" cy="452431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r>
              <a:rPr lang="en-US" sz="7200" dirty="0"/>
              <a:t>Is</a:t>
            </a:r>
            <a:r>
              <a:rPr lang="en-US" sz="7200" b="1" dirty="0"/>
              <a:t> </a:t>
            </a:r>
            <a:r>
              <a:rPr lang="en-US" sz="7200" dirty="0"/>
              <a:t>it </a:t>
            </a:r>
            <a:r>
              <a:rPr lang="en-US" sz="7200" i="1" dirty="0">
                <a:solidFill>
                  <a:schemeClr val="accent1"/>
                </a:solidFill>
              </a:rPr>
              <a:t>really</a:t>
            </a:r>
            <a:r>
              <a:rPr lang="en-US" sz="7200" dirty="0"/>
              <a:t> a </a:t>
            </a:r>
            <a:r>
              <a:rPr lang="en-US" sz="7200" dirty="0">
                <a:solidFill>
                  <a:schemeClr val="accent1"/>
                </a:solidFill>
              </a:rPr>
              <a:t>greater blessing</a:t>
            </a:r>
            <a:r>
              <a:rPr lang="en-US" sz="7200" dirty="0"/>
              <a:t> to </a:t>
            </a:r>
            <a:r>
              <a:rPr lang="en-US" sz="7200" dirty="0">
                <a:solidFill>
                  <a:schemeClr val="accent1"/>
                </a:solidFill>
              </a:rPr>
              <a:t>give</a:t>
            </a:r>
            <a:r>
              <a:rPr lang="en-US" sz="7200" dirty="0"/>
              <a:t> than to </a:t>
            </a:r>
            <a:r>
              <a:rPr lang="en-US" sz="7200" dirty="0">
                <a:solidFill>
                  <a:schemeClr val="accent1"/>
                </a:solidFill>
              </a:rPr>
              <a:t>receive</a:t>
            </a:r>
            <a:r>
              <a:rPr lang="en-US" sz="7200" dirty="0"/>
              <a:t>, and how </a:t>
            </a:r>
            <a:r>
              <a:rPr lang="en-US" sz="7200" dirty="0">
                <a:solidFill>
                  <a:schemeClr val="accent1"/>
                </a:solidFill>
              </a:rPr>
              <a:t>can we find out</a:t>
            </a:r>
            <a:r>
              <a:rPr lang="en-US" sz="7200" dirty="0"/>
              <a:t>?</a:t>
            </a:r>
            <a:endParaRPr lang="es-SV" sz="6200" dirty="0"/>
          </a:p>
        </p:txBody>
      </p:sp>
    </p:spTree>
    <p:extLst>
      <p:ext uri="{BB962C8B-B14F-4D97-AF65-F5344CB8AC3E}">
        <p14:creationId xmlns:p14="http://schemas.microsoft.com/office/powerpoint/2010/main" val="8690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308840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9600" dirty="0"/>
              <a:t>The Blessing of Giving</a:t>
            </a:r>
          </a:p>
          <a:p>
            <a:pPr algn="ctr"/>
            <a:r>
              <a:rPr lang="en-US" sz="7200" dirty="0">
                <a:solidFill>
                  <a:schemeClr val="accent1"/>
                </a:solidFill>
              </a:rPr>
              <a:t>(Acts 20:35)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181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1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32 “And now I commit you to God and to the message of His grace, </a:t>
            </a:r>
          </a:p>
        </p:txBody>
      </p:sp>
    </p:spTree>
    <p:extLst>
      <p:ext uri="{BB962C8B-B14F-4D97-AF65-F5344CB8AC3E}">
        <p14:creationId xmlns:p14="http://schemas.microsoft.com/office/powerpoint/2010/main" val="4238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3841A-73E2-9DE1-92D6-C7AD8DE80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F22B99C-ADCB-6279-7AE0-F40CBF04DD55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which is able to build you up and to give you an inheritance among all who are sanctified.</a:t>
            </a:r>
          </a:p>
        </p:txBody>
      </p:sp>
    </p:spTree>
    <p:extLst>
      <p:ext uri="{BB962C8B-B14F-4D97-AF65-F5344CB8AC3E}">
        <p14:creationId xmlns:p14="http://schemas.microsoft.com/office/powerpoint/2010/main" val="90164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33 I have not coveted anyone’s silver or gold or clothing. </a:t>
            </a:r>
          </a:p>
        </p:txBody>
      </p:sp>
    </p:spTree>
    <p:extLst>
      <p:ext uri="{BB962C8B-B14F-4D97-AF65-F5344CB8AC3E}">
        <p14:creationId xmlns:p14="http://schemas.microsoft.com/office/powerpoint/2010/main" val="1339573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38175" y="997565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34 You yourselves know that these hands have provided for my needs and for those who were with me. blessed to give than to receive.’”</a:t>
            </a:r>
            <a:endParaRPr lang="es-SV" sz="6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72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Who is Jesus - The True King of Israel (Matthew 2.1-23)</Template>
  <TotalTime>5664</TotalTime>
  <Words>219</Words>
  <Application>Microsoft Office PowerPoint</Application>
  <PresentationFormat>Widescreen</PresentationFormat>
  <Paragraphs>29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Bookman Old Style</vt:lpstr>
      <vt:lpstr>Calibri</vt:lpstr>
      <vt:lpstr>Rockwell</vt:lpstr>
      <vt:lpstr>Damask</vt:lpstr>
      <vt:lpstr>The Blessing of Giving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Theodore Jedlicka</cp:lastModifiedBy>
  <cp:revision>160</cp:revision>
  <dcterms:created xsi:type="dcterms:W3CDTF">2021-11-05T21:03:33Z</dcterms:created>
  <dcterms:modified xsi:type="dcterms:W3CDTF">2024-12-01T15:39:34Z</dcterms:modified>
</cp:coreProperties>
</file>