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87368" autoAdjust="0"/>
  </p:normalViewPr>
  <p:slideViewPr>
    <p:cSldViewPr snapToGrid="0">
      <p:cViewPr varScale="1">
        <p:scale>
          <a:sx n="97" d="100"/>
          <a:sy n="97" d="100"/>
        </p:scale>
        <p:origin x="84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242" y="2163484"/>
            <a:ext cx="9733512" cy="1454701"/>
          </a:xfrm>
        </p:spPr>
        <p:txBody>
          <a:bodyPr>
            <a:noAutofit/>
          </a:bodyPr>
          <a:lstStyle/>
          <a:p>
            <a:r>
              <a:rPr lang="en-US" sz="9200" dirty="0"/>
              <a:t>Psalm 1</a:t>
            </a:r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True King of Israel (Matthew 2.1-23)</Template>
  <TotalTime>5665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Psalm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Jaime Montoya</cp:lastModifiedBy>
  <cp:revision>162</cp:revision>
  <dcterms:created xsi:type="dcterms:W3CDTF">2021-11-05T21:03:33Z</dcterms:created>
  <dcterms:modified xsi:type="dcterms:W3CDTF">2024-12-17T22:25:42Z</dcterms:modified>
</cp:coreProperties>
</file>