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8" r:id="rId1"/>
  </p:sldMasterIdLst>
  <p:notesMasterIdLst>
    <p:notesMasterId r:id="rId3"/>
  </p:notesMasterIdLst>
  <p:sldIdLst>
    <p:sldId id="29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odore Jedlicka" initials="TRJ" lastIdx="1" clrIdx="0">
    <p:extLst>
      <p:ext uri="{19B8F6BF-5375-455C-9EA6-DF929625EA0E}">
        <p15:presenceInfo xmlns:p15="http://schemas.microsoft.com/office/powerpoint/2012/main" userId="Theodore Jedlic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4" autoAdjust="0"/>
    <p:restoredTop sz="87368" autoAdjust="0"/>
  </p:normalViewPr>
  <p:slideViewPr>
    <p:cSldViewPr snapToGrid="0">
      <p:cViewPr varScale="1">
        <p:scale>
          <a:sx n="97" d="100"/>
          <a:sy n="97" d="100"/>
        </p:scale>
        <p:origin x="84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20903-83B9-48CB-BB05-1C1421E0047B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5D38A-6246-4B1E-B710-9BBB5A7F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3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98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6335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78887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490019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7001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99282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847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297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4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93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8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92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10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859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261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46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6797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173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F48C3-2D9B-419B-B254-CAD3A10C5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9242" y="1052016"/>
            <a:ext cx="9733512" cy="1454701"/>
          </a:xfrm>
        </p:spPr>
        <p:txBody>
          <a:bodyPr>
            <a:noAutofit/>
          </a:bodyPr>
          <a:lstStyle/>
          <a:p>
            <a:r>
              <a:rPr lang="en-US" sz="9200" dirty="0"/>
              <a:t>Peace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5B5E6A5-1494-4B25-9267-800309A64C69}"/>
              </a:ext>
            </a:extLst>
          </p:cNvPr>
          <p:cNvSpPr txBox="1">
            <a:spLocks/>
          </p:cNvSpPr>
          <p:nvPr/>
        </p:nvSpPr>
        <p:spPr>
          <a:xfrm>
            <a:off x="1683169" y="2506718"/>
            <a:ext cx="8825659" cy="20968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i="0" kern="1200" cap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6800" dirty="0"/>
              <a:t>(James 4:1-2)</a:t>
            </a:r>
            <a:br>
              <a:rPr lang="en-US" sz="6800" dirty="0"/>
            </a:b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1737865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Who is Jesus - The True King of Israel (Matthew 2.1-23)</Template>
  <TotalTime>5665</TotalTime>
  <Words>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Rockwell</vt:lpstr>
      <vt:lpstr>Damask</vt:lpstr>
      <vt:lpstr>Peace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Jaime Montoya</cp:lastModifiedBy>
  <cp:revision>161</cp:revision>
  <dcterms:created xsi:type="dcterms:W3CDTF">2021-11-05T21:03:33Z</dcterms:created>
  <dcterms:modified xsi:type="dcterms:W3CDTF">2024-12-10T22:01:06Z</dcterms:modified>
</cp:coreProperties>
</file>