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738" r:id="rId1"/>
  </p:sldMasterIdLst>
  <p:notesMasterIdLst>
    <p:notesMasterId r:id="rId38"/>
  </p:notesMasterIdLst>
  <p:sldIdLst>
    <p:sldId id="325" r:id="rId2"/>
    <p:sldId id="297" r:id="rId3"/>
    <p:sldId id="604" r:id="rId4"/>
    <p:sldId id="648" r:id="rId5"/>
    <p:sldId id="438" r:id="rId6"/>
    <p:sldId id="873" r:id="rId7"/>
    <p:sldId id="880" r:id="rId8"/>
    <p:sldId id="1035" r:id="rId9"/>
    <p:sldId id="896" r:id="rId10"/>
    <p:sldId id="1036" r:id="rId11"/>
    <p:sldId id="1050" r:id="rId12"/>
    <p:sldId id="897" r:id="rId13"/>
    <p:sldId id="883" r:id="rId14"/>
    <p:sldId id="1053" r:id="rId15"/>
    <p:sldId id="1054" r:id="rId16"/>
    <p:sldId id="1055" r:id="rId17"/>
    <p:sldId id="1056" r:id="rId18"/>
    <p:sldId id="1052" r:id="rId19"/>
    <p:sldId id="1028" r:id="rId20"/>
    <p:sldId id="1049" r:id="rId21"/>
    <p:sldId id="1037" r:id="rId22"/>
    <p:sldId id="1057" r:id="rId23"/>
    <p:sldId id="1051" r:id="rId24"/>
    <p:sldId id="1038" r:id="rId25"/>
    <p:sldId id="1039" r:id="rId26"/>
    <p:sldId id="976" r:id="rId27"/>
    <p:sldId id="1040" r:id="rId28"/>
    <p:sldId id="885" r:id="rId29"/>
    <p:sldId id="988" r:id="rId30"/>
    <p:sldId id="1029" r:id="rId31"/>
    <p:sldId id="899" r:id="rId32"/>
    <p:sldId id="618" r:id="rId33"/>
    <p:sldId id="1045" r:id="rId34"/>
    <p:sldId id="764" r:id="rId35"/>
    <p:sldId id="605" r:id="rId36"/>
    <p:sldId id="606" r:id="rId37"/>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Theodore Jedlicka" initials="TRJ" lastIdx="1" clrIdx="0">
    <p:extLst>
      <p:ext uri="{19B8F6BF-5375-455C-9EA6-DF929625EA0E}">
        <p15:presenceInfo xmlns:p15="http://schemas.microsoft.com/office/powerpoint/2012/main" userId="Theodore Jedlicka"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2632" autoAdjust="0"/>
  </p:normalViewPr>
  <p:slideViewPr>
    <p:cSldViewPr snapToGrid="0">
      <p:cViewPr varScale="1">
        <p:scale>
          <a:sx n="112" d="100"/>
          <a:sy n="112" d="100"/>
        </p:scale>
        <p:origin x="492" y="10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commentAuthors" Target="commentAuthor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0220903-83B9-48CB-BB05-1C1421E0047B}" type="datetimeFigureOut">
              <a:rPr lang="en-US" smtClean="0"/>
              <a:t>2024/10/18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F05D38A-6246-4B1E-B710-9BBB5A7F5F09}" type="slidenum">
              <a:rPr lang="en-US" smtClean="0"/>
              <a:t>‹#›</a:t>
            </a:fld>
            <a:endParaRPr lang="en-US"/>
          </a:p>
        </p:txBody>
      </p:sp>
    </p:spTree>
    <p:extLst>
      <p:ext uri="{BB962C8B-B14F-4D97-AF65-F5344CB8AC3E}">
        <p14:creationId xmlns:p14="http://schemas.microsoft.com/office/powerpoint/2010/main" val="253673724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95269" y="1122363"/>
            <a:ext cx="9001462" cy="2387600"/>
          </a:xfrm>
        </p:spPr>
        <p:txBody>
          <a:bodyPr anchor="b">
            <a:normAutofit/>
          </a:bodyPr>
          <a:lstStyle>
            <a:lvl1pPr algn="ctr">
              <a:defRPr sz="4800"/>
            </a:lvl1pPr>
          </a:lstStyle>
          <a:p>
            <a:r>
              <a:rPr lang="en-US"/>
              <a:t>Click to edit Master title style</a:t>
            </a:r>
            <a:endParaRPr lang="en-US" dirty="0"/>
          </a:p>
        </p:txBody>
      </p:sp>
      <p:sp>
        <p:nvSpPr>
          <p:cNvPr id="3" name="Subtitle 2"/>
          <p:cNvSpPr>
            <a:spLocks noGrp="1"/>
          </p:cNvSpPr>
          <p:nvPr>
            <p:ph type="subTitle" idx="1"/>
          </p:nvPr>
        </p:nvSpPr>
        <p:spPr>
          <a:xfrm>
            <a:off x="1595269" y="3602038"/>
            <a:ext cx="9001462"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08B9EBBA-996F-894A-B54A-D6246ED52CEA}" type="datetimeFigureOut">
              <a:rPr lang="en-US" smtClean="0"/>
              <a:pPr/>
              <a:t>2024/10/18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94919887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3806" y="4289372"/>
            <a:ext cx="10367564" cy="819355"/>
          </a:xfrm>
        </p:spPr>
        <p:txBody>
          <a:bodyPr anchor="b">
            <a:normAutofit/>
          </a:bodyPr>
          <a:lstStyle>
            <a:lvl1pPr>
              <a:defRPr sz="2800"/>
            </a:lvl1pPr>
          </a:lstStyle>
          <a:p>
            <a:r>
              <a:rPr lang="en-US"/>
              <a:t>Click to edit Master title style</a:t>
            </a:r>
            <a:endParaRPr lang="en-US" dirty="0"/>
          </a:p>
        </p:txBody>
      </p:sp>
      <p:sp>
        <p:nvSpPr>
          <p:cNvPr id="3" name="Picture Placeholder 2"/>
          <p:cNvSpPr>
            <a:spLocks noGrp="1" noChangeAspect="1"/>
          </p:cNvSpPr>
          <p:nvPr>
            <p:ph type="pic" idx="1"/>
          </p:nvPr>
        </p:nvSpPr>
        <p:spPr>
          <a:xfrm>
            <a:off x="913806" y="621321"/>
            <a:ext cx="10367564" cy="3379735"/>
          </a:xfrm>
          <a:noFill/>
          <a:ln w="1905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913795" y="5108728"/>
            <a:ext cx="10365998" cy="682472"/>
          </a:xfrm>
        </p:spPr>
        <p:txBody>
          <a:bodyPr>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09B482E8-6E0E-1B4F-B1FD-C69DB9E858D9}" type="datetimeFigureOut">
              <a:rPr lang="en-US" smtClean="0"/>
              <a:pPr/>
              <a:t>2024/10/18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139633567"/>
      </p:ext>
    </p:extLst>
  </p:cSld>
  <p:clrMapOvr>
    <a:masterClrMapping/>
  </p:clrMapOvr>
  <p:hf sldNum="0"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913795" y="609600"/>
            <a:ext cx="10353762" cy="3424859"/>
          </a:xfrm>
        </p:spPr>
        <p:txBody>
          <a:bodyPr anchor="ctr"/>
          <a:lstStyle>
            <a:lvl1pP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913795" y="4204820"/>
            <a:ext cx="10353761" cy="1592186"/>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09B482E8-6E0E-1B4F-B1FD-C69DB9E858D9}" type="datetimeFigureOut">
              <a:rPr lang="en-US" smtClean="0"/>
              <a:pPr/>
              <a:t>2024/10/18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465788877"/>
      </p:ext>
    </p:extLst>
  </p:cSld>
  <p:clrMapOvr>
    <a:masterClrMapping/>
  </p:clrMapOvr>
  <p:hf sldNum="0"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2" y="609600"/>
            <a:ext cx="9302752" cy="2992904"/>
          </a:xfrm>
        </p:spPr>
        <p:txBody>
          <a:bodyPr anchor="ctr"/>
          <a:lstStyle>
            <a:lvl1pPr>
              <a:defRPr sz="3200"/>
            </a:lvl1pPr>
          </a:lstStyle>
          <a:p>
            <a:r>
              <a:rPr lang="en-US"/>
              <a:t>Click to edit Master title style</a:t>
            </a:r>
            <a:endParaRPr lang="en-US" dirty="0"/>
          </a:p>
        </p:txBody>
      </p:sp>
      <p:sp>
        <p:nvSpPr>
          <p:cNvPr id="12" name="Text Placeholder 3"/>
          <p:cNvSpPr>
            <a:spLocks noGrp="1"/>
          </p:cNvSpPr>
          <p:nvPr>
            <p:ph type="body" sz="half" idx="13"/>
          </p:nvPr>
        </p:nvSpPr>
        <p:spPr>
          <a:xfrm>
            <a:off x="1720644" y="3610032"/>
            <a:ext cx="8752299" cy="426812"/>
          </a:xfrm>
        </p:spPr>
        <p:txBody>
          <a:bodyPr anchor="t">
            <a:normAutofit/>
          </a:bodyPr>
          <a:lstStyle>
            <a:lvl1pPr marL="0" indent="0" algn="r">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4" name="Text Placeholder 3"/>
          <p:cNvSpPr>
            <a:spLocks noGrp="1"/>
          </p:cNvSpPr>
          <p:nvPr>
            <p:ph type="body" sz="half" idx="2"/>
          </p:nvPr>
        </p:nvSpPr>
        <p:spPr>
          <a:xfrm>
            <a:off x="913794" y="4204821"/>
            <a:ext cx="10353762" cy="1586380"/>
          </a:xfrm>
        </p:spPr>
        <p:txBody>
          <a:bodyPr anchor="ctr">
            <a:normAutofit/>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09B482E8-6E0E-1B4F-B1FD-C69DB9E858D9}" type="datetimeFigureOut">
              <a:rPr lang="en-US" smtClean="0"/>
              <a:pPr/>
              <a:t>2024/10/18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
        <p:nvSpPr>
          <p:cNvPr id="11" name="TextBox 10"/>
          <p:cNvSpPr txBox="1"/>
          <p:nvPr/>
        </p:nvSpPr>
        <p:spPr>
          <a:xfrm>
            <a:off x="836612" y="735241"/>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3" name="TextBox 12"/>
          <p:cNvSpPr txBox="1"/>
          <p:nvPr/>
        </p:nvSpPr>
        <p:spPr>
          <a:xfrm>
            <a:off x="10657956" y="2972093"/>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3304900194"/>
      </p:ext>
    </p:extLst>
  </p:cSld>
  <p:clrMapOvr>
    <a:masterClrMapping/>
  </p:clrMapOvr>
  <p:hf sldNum="0"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913806" y="2126942"/>
            <a:ext cx="10355327" cy="2511835"/>
          </a:xfrm>
        </p:spPr>
        <p:txBody>
          <a:bodyPr anchor="b"/>
          <a:lstStyle>
            <a:lvl1pP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913794" y="4650556"/>
            <a:ext cx="10353763" cy="1140644"/>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09B482E8-6E0E-1B4F-B1FD-C69DB9E858D9}" type="datetimeFigureOut">
              <a:rPr lang="en-US" smtClean="0"/>
              <a:pPr/>
              <a:t>2024/10/18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553970017"/>
      </p:ext>
    </p:extLst>
  </p:cSld>
  <p:clrMapOvr>
    <a:masterClrMapping/>
  </p:clrMapOvr>
  <p:hf sldNum="0"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913794" y="609600"/>
            <a:ext cx="10353762" cy="1325563"/>
          </a:xfrm>
        </p:spPr>
        <p:txBody>
          <a:bodyPr/>
          <a:lstStyle/>
          <a:p>
            <a:r>
              <a:rPr lang="en-US"/>
              <a:t>Click to edit Master title style</a:t>
            </a:r>
            <a:endParaRPr lang="en-US" dirty="0"/>
          </a:p>
        </p:txBody>
      </p:sp>
      <p:sp>
        <p:nvSpPr>
          <p:cNvPr id="7" name="Text Placeholder 2"/>
          <p:cNvSpPr>
            <a:spLocks noGrp="1"/>
          </p:cNvSpPr>
          <p:nvPr>
            <p:ph type="body" idx="1"/>
          </p:nvPr>
        </p:nvSpPr>
        <p:spPr>
          <a:xfrm>
            <a:off x="913794" y="2088319"/>
            <a:ext cx="3298956" cy="823305"/>
          </a:xfrm>
        </p:spPr>
        <p:txBody>
          <a:bodyPr anchor="b">
            <a:noAutofit/>
          </a:bodyPr>
          <a:lstStyle>
            <a:lvl1pPr marL="0" indent="0" algn="ctr">
              <a:lnSpc>
                <a:spcPct val="100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8" name="Text Placeholder 3"/>
          <p:cNvSpPr>
            <a:spLocks noGrp="1"/>
          </p:cNvSpPr>
          <p:nvPr>
            <p:ph type="body" sz="half" idx="15"/>
          </p:nvPr>
        </p:nvSpPr>
        <p:spPr>
          <a:xfrm>
            <a:off x="913794" y="2911624"/>
            <a:ext cx="3298956" cy="2879576"/>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9" name="Text Placeholder 4"/>
          <p:cNvSpPr>
            <a:spLocks noGrp="1"/>
          </p:cNvSpPr>
          <p:nvPr>
            <p:ph type="body" sz="quarter" idx="3"/>
          </p:nvPr>
        </p:nvSpPr>
        <p:spPr>
          <a:xfrm>
            <a:off x="4444878" y="2088320"/>
            <a:ext cx="3298558" cy="823304"/>
          </a:xfrm>
        </p:spPr>
        <p:txBody>
          <a:bodyPr anchor="b">
            <a:noAutofit/>
          </a:bodyPr>
          <a:lstStyle>
            <a:lvl1pPr marL="0" indent="0" algn="ctr">
              <a:lnSpc>
                <a:spcPct val="100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0" name="Text Placeholder 3"/>
          <p:cNvSpPr>
            <a:spLocks noGrp="1"/>
          </p:cNvSpPr>
          <p:nvPr>
            <p:ph type="body" sz="half" idx="16"/>
          </p:nvPr>
        </p:nvSpPr>
        <p:spPr>
          <a:xfrm>
            <a:off x="4444878" y="2911624"/>
            <a:ext cx="3299821" cy="2879576"/>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1" name="Text Placeholder 4"/>
          <p:cNvSpPr>
            <a:spLocks noGrp="1"/>
          </p:cNvSpPr>
          <p:nvPr>
            <p:ph type="body" sz="quarter" idx="13"/>
          </p:nvPr>
        </p:nvSpPr>
        <p:spPr>
          <a:xfrm>
            <a:off x="7973298" y="2088320"/>
            <a:ext cx="3291211" cy="823304"/>
          </a:xfrm>
        </p:spPr>
        <p:txBody>
          <a:bodyPr anchor="b">
            <a:noAutofit/>
          </a:bodyPr>
          <a:lstStyle>
            <a:lvl1pPr marL="0" indent="0" algn="ctr">
              <a:lnSpc>
                <a:spcPct val="100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Text Placeholder 3"/>
          <p:cNvSpPr>
            <a:spLocks noGrp="1"/>
          </p:cNvSpPr>
          <p:nvPr>
            <p:ph type="body" sz="half" idx="17"/>
          </p:nvPr>
        </p:nvSpPr>
        <p:spPr>
          <a:xfrm>
            <a:off x="7976346" y="2911624"/>
            <a:ext cx="3291211" cy="2879576"/>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09B482E8-6E0E-1B4F-B1FD-C69DB9E858D9}" type="datetimeFigureOut">
              <a:rPr lang="en-US" smtClean="0"/>
              <a:pPr/>
              <a:t>2024/10/18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966992829"/>
      </p:ext>
    </p:extLst>
  </p:cSld>
  <p:clrMapOvr>
    <a:masterClrMapping/>
  </p:clrMapOvr>
  <p:hf sldNum="0" hdr="0" ftr="0" dt="0"/>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913795" y="609600"/>
            <a:ext cx="10353762" cy="1325563"/>
          </a:xfrm>
        </p:spPr>
        <p:txBody>
          <a:bodyPr/>
          <a:lstStyle/>
          <a:p>
            <a:r>
              <a:rPr lang="en-US"/>
              <a:t>Click to edit Master title style</a:t>
            </a:r>
            <a:endParaRPr lang="en-US" dirty="0"/>
          </a:p>
        </p:txBody>
      </p:sp>
      <p:sp>
        <p:nvSpPr>
          <p:cNvPr id="19" name="Text Placeholder 2"/>
          <p:cNvSpPr>
            <a:spLocks noGrp="1"/>
          </p:cNvSpPr>
          <p:nvPr>
            <p:ph type="body" idx="1"/>
          </p:nvPr>
        </p:nvSpPr>
        <p:spPr>
          <a:xfrm>
            <a:off x="913795" y="4195899"/>
            <a:ext cx="3298955" cy="576262"/>
          </a:xfrm>
        </p:spPr>
        <p:txBody>
          <a:bodyPr anchor="b">
            <a:noAutofit/>
          </a:bodyPr>
          <a:lstStyle>
            <a:lvl1pPr marL="0" indent="0" algn="ctr">
              <a:lnSpc>
                <a:spcPct val="100000"/>
              </a:lnSpc>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Picture Placeholder 2"/>
          <p:cNvSpPr>
            <a:spLocks noGrp="1" noChangeAspect="1"/>
          </p:cNvSpPr>
          <p:nvPr>
            <p:ph type="pic" idx="15"/>
          </p:nvPr>
        </p:nvSpPr>
        <p:spPr>
          <a:xfrm>
            <a:off x="1092020" y="2298987"/>
            <a:ext cx="2940050" cy="1524000"/>
          </a:xfrm>
          <a:prstGeom prst="roundRect">
            <a:avLst>
              <a:gd name="adj" fmla="val 0"/>
            </a:avLst>
          </a:prstGeom>
          <a:noFill/>
          <a:ln w="14605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1" name="Text Placeholder 3"/>
          <p:cNvSpPr>
            <a:spLocks noGrp="1"/>
          </p:cNvSpPr>
          <p:nvPr>
            <p:ph type="body" sz="half" idx="18"/>
          </p:nvPr>
        </p:nvSpPr>
        <p:spPr>
          <a:xfrm>
            <a:off x="913795" y="4772161"/>
            <a:ext cx="3298955" cy="101903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2" name="Text Placeholder 4"/>
          <p:cNvSpPr>
            <a:spLocks noGrp="1"/>
          </p:cNvSpPr>
          <p:nvPr>
            <p:ph type="body" sz="quarter" idx="3"/>
          </p:nvPr>
        </p:nvSpPr>
        <p:spPr>
          <a:xfrm>
            <a:off x="4442701" y="4195899"/>
            <a:ext cx="3298983" cy="576262"/>
          </a:xfrm>
        </p:spPr>
        <p:txBody>
          <a:bodyPr anchor="b">
            <a:noAutofit/>
          </a:bodyPr>
          <a:lstStyle>
            <a:lvl1pPr marL="0" indent="0" algn="ctr">
              <a:lnSpc>
                <a:spcPct val="100000"/>
              </a:lnSpc>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3" name="Picture Placeholder 2"/>
          <p:cNvSpPr>
            <a:spLocks noGrp="1" noChangeAspect="1"/>
          </p:cNvSpPr>
          <p:nvPr>
            <p:ph type="pic" idx="21"/>
          </p:nvPr>
        </p:nvSpPr>
        <p:spPr>
          <a:xfrm>
            <a:off x="4568996" y="2298987"/>
            <a:ext cx="2930525" cy="1524000"/>
          </a:xfrm>
          <a:prstGeom prst="roundRect">
            <a:avLst>
              <a:gd name="adj" fmla="val 0"/>
            </a:avLst>
          </a:prstGeom>
          <a:noFill/>
          <a:ln w="14605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19"/>
          </p:nvPr>
        </p:nvSpPr>
        <p:spPr>
          <a:xfrm>
            <a:off x="4441348" y="4772160"/>
            <a:ext cx="3300336" cy="101903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5" name="Text Placeholder 4"/>
          <p:cNvSpPr>
            <a:spLocks noGrp="1"/>
          </p:cNvSpPr>
          <p:nvPr>
            <p:ph type="body" sz="quarter" idx="13"/>
          </p:nvPr>
        </p:nvSpPr>
        <p:spPr>
          <a:xfrm>
            <a:off x="7973423" y="4195899"/>
            <a:ext cx="3289900" cy="576262"/>
          </a:xfrm>
        </p:spPr>
        <p:txBody>
          <a:bodyPr anchor="b">
            <a:noAutofit/>
          </a:bodyPr>
          <a:lstStyle>
            <a:lvl1pPr marL="0" indent="0" algn="ctr">
              <a:lnSpc>
                <a:spcPct val="100000"/>
              </a:lnSpc>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6" name="Picture Placeholder 2"/>
          <p:cNvSpPr>
            <a:spLocks noGrp="1" noChangeAspect="1"/>
          </p:cNvSpPr>
          <p:nvPr>
            <p:ph type="pic" idx="22"/>
          </p:nvPr>
        </p:nvSpPr>
        <p:spPr>
          <a:xfrm>
            <a:off x="8152803" y="2298987"/>
            <a:ext cx="2932113" cy="1524000"/>
          </a:xfrm>
          <a:prstGeom prst="roundRect">
            <a:avLst>
              <a:gd name="adj" fmla="val 0"/>
            </a:avLst>
          </a:prstGeom>
          <a:noFill/>
          <a:ln w="14605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7" name="Text Placeholder 3"/>
          <p:cNvSpPr>
            <a:spLocks noGrp="1"/>
          </p:cNvSpPr>
          <p:nvPr>
            <p:ph type="body" sz="half" idx="20"/>
          </p:nvPr>
        </p:nvSpPr>
        <p:spPr>
          <a:xfrm>
            <a:off x="7973298" y="4772161"/>
            <a:ext cx="3294258" cy="1019037"/>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09B482E8-6E0E-1B4F-B1FD-C69DB9E858D9}" type="datetimeFigureOut">
              <a:rPr lang="en-US" smtClean="0"/>
              <a:pPr/>
              <a:t>2024/10/18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26998471"/>
      </p:ext>
    </p:extLst>
  </p:cSld>
  <p:clrMapOvr>
    <a:masterClrMapping/>
  </p:clrMapOvr>
  <p:hf sldNum="0" hdr="0" ftr="0" dt="0"/>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6C52C72-DE31-F449-A4ED-4C594FD91407}" type="datetimeFigureOut">
              <a:rPr lang="en-US" smtClean="0"/>
              <a:pPr/>
              <a:t>2024/10/18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23229761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609599"/>
            <a:ext cx="2542657" cy="5181601"/>
          </a:xfrm>
        </p:spPr>
        <p:txBody>
          <a:bodyPr vert="eaVert"/>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913794" y="609599"/>
            <a:ext cx="7658705" cy="5181601"/>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D62726E-379B-B349-9EED-81ED093FA806}" type="datetimeFigureOut">
              <a:rPr lang="en-US" smtClean="0"/>
              <a:pPr/>
              <a:t>2024/10/18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24264093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cSld name="1_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10000" y="4800600"/>
            <a:ext cx="10561418" cy="566738"/>
          </a:xfrm>
        </p:spPr>
        <p:txBody>
          <a:bodyPr anchor="b">
            <a:normAutofit/>
          </a:bodyPr>
          <a:lstStyle>
            <a:lvl1pPr algn="l">
              <a:defRPr sz="2400" b="0"/>
            </a:lvl1pPr>
          </a:lstStyle>
          <a:p>
            <a:r>
              <a:rPr lang="en-US"/>
              <a:t>Click to edit Master title style</a:t>
            </a:r>
            <a:endParaRPr lang="en-US" dirty="0"/>
          </a:p>
        </p:txBody>
      </p:sp>
      <p:sp>
        <p:nvSpPr>
          <p:cNvPr id="15" name="Picture Placeholder 14"/>
          <p:cNvSpPr>
            <a:spLocks noGrp="1" noChangeAspect="1"/>
          </p:cNvSpPr>
          <p:nvPr>
            <p:ph type="pic" sz="quarter" idx="13"/>
          </p:nvPr>
        </p:nvSpPr>
        <p:spPr bwMode="auto">
          <a:xfrm>
            <a:off x="0" y="0"/>
            <a:ext cx="12192000" cy="4800600"/>
          </a:xfrm>
          <a:custGeom>
            <a:avLst/>
            <a:gdLst/>
            <a:ahLst/>
            <a:cxnLst/>
            <a:rect l="0" t="0" r="r" b="b"/>
            <a:pathLst>
              <a:path w="5760" h="3289">
                <a:moveTo>
                  <a:pt x="5760" y="0"/>
                </a:moveTo>
                <a:lnTo>
                  <a:pt x="0" y="0"/>
                </a:lnTo>
                <a:lnTo>
                  <a:pt x="0" y="3100"/>
                </a:lnTo>
                <a:lnTo>
                  <a:pt x="943" y="3100"/>
                </a:lnTo>
                <a:lnTo>
                  <a:pt x="1123" y="3281"/>
                </a:lnTo>
                <a:lnTo>
                  <a:pt x="1123" y="3281"/>
                </a:lnTo>
                <a:lnTo>
                  <a:pt x="1127" y="3283"/>
                </a:lnTo>
                <a:lnTo>
                  <a:pt x="1133" y="3286"/>
                </a:lnTo>
                <a:lnTo>
                  <a:pt x="1139" y="3289"/>
                </a:lnTo>
                <a:lnTo>
                  <a:pt x="1144" y="3289"/>
                </a:lnTo>
                <a:lnTo>
                  <a:pt x="1150" y="3289"/>
                </a:lnTo>
                <a:lnTo>
                  <a:pt x="1155" y="3286"/>
                </a:lnTo>
                <a:lnTo>
                  <a:pt x="1161" y="3283"/>
                </a:lnTo>
                <a:lnTo>
                  <a:pt x="1165" y="3281"/>
                </a:lnTo>
                <a:lnTo>
                  <a:pt x="1345" y="3100"/>
                </a:lnTo>
                <a:lnTo>
                  <a:pt x="5760" y="3100"/>
                </a:lnTo>
                <a:lnTo>
                  <a:pt x="5760" y="0"/>
                </a:lnTo>
                <a:close/>
              </a:path>
            </a:pathLst>
          </a:custGeom>
          <a:noFill/>
          <a:ln>
            <a:solidFill>
              <a:schemeClr val="tx2"/>
            </a:solidFill>
          </a:ln>
        </p:spPr>
        <p:style>
          <a:lnRef idx="1">
            <a:schemeClr val="accent1"/>
          </a:lnRef>
          <a:fillRef idx="3">
            <a:schemeClr val="accent1"/>
          </a:fillRef>
          <a:effectRef idx="2">
            <a:schemeClr val="accent1"/>
          </a:effectRef>
          <a:fontRef idx="minor">
            <a:schemeClr val="lt1"/>
          </a:fontRef>
        </p:style>
        <p:txBody>
          <a:bodyPr wrap="square" numCol="1" anchor="t" anchorCtr="0" compatLnSpc="1">
            <a:prstTxWarp prst="textNoShape">
              <a:avLst/>
            </a:prstTxWarp>
            <a:normAutofit/>
          </a:bodyPr>
          <a:lstStyle>
            <a:lvl1pPr marL="0" indent="0" algn="ctr">
              <a:buFontTx/>
              <a:buNone/>
              <a:defRPr sz="1600"/>
            </a:lvl1pPr>
          </a:lstStyle>
          <a:p>
            <a:r>
              <a:rPr lang="en-US"/>
              <a:t>Click icon to add picture</a:t>
            </a:r>
            <a:endParaRPr lang="en-US" dirty="0"/>
          </a:p>
        </p:txBody>
      </p:sp>
      <p:sp>
        <p:nvSpPr>
          <p:cNvPr id="4" name="Text Placeholder 3"/>
          <p:cNvSpPr>
            <a:spLocks noGrp="1"/>
          </p:cNvSpPr>
          <p:nvPr>
            <p:ph type="body" sz="half" idx="2"/>
          </p:nvPr>
        </p:nvSpPr>
        <p:spPr>
          <a:xfrm>
            <a:off x="810000" y="5367338"/>
            <a:ext cx="10561418"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8C79C5D-2A6F-F04D-97DA-BEF2467B64E4}" type="datetimeFigureOut">
              <a:rPr lang="en-US" dirty="0"/>
              <a:pPr/>
              <a:t>2024/10/18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285536634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B3A1323-8D79-1946-B0D7-40001CF92E9D}" type="datetimeFigureOut">
              <a:rPr lang="en-US" smtClean="0"/>
              <a:pPr/>
              <a:t>2024/10/18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5659389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29244" y="657226"/>
            <a:ext cx="9733512" cy="2852737"/>
          </a:xfrm>
        </p:spPr>
        <p:txBody>
          <a:bodyPr anchor="b">
            <a:normAutofit/>
          </a:bodyPr>
          <a:lstStyle>
            <a:lvl1pPr>
              <a:defRPr sz="3400"/>
            </a:lvl1pPr>
          </a:lstStyle>
          <a:p>
            <a:r>
              <a:rPr lang="en-US"/>
              <a:t>Click to edit Master title style</a:t>
            </a:r>
            <a:endParaRPr lang="en-US" dirty="0"/>
          </a:p>
        </p:txBody>
      </p:sp>
      <p:sp>
        <p:nvSpPr>
          <p:cNvPr id="3" name="Text Placeholder 2"/>
          <p:cNvSpPr>
            <a:spLocks noGrp="1"/>
          </p:cNvSpPr>
          <p:nvPr>
            <p:ph type="body" idx="1"/>
          </p:nvPr>
        </p:nvSpPr>
        <p:spPr>
          <a:xfrm>
            <a:off x="1229244" y="3602038"/>
            <a:ext cx="9733512" cy="1500187"/>
          </a:xfrm>
        </p:spPr>
        <p:txBody>
          <a:bodyPr/>
          <a:lstStyle>
            <a:lvl1pPr marL="0" indent="0" algn="ctr">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DFA1846-DA80-1C48-A609-854EA85C59AD}" type="datetimeFigureOut">
              <a:rPr lang="en-US" smtClean="0"/>
              <a:pPr/>
              <a:t>2024/10/18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1998022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913795" y="609600"/>
            <a:ext cx="10353761" cy="1326321"/>
          </a:xfrm>
        </p:spPr>
        <p:txBody>
          <a:bodyPr/>
          <a:lstStyle/>
          <a:p>
            <a:r>
              <a:rPr lang="en-US"/>
              <a:t>Click to edit Master title style</a:t>
            </a:r>
            <a:endParaRPr lang="en-US" dirty="0"/>
          </a:p>
        </p:txBody>
      </p:sp>
      <p:sp>
        <p:nvSpPr>
          <p:cNvPr id="3" name="Content Placeholder 2"/>
          <p:cNvSpPr>
            <a:spLocks noGrp="1"/>
          </p:cNvSpPr>
          <p:nvPr>
            <p:ph sz="half" idx="1"/>
          </p:nvPr>
        </p:nvSpPr>
        <p:spPr>
          <a:xfrm>
            <a:off x="913795" y="2088319"/>
            <a:ext cx="5106004" cy="370288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3403" y="2088319"/>
            <a:ext cx="5094154" cy="370288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57302355-E14B-8545-A8F8-0FE83CC9D524}" type="datetimeFigureOut">
              <a:rPr lang="en-US" smtClean="0"/>
              <a:pPr/>
              <a:t>2024/10/18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57892205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913795" y="609600"/>
            <a:ext cx="10353761"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1141804" y="2088320"/>
            <a:ext cx="4879199" cy="823912"/>
          </a:xfrm>
        </p:spPr>
        <p:txBody>
          <a:bodyPr anchor="b"/>
          <a:lstStyle>
            <a:lvl1pPr marL="0" indent="0">
              <a:lnSpc>
                <a:spcPct val="100000"/>
              </a:lnSpc>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913795" y="2912232"/>
            <a:ext cx="5107208" cy="287896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402003" y="2088320"/>
            <a:ext cx="4865554" cy="823912"/>
          </a:xfrm>
        </p:spPr>
        <p:txBody>
          <a:bodyPr anchor="b"/>
          <a:lstStyle>
            <a:lvl1pPr marL="0" indent="0">
              <a:lnSpc>
                <a:spcPct val="100000"/>
              </a:lnSpc>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912232"/>
            <a:ext cx="5095357" cy="287896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02640F58-564D-2B4F-AE67-E407BA4FCF45}" type="datetimeFigureOut">
              <a:rPr lang="en-US" smtClean="0"/>
              <a:pPr/>
              <a:t>2024/10/18</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72310412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F13A34C8-038E-2045-AF43-DF7DBB8E0E9E}" type="datetimeFigureOut">
              <a:rPr lang="en-US" smtClean="0"/>
              <a:pPr/>
              <a:t>2024/10/18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82885901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818C68F-D26B-8F47-958C-23B49CF8A634}" type="datetimeFigureOut">
              <a:rPr lang="en-US" smtClean="0"/>
              <a:pPr/>
              <a:t>2024/10/18</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37926156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7228" y="609600"/>
            <a:ext cx="3932237" cy="2362200"/>
          </a:xfrm>
        </p:spPr>
        <p:txBody>
          <a:bodyPr anchor="b">
            <a:normAutofit/>
          </a:bodyPr>
          <a:lstStyle>
            <a:lvl1pPr>
              <a:defRPr sz="2800"/>
            </a:lvl1pPr>
          </a:lstStyle>
          <a:p>
            <a:r>
              <a:rPr lang="en-US"/>
              <a:t>Click to edit Master title style</a:t>
            </a:r>
            <a:endParaRPr lang="en-US" dirty="0"/>
          </a:p>
        </p:txBody>
      </p:sp>
      <p:sp>
        <p:nvSpPr>
          <p:cNvPr id="3" name="Content Placeholder 2"/>
          <p:cNvSpPr>
            <a:spLocks noGrp="1"/>
          </p:cNvSpPr>
          <p:nvPr>
            <p:ph idx="1"/>
          </p:nvPr>
        </p:nvSpPr>
        <p:spPr>
          <a:xfrm>
            <a:off x="5078064" y="609600"/>
            <a:ext cx="6189492" cy="5181600"/>
          </a:xfrm>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917228" y="2971800"/>
            <a:ext cx="3932237" cy="2819399"/>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D0DF5E60-9974-AC48-9591-99C2BB44B7CF}" type="datetimeFigureOut">
              <a:rPr lang="en-US" smtClean="0"/>
              <a:pPr/>
              <a:t>2024/10/18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71564683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7227" y="609600"/>
            <a:ext cx="5929773" cy="2362200"/>
          </a:xfrm>
        </p:spPr>
        <p:txBody>
          <a:bodyPr anchor="b">
            <a:normAutofit/>
          </a:bodyPr>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7424804" y="758881"/>
            <a:ext cx="3255356" cy="4883038"/>
          </a:xfrm>
          <a:noFill/>
          <a:ln w="1905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913794" y="2971800"/>
            <a:ext cx="5934950" cy="2819400"/>
          </a:xfrm>
        </p:spPr>
        <p:txBody>
          <a:bodyPr>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09B482E8-6E0E-1B4F-B1FD-C69DB9E858D9}" type="datetimeFigureOut">
              <a:rPr lang="en-US" smtClean="0"/>
              <a:pPr/>
              <a:t>2024/10/18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006679794"/>
      </p:ext>
    </p:extLst>
  </p:cSld>
  <p:clrMapOvr>
    <a:masterClrMapping/>
  </p:clrMapOvr>
  <p:hf sldNum="0"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913795" y="609600"/>
            <a:ext cx="10353761" cy="1326321"/>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913795" y="2096064"/>
            <a:ext cx="10353762" cy="3695136"/>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678736" y="5883275"/>
            <a:ext cx="2743200" cy="365125"/>
          </a:xfrm>
          <a:prstGeom prst="rect">
            <a:avLst/>
          </a:prstGeom>
        </p:spPr>
        <p:txBody>
          <a:bodyPr vert="horz" lIns="91440" tIns="45720" rIns="91440" bIns="45720" rtlCol="0" anchor="ctr"/>
          <a:lstStyle>
            <a:lvl1pPr algn="r">
              <a:defRPr sz="1000">
                <a:solidFill>
                  <a:schemeClr val="tx1">
                    <a:tint val="75000"/>
                  </a:schemeClr>
                </a:solidFill>
              </a:defRPr>
            </a:lvl1pPr>
          </a:lstStyle>
          <a:p>
            <a:fld id="{09B482E8-6E0E-1B4F-B1FD-C69DB9E858D9}" type="datetimeFigureOut">
              <a:rPr lang="en-US" smtClean="0"/>
              <a:pPr/>
              <a:t>2024/10/18</a:t>
            </a:fld>
            <a:endParaRPr lang="en-US" dirty="0"/>
          </a:p>
        </p:txBody>
      </p:sp>
      <p:sp>
        <p:nvSpPr>
          <p:cNvPr id="5" name="Footer Placeholder 4"/>
          <p:cNvSpPr>
            <a:spLocks noGrp="1"/>
          </p:cNvSpPr>
          <p:nvPr>
            <p:ph type="ftr" sz="quarter" idx="3"/>
          </p:nvPr>
        </p:nvSpPr>
        <p:spPr>
          <a:xfrm>
            <a:off x="913794" y="5883275"/>
            <a:ext cx="6672865" cy="365125"/>
          </a:xfrm>
          <a:prstGeom prst="rect">
            <a:avLst/>
          </a:prstGeom>
        </p:spPr>
        <p:txBody>
          <a:bodyPr vert="horz" lIns="91440" tIns="45720" rIns="91440" bIns="45720" rtlCol="0" anchor="ctr"/>
          <a:lstStyle>
            <a:lvl1pPr algn="l">
              <a:defRPr sz="10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10514011" y="5883275"/>
            <a:ext cx="753545" cy="365125"/>
          </a:xfrm>
          <a:prstGeom prst="rect">
            <a:avLst/>
          </a:prstGeom>
        </p:spPr>
        <p:txBody>
          <a:bodyPr vert="horz" lIns="91440" tIns="45720" rIns="91440" bIns="45720" rtlCol="0" anchor="ctr"/>
          <a:lstStyle>
            <a:lvl1pPr algn="r">
              <a:defRPr sz="1000">
                <a:solidFill>
                  <a:schemeClr val="tx1">
                    <a:tint val="75000"/>
                  </a:schemeClr>
                </a:solidFill>
              </a:defRPr>
            </a:lvl1p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4173917364"/>
      </p:ext>
    </p:extLst>
  </p:cSld>
  <p:clrMap bg1="dk1" tx1="lt1" bg2="dk2" tx2="lt2" accent1="accent1" accent2="accent2" accent3="accent3" accent4="accent4" accent5="accent5" accent6="accent6" hlink="hlink" folHlink="folHlink"/>
  <p:sldLayoutIdLst>
    <p:sldLayoutId id="2147483739" r:id="rId1"/>
    <p:sldLayoutId id="2147483740" r:id="rId2"/>
    <p:sldLayoutId id="2147483741" r:id="rId3"/>
    <p:sldLayoutId id="2147483742" r:id="rId4"/>
    <p:sldLayoutId id="2147483743" r:id="rId5"/>
    <p:sldLayoutId id="2147483744" r:id="rId6"/>
    <p:sldLayoutId id="2147483745" r:id="rId7"/>
    <p:sldLayoutId id="2147483746" r:id="rId8"/>
    <p:sldLayoutId id="2147483747" r:id="rId9"/>
    <p:sldLayoutId id="2147483748" r:id="rId10"/>
    <p:sldLayoutId id="2147483749" r:id="rId11"/>
    <p:sldLayoutId id="2147483750" r:id="rId12"/>
    <p:sldLayoutId id="2147483751" r:id="rId13"/>
    <p:sldLayoutId id="2147483752" r:id="rId14"/>
    <p:sldLayoutId id="2147483753" r:id="rId15"/>
    <p:sldLayoutId id="2147483754" r:id="rId16"/>
    <p:sldLayoutId id="2147483755" r:id="rId17"/>
    <p:sldLayoutId id="2147483756" r:id="rId18"/>
  </p:sldLayoutIdLst>
  <p:hf sldNum="0" hdr="0" ftr="0" dt="0"/>
  <p:txStyles>
    <p:titleStyle>
      <a:lvl1pPr algn="ctr" defTabSz="914400" rtl="0" eaLnBrk="1" latinLnBrk="0" hangingPunct="1">
        <a:lnSpc>
          <a:spcPct val="90000"/>
        </a:lnSpc>
        <a:spcBef>
          <a:spcPct val="0"/>
        </a:spcBef>
        <a:buNone/>
        <a:defRPr sz="3400" b="1" i="0" kern="1200" cap="all">
          <a:solidFill>
            <a:schemeClr val="tx1"/>
          </a:solidFill>
          <a:effectLst>
            <a:outerShdw blurRad="50800" dist="63500" dir="2700000" algn="tl" rotWithShape="0">
              <a:srgbClr val="000000">
                <a:alpha val="48000"/>
              </a:srgbClr>
            </a:outerShdw>
          </a:effectLst>
          <a:latin typeface="+mj-lt"/>
          <a:ea typeface="+mj-ea"/>
          <a:cs typeface="+mj-cs"/>
        </a:defRPr>
      </a:lvl1pPr>
    </p:titleStyle>
    <p:bodyStyle>
      <a:lvl1pPr marL="228600" indent="-228600" algn="l" defTabSz="914400" rtl="0" eaLnBrk="1" latinLnBrk="0" hangingPunct="1">
        <a:lnSpc>
          <a:spcPct val="120000"/>
        </a:lnSpc>
        <a:spcBef>
          <a:spcPts val="1000"/>
        </a:spcBef>
        <a:buFont typeface="Arial" panose="020B0604020202020204" pitchFamily="34" charset="0"/>
        <a:buChar char="•"/>
        <a:defRPr sz="2000" kern="1200">
          <a:solidFill>
            <a:schemeClr val="tx1"/>
          </a:solidFill>
          <a:effectLst>
            <a:outerShdw blurRad="50800" dist="38100" dir="2700000" algn="tl" rotWithShape="0">
              <a:srgbClr val="000000">
                <a:alpha val="48000"/>
              </a:srgbClr>
            </a:outerShdw>
          </a:effectLst>
          <a:latin typeface="+mn-lt"/>
          <a:ea typeface="+mn-ea"/>
          <a:cs typeface="+mn-cs"/>
        </a:defRPr>
      </a:lvl1pPr>
      <a:lvl2pPr marL="685800" indent="-228600" algn="l" defTabSz="914400" rtl="0" eaLnBrk="1" latinLnBrk="0" hangingPunct="1">
        <a:lnSpc>
          <a:spcPct val="120000"/>
        </a:lnSpc>
        <a:spcBef>
          <a:spcPts val="500"/>
        </a:spcBef>
        <a:buFont typeface="Arial" panose="020B0604020202020204" pitchFamily="34" charset="0"/>
        <a:buChar char="•"/>
        <a:defRPr sz="1800" kern="1200">
          <a:solidFill>
            <a:schemeClr val="tx1"/>
          </a:solidFill>
          <a:effectLst>
            <a:outerShdw blurRad="50800" dist="38100" dir="2700000" algn="tl" rotWithShape="0">
              <a:srgbClr val="000000">
                <a:alpha val="48000"/>
              </a:srgbClr>
            </a:outerShdw>
          </a:effectLst>
          <a:latin typeface="+mn-lt"/>
          <a:ea typeface="+mn-ea"/>
          <a:cs typeface="+mn-cs"/>
        </a:defRPr>
      </a:lvl2pPr>
      <a:lvl3pPr marL="1143000" indent="-228600" algn="l" defTabSz="914400" rtl="0" eaLnBrk="1" latinLnBrk="0" hangingPunct="1">
        <a:lnSpc>
          <a:spcPct val="120000"/>
        </a:lnSpc>
        <a:spcBef>
          <a:spcPts val="500"/>
        </a:spcBef>
        <a:buFont typeface="Arial" panose="020B0604020202020204" pitchFamily="34" charset="0"/>
        <a:buChar char="•"/>
        <a:defRPr sz="1600" kern="1200">
          <a:solidFill>
            <a:schemeClr val="tx1"/>
          </a:solidFill>
          <a:effectLst>
            <a:outerShdw blurRad="50800" dist="38100" dir="2700000" algn="tl" rotWithShape="0">
              <a:srgbClr val="000000">
                <a:alpha val="48000"/>
              </a:srgbClr>
            </a:outerShdw>
          </a:effectLst>
          <a:latin typeface="+mn-lt"/>
          <a:ea typeface="+mn-ea"/>
          <a:cs typeface="+mn-cs"/>
        </a:defRPr>
      </a:lvl3pPr>
      <a:lvl4pPr marL="1600200" indent="-228600" algn="l" defTabSz="914400" rtl="0" eaLnBrk="1" latinLnBrk="0" hangingPunct="1">
        <a:lnSpc>
          <a:spcPct val="120000"/>
        </a:lnSpc>
        <a:spcBef>
          <a:spcPts val="500"/>
        </a:spcBef>
        <a:buFont typeface="Arial" panose="020B0604020202020204" pitchFamily="34" charset="0"/>
        <a:buChar char="•"/>
        <a:defRPr sz="1400" kern="1200">
          <a:solidFill>
            <a:schemeClr val="tx1"/>
          </a:solidFill>
          <a:effectLst>
            <a:outerShdw blurRad="50800" dist="38100" dir="2700000" algn="tl" rotWithShape="0">
              <a:srgbClr val="000000">
                <a:alpha val="48000"/>
              </a:srgbClr>
            </a:outerShdw>
          </a:effectLst>
          <a:latin typeface="+mn-lt"/>
          <a:ea typeface="+mn-ea"/>
          <a:cs typeface="+mn-cs"/>
        </a:defRPr>
      </a:lvl4pPr>
      <a:lvl5pPr marL="20574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5pPr>
      <a:lvl6pPr marL="25146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6pPr>
      <a:lvl7pPr marL="29718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7pPr>
      <a:lvl8pPr marL="34290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8pPr>
      <a:lvl9pPr marL="38862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8.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8.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7D9EA670-4B60-4634-B569-E7DF8169A04A}"/>
              </a:ext>
            </a:extLst>
          </p:cNvPr>
          <p:cNvPicPr>
            <a:picLocks noChangeAspect="1"/>
          </p:cNvPicPr>
          <p:nvPr/>
        </p:nvPicPr>
        <p:blipFill rotWithShape="1">
          <a:blip r:embed="rId2"/>
          <a:srcRect t="9322"/>
          <a:stretch/>
        </p:blipFill>
        <p:spPr>
          <a:xfrm>
            <a:off x="-1300294" y="-23441"/>
            <a:ext cx="13492294" cy="6881441"/>
          </a:xfrm>
          <a:prstGeom prst="rect">
            <a:avLst/>
          </a:prstGeom>
        </p:spPr>
      </p:pic>
      <p:sp>
        <p:nvSpPr>
          <p:cNvPr id="2" name="Title 1">
            <a:extLst>
              <a:ext uri="{FF2B5EF4-FFF2-40B4-BE49-F238E27FC236}">
                <a16:creationId xmlns:a16="http://schemas.microsoft.com/office/drawing/2014/main" id="{2039F723-3BEC-4CD2-91D1-6A90A6EA6CC6}"/>
              </a:ext>
            </a:extLst>
          </p:cNvPr>
          <p:cNvSpPr>
            <a:spLocks noGrp="1"/>
          </p:cNvSpPr>
          <p:nvPr>
            <p:ph type="title"/>
          </p:nvPr>
        </p:nvSpPr>
        <p:spPr>
          <a:xfrm>
            <a:off x="0" y="4286775"/>
            <a:ext cx="12661783" cy="2277610"/>
          </a:xfrm>
        </p:spPr>
        <p:txBody>
          <a:bodyPr>
            <a:noAutofit/>
          </a:bodyPr>
          <a:lstStyle/>
          <a:p>
            <a:br>
              <a:rPr lang="en-US" sz="4800" b="1" i="1" dirty="0"/>
            </a:br>
            <a:endParaRPr lang="es-SV" sz="4800" dirty="0"/>
          </a:p>
        </p:txBody>
      </p:sp>
    </p:spTree>
    <p:extLst>
      <p:ext uri="{BB962C8B-B14F-4D97-AF65-F5344CB8AC3E}">
        <p14:creationId xmlns:p14="http://schemas.microsoft.com/office/powerpoint/2010/main" val="147635709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17130788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a:extLst>
              <a:ext uri="{FF2B5EF4-FFF2-40B4-BE49-F238E27FC236}">
                <a16:creationId xmlns:a16="http://schemas.microsoft.com/office/drawing/2014/main" id="{2099290C-EFB4-4C91-A56F-2B22A50DC3BE}"/>
              </a:ext>
            </a:extLst>
          </p:cNvPr>
          <p:cNvSpPr txBox="1"/>
          <p:nvPr/>
        </p:nvSpPr>
        <p:spPr>
          <a:xfrm>
            <a:off x="302004" y="1474616"/>
            <a:ext cx="11501306" cy="3908762"/>
          </a:xfrm>
          <a:prstGeom prst="rect">
            <a:avLst/>
          </a:prstGeom>
          <a:noFill/>
        </p:spPr>
        <p:txBody>
          <a:bodyPr wrap="square" anchor="ctr">
            <a:spAutoFit/>
          </a:bodyPr>
          <a:lstStyle/>
          <a:p>
            <a:r>
              <a:rPr lang="en-US" sz="6200" b="1" dirty="0"/>
              <a:t>4 Then I saw thrones and seated on them were those who had been given authority to judge. </a:t>
            </a:r>
            <a:endParaRPr lang="en-US" sz="6200" b="1" i="1" dirty="0"/>
          </a:p>
        </p:txBody>
      </p:sp>
    </p:spTree>
    <p:extLst>
      <p:ext uri="{BB962C8B-B14F-4D97-AF65-F5344CB8AC3E}">
        <p14:creationId xmlns:p14="http://schemas.microsoft.com/office/powerpoint/2010/main" val="69273576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a:extLst>
              <a:ext uri="{FF2B5EF4-FFF2-40B4-BE49-F238E27FC236}">
                <a16:creationId xmlns:a16="http://schemas.microsoft.com/office/drawing/2014/main" id="{2099290C-EFB4-4C91-A56F-2B22A50DC3BE}"/>
              </a:ext>
            </a:extLst>
          </p:cNvPr>
          <p:cNvSpPr txBox="1"/>
          <p:nvPr/>
        </p:nvSpPr>
        <p:spPr>
          <a:xfrm>
            <a:off x="302004" y="997564"/>
            <a:ext cx="11501306" cy="4862870"/>
          </a:xfrm>
          <a:prstGeom prst="rect">
            <a:avLst/>
          </a:prstGeom>
          <a:noFill/>
        </p:spPr>
        <p:txBody>
          <a:bodyPr wrap="square" anchor="ctr">
            <a:spAutoFit/>
          </a:bodyPr>
          <a:lstStyle/>
          <a:p>
            <a:r>
              <a:rPr lang="en-US" sz="6200" b="1" dirty="0"/>
              <a:t>I also saw the souls of those who had been beheaded because of the testimony about Jesus and because of the word of God. </a:t>
            </a:r>
            <a:endParaRPr lang="en-US" sz="6200" b="1" i="1" dirty="0"/>
          </a:p>
        </p:txBody>
      </p:sp>
    </p:spTree>
    <p:extLst>
      <p:ext uri="{BB962C8B-B14F-4D97-AF65-F5344CB8AC3E}">
        <p14:creationId xmlns:p14="http://schemas.microsoft.com/office/powerpoint/2010/main" val="276523022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a:extLst>
              <a:ext uri="{FF2B5EF4-FFF2-40B4-BE49-F238E27FC236}">
                <a16:creationId xmlns:a16="http://schemas.microsoft.com/office/drawing/2014/main" id="{2099290C-EFB4-4C91-A56F-2B22A50DC3BE}"/>
              </a:ext>
            </a:extLst>
          </p:cNvPr>
          <p:cNvSpPr txBox="1"/>
          <p:nvPr/>
        </p:nvSpPr>
        <p:spPr>
          <a:xfrm>
            <a:off x="360726" y="1474617"/>
            <a:ext cx="11442583" cy="3908762"/>
          </a:xfrm>
          <a:prstGeom prst="rect">
            <a:avLst/>
          </a:prstGeom>
          <a:noFill/>
        </p:spPr>
        <p:txBody>
          <a:bodyPr wrap="square" anchor="ctr">
            <a:spAutoFit/>
          </a:bodyPr>
          <a:lstStyle/>
          <a:p>
            <a:r>
              <a:rPr lang="en-US" sz="6200" b="1" dirty="0"/>
              <a:t>These had not worshiped the beast or his image and had refused to receive his mark on their forehead or hand. </a:t>
            </a:r>
          </a:p>
        </p:txBody>
      </p:sp>
    </p:spTree>
    <p:extLst>
      <p:ext uri="{BB962C8B-B14F-4D97-AF65-F5344CB8AC3E}">
        <p14:creationId xmlns:p14="http://schemas.microsoft.com/office/powerpoint/2010/main" val="118075854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a:extLst>
              <a:ext uri="{FF2B5EF4-FFF2-40B4-BE49-F238E27FC236}">
                <a16:creationId xmlns:a16="http://schemas.microsoft.com/office/drawing/2014/main" id="{2099290C-EFB4-4C91-A56F-2B22A50DC3BE}"/>
              </a:ext>
            </a:extLst>
          </p:cNvPr>
          <p:cNvSpPr txBox="1"/>
          <p:nvPr/>
        </p:nvSpPr>
        <p:spPr>
          <a:xfrm>
            <a:off x="302004" y="1951670"/>
            <a:ext cx="11501306" cy="2954655"/>
          </a:xfrm>
          <a:prstGeom prst="rect">
            <a:avLst/>
          </a:prstGeom>
          <a:noFill/>
        </p:spPr>
        <p:txBody>
          <a:bodyPr wrap="square" anchor="ctr">
            <a:spAutoFit/>
          </a:bodyPr>
          <a:lstStyle/>
          <a:p>
            <a:r>
              <a:rPr lang="en-US" sz="6200" b="1" dirty="0"/>
              <a:t>They came to life and reigned with Christ for a thousand years. </a:t>
            </a:r>
          </a:p>
        </p:txBody>
      </p:sp>
    </p:spTree>
    <p:extLst>
      <p:ext uri="{BB962C8B-B14F-4D97-AF65-F5344CB8AC3E}">
        <p14:creationId xmlns:p14="http://schemas.microsoft.com/office/powerpoint/2010/main" val="310366347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a:extLst>
              <a:ext uri="{FF2B5EF4-FFF2-40B4-BE49-F238E27FC236}">
                <a16:creationId xmlns:a16="http://schemas.microsoft.com/office/drawing/2014/main" id="{2099290C-EFB4-4C91-A56F-2B22A50DC3BE}"/>
              </a:ext>
            </a:extLst>
          </p:cNvPr>
          <p:cNvSpPr txBox="1"/>
          <p:nvPr/>
        </p:nvSpPr>
        <p:spPr>
          <a:xfrm>
            <a:off x="302004" y="997563"/>
            <a:ext cx="11501306" cy="4862870"/>
          </a:xfrm>
          <a:prstGeom prst="rect">
            <a:avLst/>
          </a:prstGeom>
          <a:noFill/>
        </p:spPr>
        <p:txBody>
          <a:bodyPr wrap="square" anchor="ctr">
            <a:spAutoFit/>
          </a:bodyPr>
          <a:lstStyle/>
          <a:p>
            <a:r>
              <a:rPr lang="en-US" sz="6200" b="1" dirty="0"/>
              <a:t>5 (The rest of the dead did not come to life until the thousand years were finished.) This is the first resurrection.</a:t>
            </a:r>
          </a:p>
        </p:txBody>
      </p:sp>
    </p:spTree>
    <p:extLst>
      <p:ext uri="{BB962C8B-B14F-4D97-AF65-F5344CB8AC3E}">
        <p14:creationId xmlns:p14="http://schemas.microsoft.com/office/powerpoint/2010/main" val="233492247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a:extLst>
              <a:ext uri="{FF2B5EF4-FFF2-40B4-BE49-F238E27FC236}">
                <a16:creationId xmlns:a16="http://schemas.microsoft.com/office/drawing/2014/main" id="{2099290C-EFB4-4C91-A56F-2B22A50DC3BE}"/>
              </a:ext>
            </a:extLst>
          </p:cNvPr>
          <p:cNvSpPr txBox="1"/>
          <p:nvPr/>
        </p:nvSpPr>
        <p:spPr>
          <a:xfrm>
            <a:off x="302004" y="997563"/>
            <a:ext cx="11501306" cy="4862870"/>
          </a:xfrm>
          <a:prstGeom prst="rect">
            <a:avLst/>
          </a:prstGeom>
          <a:noFill/>
        </p:spPr>
        <p:txBody>
          <a:bodyPr wrap="square" anchor="ctr">
            <a:spAutoFit/>
          </a:bodyPr>
          <a:lstStyle/>
          <a:p>
            <a:r>
              <a:rPr lang="en-US" sz="6200" b="1" dirty="0"/>
              <a:t>6 Blessed and holy is the one who takes part in the first resurrection. The second death has no power over them, </a:t>
            </a:r>
          </a:p>
        </p:txBody>
      </p:sp>
    </p:spTree>
    <p:extLst>
      <p:ext uri="{BB962C8B-B14F-4D97-AF65-F5344CB8AC3E}">
        <p14:creationId xmlns:p14="http://schemas.microsoft.com/office/powerpoint/2010/main" val="103442321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a:extLst>
              <a:ext uri="{FF2B5EF4-FFF2-40B4-BE49-F238E27FC236}">
                <a16:creationId xmlns:a16="http://schemas.microsoft.com/office/drawing/2014/main" id="{2099290C-EFB4-4C91-A56F-2B22A50DC3BE}"/>
              </a:ext>
            </a:extLst>
          </p:cNvPr>
          <p:cNvSpPr txBox="1"/>
          <p:nvPr/>
        </p:nvSpPr>
        <p:spPr>
          <a:xfrm>
            <a:off x="302004" y="1474617"/>
            <a:ext cx="11501306" cy="3908762"/>
          </a:xfrm>
          <a:prstGeom prst="rect">
            <a:avLst/>
          </a:prstGeom>
          <a:noFill/>
        </p:spPr>
        <p:txBody>
          <a:bodyPr wrap="square" anchor="ctr">
            <a:spAutoFit/>
          </a:bodyPr>
          <a:lstStyle/>
          <a:p>
            <a:r>
              <a:rPr lang="en-US" sz="6200" b="1" dirty="0"/>
              <a:t>but they will be priests of God and of Christ, and they will reign with him for a thousand years.</a:t>
            </a:r>
          </a:p>
        </p:txBody>
      </p:sp>
    </p:spTree>
    <p:extLst>
      <p:ext uri="{BB962C8B-B14F-4D97-AF65-F5344CB8AC3E}">
        <p14:creationId xmlns:p14="http://schemas.microsoft.com/office/powerpoint/2010/main" val="394042369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67492231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a:extLst>
              <a:ext uri="{FF2B5EF4-FFF2-40B4-BE49-F238E27FC236}">
                <a16:creationId xmlns:a16="http://schemas.microsoft.com/office/drawing/2014/main" id="{2099290C-EFB4-4C91-A56F-2B22A50DC3BE}"/>
              </a:ext>
            </a:extLst>
          </p:cNvPr>
          <p:cNvSpPr txBox="1"/>
          <p:nvPr/>
        </p:nvSpPr>
        <p:spPr>
          <a:xfrm>
            <a:off x="302004" y="1951670"/>
            <a:ext cx="11501306" cy="2954655"/>
          </a:xfrm>
          <a:prstGeom prst="rect">
            <a:avLst/>
          </a:prstGeom>
          <a:noFill/>
        </p:spPr>
        <p:txBody>
          <a:bodyPr wrap="square" anchor="ctr">
            <a:spAutoFit/>
          </a:bodyPr>
          <a:lstStyle/>
          <a:p>
            <a:r>
              <a:rPr lang="en-US" sz="6200" b="1" dirty="0"/>
              <a:t>7 Now when the thousand years are finished, Satan will be released from his prison </a:t>
            </a:r>
          </a:p>
        </p:txBody>
      </p:sp>
    </p:spTree>
    <p:extLst>
      <p:ext uri="{BB962C8B-B14F-4D97-AF65-F5344CB8AC3E}">
        <p14:creationId xmlns:p14="http://schemas.microsoft.com/office/powerpoint/2010/main" val="49261692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5F48C3-2D9B-419B-B254-CAD3A10C58D0}"/>
              </a:ext>
            </a:extLst>
          </p:cNvPr>
          <p:cNvSpPr>
            <a:spLocks noGrp="1"/>
          </p:cNvSpPr>
          <p:nvPr>
            <p:ph type="title"/>
          </p:nvPr>
        </p:nvSpPr>
        <p:spPr>
          <a:xfrm>
            <a:off x="600971" y="1210299"/>
            <a:ext cx="10990052" cy="4231713"/>
          </a:xfrm>
        </p:spPr>
        <p:txBody>
          <a:bodyPr>
            <a:noAutofit/>
          </a:bodyPr>
          <a:lstStyle/>
          <a:p>
            <a:r>
              <a:rPr lang="en-US" sz="9200" dirty="0"/>
              <a:t>The Final Battle</a:t>
            </a:r>
            <a:br>
              <a:rPr lang="en-US" sz="9200" dirty="0"/>
            </a:br>
            <a:endParaRPr lang="en-US" sz="9200" b="1" dirty="0"/>
          </a:p>
        </p:txBody>
      </p:sp>
      <p:sp>
        <p:nvSpPr>
          <p:cNvPr id="4" name="Title 1">
            <a:extLst>
              <a:ext uri="{FF2B5EF4-FFF2-40B4-BE49-F238E27FC236}">
                <a16:creationId xmlns:a16="http://schemas.microsoft.com/office/drawing/2014/main" id="{C5B5E6A5-1494-4B25-9267-800309A64C69}"/>
              </a:ext>
            </a:extLst>
          </p:cNvPr>
          <p:cNvSpPr txBox="1">
            <a:spLocks/>
          </p:cNvSpPr>
          <p:nvPr/>
        </p:nvSpPr>
        <p:spPr>
          <a:xfrm>
            <a:off x="600971" y="4581148"/>
            <a:ext cx="10990052" cy="2062163"/>
          </a:xfrm>
          <a:prstGeom prst="rect">
            <a:avLst/>
          </a:prstGeom>
        </p:spPr>
        <p:txBody>
          <a:bodyPr vert="horz" lIns="91440" tIns="45720" rIns="91440" bIns="45720" rtlCol="0" anchor="b">
            <a:noAutofit/>
          </a:bodyPr>
          <a:lstStyle>
            <a:lvl1pPr algn="l" defTabSz="457200" rtl="0" eaLnBrk="1" latinLnBrk="0" hangingPunct="1">
              <a:spcBef>
                <a:spcPct val="0"/>
              </a:spcBef>
              <a:buNone/>
              <a:defRPr sz="4000" b="0" i="0" kern="1200" cap="none">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en-US" sz="7000" dirty="0"/>
              <a:t>(Revelation 19b-20)</a:t>
            </a:r>
            <a:br>
              <a:rPr lang="en-US" sz="7000" dirty="0"/>
            </a:br>
            <a:endParaRPr lang="en-US" sz="7000" dirty="0"/>
          </a:p>
        </p:txBody>
      </p:sp>
    </p:spTree>
    <p:extLst>
      <p:ext uri="{BB962C8B-B14F-4D97-AF65-F5344CB8AC3E}">
        <p14:creationId xmlns:p14="http://schemas.microsoft.com/office/powerpoint/2010/main" val="173786529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a:extLst>
              <a:ext uri="{FF2B5EF4-FFF2-40B4-BE49-F238E27FC236}">
                <a16:creationId xmlns:a16="http://schemas.microsoft.com/office/drawing/2014/main" id="{2099290C-EFB4-4C91-A56F-2B22A50DC3BE}"/>
              </a:ext>
            </a:extLst>
          </p:cNvPr>
          <p:cNvSpPr txBox="1"/>
          <p:nvPr/>
        </p:nvSpPr>
        <p:spPr>
          <a:xfrm>
            <a:off x="302004" y="997561"/>
            <a:ext cx="11501306" cy="4862870"/>
          </a:xfrm>
          <a:prstGeom prst="rect">
            <a:avLst/>
          </a:prstGeom>
          <a:noFill/>
        </p:spPr>
        <p:txBody>
          <a:bodyPr wrap="square" anchor="ctr">
            <a:spAutoFit/>
          </a:bodyPr>
          <a:lstStyle/>
          <a:p>
            <a:r>
              <a:rPr lang="en-US" sz="6200" b="1" dirty="0"/>
              <a:t>8 and will go out to deceive the nations at the four corners of the earth, Gog and Magog, to bring them together for the battle.</a:t>
            </a:r>
          </a:p>
        </p:txBody>
      </p:sp>
    </p:spTree>
    <p:extLst>
      <p:ext uri="{BB962C8B-B14F-4D97-AF65-F5344CB8AC3E}">
        <p14:creationId xmlns:p14="http://schemas.microsoft.com/office/powerpoint/2010/main" val="142363388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a:extLst>
              <a:ext uri="{FF2B5EF4-FFF2-40B4-BE49-F238E27FC236}">
                <a16:creationId xmlns:a16="http://schemas.microsoft.com/office/drawing/2014/main" id="{2099290C-EFB4-4C91-A56F-2B22A50DC3BE}"/>
              </a:ext>
            </a:extLst>
          </p:cNvPr>
          <p:cNvSpPr txBox="1"/>
          <p:nvPr/>
        </p:nvSpPr>
        <p:spPr>
          <a:xfrm>
            <a:off x="302004" y="2428722"/>
            <a:ext cx="11501306" cy="2000548"/>
          </a:xfrm>
          <a:prstGeom prst="rect">
            <a:avLst/>
          </a:prstGeom>
          <a:noFill/>
        </p:spPr>
        <p:txBody>
          <a:bodyPr wrap="square" anchor="ctr">
            <a:spAutoFit/>
          </a:bodyPr>
          <a:lstStyle/>
          <a:p>
            <a:r>
              <a:rPr lang="en-US" sz="6200" b="1" dirty="0"/>
              <a:t>They are as numerous as the grains of sand in the sea. </a:t>
            </a:r>
            <a:endParaRPr lang="en-US" sz="6200" b="1" i="1" dirty="0"/>
          </a:p>
        </p:txBody>
      </p:sp>
    </p:spTree>
    <p:extLst>
      <p:ext uri="{BB962C8B-B14F-4D97-AF65-F5344CB8AC3E}">
        <p14:creationId xmlns:p14="http://schemas.microsoft.com/office/powerpoint/2010/main" val="359860726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a:extLst>
              <a:ext uri="{FF2B5EF4-FFF2-40B4-BE49-F238E27FC236}">
                <a16:creationId xmlns:a16="http://schemas.microsoft.com/office/drawing/2014/main" id="{2099290C-EFB4-4C91-A56F-2B22A50DC3BE}"/>
              </a:ext>
            </a:extLst>
          </p:cNvPr>
          <p:cNvSpPr txBox="1"/>
          <p:nvPr/>
        </p:nvSpPr>
        <p:spPr>
          <a:xfrm>
            <a:off x="302004" y="1474615"/>
            <a:ext cx="11501306" cy="3908762"/>
          </a:xfrm>
          <a:prstGeom prst="rect">
            <a:avLst/>
          </a:prstGeom>
          <a:noFill/>
        </p:spPr>
        <p:txBody>
          <a:bodyPr wrap="square" anchor="ctr">
            <a:spAutoFit/>
          </a:bodyPr>
          <a:lstStyle/>
          <a:p>
            <a:r>
              <a:rPr lang="en-US" sz="6200" b="1" dirty="0"/>
              <a:t>9 They went up on the broad plain of the earth and encircled the camp of the saints and the beloved city, </a:t>
            </a:r>
            <a:endParaRPr lang="en-US" sz="6200" b="1" i="1" dirty="0"/>
          </a:p>
        </p:txBody>
      </p:sp>
    </p:spTree>
    <p:extLst>
      <p:ext uri="{BB962C8B-B14F-4D97-AF65-F5344CB8AC3E}">
        <p14:creationId xmlns:p14="http://schemas.microsoft.com/office/powerpoint/2010/main" val="307165929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a:extLst>
              <a:ext uri="{FF2B5EF4-FFF2-40B4-BE49-F238E27FC236}">
                <a16:creationId xmlns:a16="http://schemas.microsoft.com/office/drawing/2014/main" id="{2099290C-EFB4-4C91-A56F-2B22A50DC3BE}"/>
              </a:ext>
            </a:extLst>
          </p:cNvPr>
          <p:cNvSpPr txBox="1"/>
          <p:nvPr/>
        </p:nvSpPr>
        <p:spPr>
          <a:xfrm>
            <a:off x="302004" y="1951669"/>
            <a:ext cx="11501306" cy="2954655"/>
          </a:xfrm>
          <a:prstGeom prst="rect">
            <a:avLst/>
          </a:prstGeom>
          <a:noFill/>
        </p:spPr>
        <p:txBody>
          <a:bodyPr wrap="square" anchor="ctr">
            <a:spAutoFit/>
          </a:bodyPr>
          <a:lstStyle/>
          <a:p>
            <a:r>
              <a:rPr lang="en-US" sz="6200" b="1" dirty="0"/>
              <a:t>but fire came down from heaven and devoured them completely.</a:t>
            </a:r>
          </a:p>
        </p:txBody>
      </p:sp>
    </p:spTree>
    <p:extLst>
      <p:ext uri="{BB962C8B-B14F-4D97-AF65-F5344CB8AC3E}">
        <p14:creationId xmlns:p14="http://schemas.microsoft.com/office/powerpoint/2010/main" val="61015829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a:extLst>
              <a:ext uri="{FF2B5EF4-FFF2-40B4-BE49-F238E27FC236}">
                <a16:creationId xmlns:a16="http://schemas.microsoft.com/office/drawing/2014/main" id="{2099290C-EFB4-4C91-A56F-2B22A50DC3BE}"/>
              </a:ext>
            </a:extLst>
          </p:cNvPr>
          <p:cNvSpPr txBox="1"/>
          <p:nvPr/>
        </p:nvSpPr>
        <p:spPr>
          <a:xfrm>
            <a:off x="302004" y="1474615"/>
            <a:ext cx="11501306" cy="3908762"/>
          </a:xfrm>
          <a:prstGeom prst="rect">
            <a:avLst/>
          </a:prstGeom>
          <a:noFill/>
        </p:spPr>
        <p:txBody>
          <a:bodyPr wrap="square" anchor="ctr">
            <a:spAutoFit/>
          </a:bodyPr>
          <a:lstStyle/>
          <a:p>
            <a:r>
              <a:rPr lang="en-US" sz="6200" b="1" dirty="0"/>
              <a:t>10 And the devil who deceived them was thrown into the lake of fire and sulfur, </a:t>
            </a:r>
            <a:endParaRPr lang="en-US" sz="6200" b="1" i="1" dirty="0"/>
          </a:p>
        </p:txBody>
      </p:sp>
    </p:spTree>
    <p:extLst>
      <p:ext uri="{BB962C8B-B14F-4D97-AF65-F5344CB8AC3E}">
        <p14:creationId xmlns:p14="http://schemas.microsoft.com/office/powerpoint/2010/main" val="222924200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a:extLst>
              <a:ext uri="{FF2B5EF4-FFF2-40B4-BE49-F238E27FC236}">
                <a16:creationId xmlns:a16="http://schemas.microsoft.com/office/drawing/2014/main" id="{2099290C-EFB4-4C91-A56F-2B22A50DC3BE}"/>
              </a:ext>
            </a:extLst>
          </p:cNvPr>
          <p:cNvSpPr txBox="1"/>
          <p:nvPr/>
        </p:nvSpPr>
        <p:spPr>
          <a:xfrm>
            <a:off x="302004" y="1474615"/>
            <a:ext cx="11501306" cy="3908762"/>
          </a:xfrm>
          <a:prstGeom prst="rect">
            <a:avLst/>
          </a:prstGeom>
          <a:noFill/>
        </p:spPr>
        <p:txBody>
          <a:bodyPr wrap="square" anchor="ctr">
            <a:spAutoFit/>
          </a:bodyPr>
          <a:lstStyle/>
          <a:p>
            <a:r>
              <a:rPr lang="en-US" sz="6200" b="1" dirty="0"/>
              <a:t>where the beast and the false prophet are too, and they will be tormented there day and night forever and ever.</a:t>
            </a:r>
            <a:endParaRPr lang="en-US" sz="6200" b="1" i="1" dirty="0"/>
          </a:p>
        </p:txBody>
      </p:sp>
    </p:spTree>
    <p:extLst>
      <p:ext uri="{BB962C8B-B14F-4D97-AF65-F5344CB8AC3E}">
        <p14:creationId xmlns:p14="http://schemas.microsoft.com/office/powerpoint/2010/main" val="222233839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89340162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a:extLst>
              <a:ext uri="{FF2B5EF4-FFF2-40B4-BE49-F238E27FC236}">
                <a16:creationId xmlns:a16="http://schemas.microsoft.com/office/drawing/2014/main" id="{2099290C-EFB4-4C91-A56F-2B22A50DC3BE}"/>
              </a:ext>
            </a:extLst>
          </p:cNvPr>
          <p:cNvSpPr txBox="1"/>
          <p:nvPr/>
        </p:nvSpPr>
        <p:spPr>
          <a:xfrm>
            <a:off x="302004" y="520507"/>
            <a:ext cx="11501306" cy="5816977"/>
          </a:xfrm>
          <a:prstGeom prst="rect">
            <a:avLst/>
          </a:prstGeom>
          <a:noFill/>
        </p:spPr>
        <p:txBody>
          <a:bodyPr wrap="square" anchor="ctr">
            <a:spAutoFit/>
          </a:bodyPr>
          <a:lstStyle/>
          <a:p>
            <a:r>
              <a:rPr lang="en-US" sz="6200" b="1" dirty="0"/>
              <a:t>11 Then I saw a large white throne and the one who was seated on it; the earth and the heaven fled from his presence, and no place was found for them.</a:t>
            </a:r>
            <a:endParaRPr lang="en-US" sz="6200" b="1" i="1" dirty="0"/>
          </a:p>
        </p:txBody>
      </p:sp>
    </p:spTree>
    <p:extLst>
      <p:ext uri="{BB962C8B-B14F-4D97-AF65-F5344CB8AC3E}">
        <p14:creationId xmlns:p14="http://schemas.microsoft.com/office/powerpoint/2010/main" val="124371753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a:extLst>
              <a:ext uri="{FF2B5EF4-FFF2-40B4-BE49-F238E27FC236}">
                <a16:creationId xmlns:a16="http://schemas.microsoft.com/office/drawing/2014/main" id="{2099290C-EFB4-4C91-A56F-2B22A50DC3BE}"/>
              </a:ext>
            </a:extLst>
          </p:cNvPr>
          <p:cNvSpPr txBox="1"/>
          <p:nvPr/>
        </p:nvSpPr>
        <p:spPr>
          <a:xfrm>
            <a:off x="302004" y="520508"/>
            <a:ext cx="11501306" cy="5816977"/>
          </a:xfrm>
          <a:prstGeom prst="rect">
            <a:avLst/>
          </a:prstGeom>
          <a:noFill/>
        </p:spPr>
        <p:txBody>
          <a:bodyPr wrap="square" anchor="ctr">
            <a:spAutoFit/>
          </a:bodyPr>
          <a:lstStyle/>
          <a:p>
            <a:r>
              <a:rPr lang="en-US" sz="6200" b="1" dirty="0"/>
              <a:t>12 And I saw the dead, the great and the small, standing before the throne. Then books were opened, and another book was opened—the book of life. </a:t>
            </a:r>
            <a:endParaRPr lang="es-SV" sz="6200" b="1" i="1" dirty="0"/>
          </a:p>
        </p:txBody>
      </p:sp>
    </p:spTree>
    <p:extLst>
      <p:ext uri="{BB962C8B-B14F-4D97-AF65-F5344CB8AC3E}">
        <p14:creationId xmlns:p14="http://schemas.microsoft.com/office/powerpoint/2010/main" val="192992325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a:extLst>
              <a:ext uri="{FF2B5EF4-FFF2-40B4-BE49-F238E27FC236}">
                <a16:creationId xmlns:a16="http://schemas.microsoft.com/office/drawing/2014/main" id="{2099290C-EFB4-4C91-A56F-2B22A50DC3BE}"/>
              </a:ext>
            </a:extLst>
          </p:cNvPr>
          <p:cNvSpPr txBox="1"/>
          <p:nvPr/>
        </p:nvSpPr>
        <p:spPr>
          <a:xfrm>
            <a:off x="302004" y="1474615"/>
            <a:ext cx="11501306" cy="3908762"/>
          </a:xfrm>
          <a:prstGeom prst="rect">
            <a:avLst/>
          </a:prstGeom>
          <a:noFill/>
        </p:spPr>
        <p:txBody>
          <a:bodyPr wrap="square" anchor="ctr">
            <a:spAutoFit/>
          </a:bodyPr>
          <a:lstStyle/>
          <a:p>
            <a:r>
              <a:rPr lang="en-US" sz="6200" b="1" dirty="0"/>
              <a:t>So the dead were judged by what was written in the books, according to their deeds.</a:t>
            </a:r>
          </a:p>
        </p:txBody>
      </p:sp>
    </p:spTree>
    <p:extLst>
      <p:ext uri="{BB962C8B-B14F-4D97-AF65-F5344CB8AC3E}">
        <p14:creationId xmlns:p14="http://schemas.microsoft.com/office/powerpoint/2010/main" val="345006034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7D9EA670-4B60-4634-B569-E7DF8169A04A}"/>
              </a:ext>
            </a:extLst>
          </p:cNvPr>
          <p:cNvPicPr>
            <a:picLocks noChangeAspect="1"/>
          </p:cNvPicPr>
          <p:nvPr/>
        </p:nvPicPr>
        <p:blipFill>
          <a:blip r:embed="rId2"/>
          <a:srcRect/>
          <a:stretch/>
        </p:blipFill>
        <p:spPr>
          <a:xfrm>
            <a:off x="-285226" y="-295693"/>
            <a:ext cx="12793211" cy="8033162"/>
          </a:xfrm>
          <a:prstGeom prst="rect">
            <a:avLst/>
          </a:prstGeom>
        </p:spPr>
      </p:pic>
      <p:sp>
        <p:nvSpPr>
          <p:cNvPr id="2" name="Title 1">
            <a:extLst>
              <a:ext uri="{FF2B5EF4-FFF2-40B4-BE49-F238E27FC236}">
                <a16:creationId xmlns:a16="http://schemas.microsoft.com/office/drawing/2014/main" id="{2039F723-3BEC-4CD2-91D1-6A90A6EA6CC6}"/>
              </a:ext>
            </a:extLst>
          </p:cNvPr>
          <p:cNvSpPr>
            <a:spLocks noGrp="1"/>
          </p:cNvSpPr>
          <p:nvPr>
            <p:ph type="title"/>
          </p:nvPr>
        </p:nvSpPr>
        <p:spPr>
          <a:xfrm>
            <a:off x="0" y="4286775"/>
            <a:ext cx="12661783" cy="2277610"/>
          </a:xfrm>
        </p:spPr>
        <p:txBody>
          <a:bodyPr>
            <a:noAutofit/>
          </a:bodyPr>
          <a:lstStyle/>
          <a:p>
            <a:br>
              <a:rPr lang="en-US" sz="4800" b="1" i="1" dirty="0"/>
            </a:br>
            <a:endParaRPr lang="es-SV" sz="4800" dirty="0"/>
          </a:p>
        </p:txBody>
      </p:sp>
    </p:spTree>
    <p:extLst>
      <p:ext uri="{BB962C8B-B14F-4D97-AF65-F5344CB8AC3E}">
        <p14:creationId xmlns:p14="http://schemas.microsoft.com/office/powerpoint/2010/main" val="374570203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a:extLst>
              <a:ext uri="{FF2B5EF4-FFF2-40B4-BE49-F238E27FC236}">
                <a16:creationId xmlns:a16="http://schemas.microsoft.com/office/drawing/2014/main" id="{2099290C-EFB4-4C91-A56F-2B22A50DC3BE}"/>
              </a:ext>
            </a:extLst>
          </p:cNvPr>
          <p:cNvSpPr txBox="1"/>
          <p:nvPr/>
        </p:nvSpPr>
        <p:spPr>
          <a:xfrm>
            <a:off x="302004" y="520506"/>
            <a:ext cx="11501306" cy="5816977"/>
          </a:xfrm>
          <a:prstGeom prst="rect">
            <a:avLst/>
          </a:prstGeom>
          <a:noFill/>
        </p:spPr>
        <p:txBody>
          <a:bodyPr wrap="square" anchor="ctr">
            <a:spAutoFit/>
          </a:bodyPr>
          <a:lstStyle/>
          <a:p>
            <a:r>
              <a:rPr lang="en-US" sz="6200" b="1" dirty="0"/>
              <a:t>13 The sea gave up the dead that were in it, and Death and Hades gave up the dead that were in them, and each one was judged according to his deeds.</a:t>
            </a:r>
            <a:endParaRPr lang="es-SV" sz="6200" b="1" dirty="0"/>
          </a:p>
        </p:txBody>
      </p:sp>
    </p:spTree>
    <p:extLst>
      <p:ext uri="{BB962C8B-B14F-4D97-AF65-F5344CB8AC3E}">
        <p14:creationId xmlns:p14="http://schemas.microsoft.com/office/powerpoint/2010/main" val="357063819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a:extLst>
              <a:ext uri="{FF2B5EF4-FFF2-40B4-BE49-F238E27FC236}">
                <a16:creationId xmlns:a16="http://schemas.microsoft.com/office/drawing/2014/main" id="{2099290C-EFB4-4C91-A56F-2B22A50DC3BE}"/>
              </a:ext>
            </a:extLst>
          </p:cNvPr>
          <p:cNvSpPr txBox="1"/>
          <p:nvPr/>
        </p:nvSpPr>
        <p:spPr>
          <a:xfrm>
            <a:off x="302004" y="1474615"/>
            <a:ext cx="11501306" cy="3908762"/>
          </a:xfrm>
          <a:prstGeom prst="rect">
            <a:avLst/>
          </a:prstGeom>
          <a:noFill/>
        </p:spPr>
        <p:txBody>
          <a:bodyPr wrap="square" anchor="ctr">
            <a:spAutoFit/>
          </a:bodyPr>
          <a:lstStyle/>
          <a:p>
            <a:r>
              <a:rPr lang="en-US" sz="6200" b="1" dirty="0"/>
              <a:t>14 Then Death and Hades were thrown into the lake of fire. This is the second death—the lake of fire. </a:t>
            </a:r>
            <a:endParaRPr lang="es-SV" sz="6200" b="1" i="1" dirty="0"/>
          </a:p>
        </p:txBody>
      </p:sp>
    </p:spTree>
    <p:extLst>
      <p:ext uri="{BB962C8B-B14F-4D97-AF65-F5344CB8AC3E}">
        <p14:creationId xmlns:p14="http://schemas.microsoft.com/office/powerpoint/2010/main" val="206714293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a:extLst>
              <a:ext uri="{FF2B5EF4-FFF2-40B4-BE49-F238E27FC236}">
                <a16:creationId xmlns:a16="http://schemas.microsoft.com/office/drawing/2014/main" id="{2099290C-EFB4-4C91-A56F-2B22A50DC3BE}"/>
              </a:ext>
            </a:extLst>
          </p:cNvPr>
          <p:cNvSpPr txBox="1"/>
          <p:nvPr/>
        </p:nvSpPr>
        <p:spPr>
          <a:xfrm>
            <a:off x="302004" y="1474614"/>
            <a:ext cx="11501306" cy="3908762"/>
          </a:xfrm>
          <a:prstGeom prst="rect">
            <a:avLst/>
          </a:prstGeom>
          <a:noFill/>
        </p:spPr>
        <p:txBody>
          <a:bodyPr wrap="square" anchor="ctr">
            <a:spAutoFit/>
          </a:bodyPr>
          <a:lstStyle/>
          <a:p>
            <a:r>
              <a:rPr lang="en-US" sz="6200" b="1" dirty="0"/>
              <a:t>15 If anyone’s name was not found written in the book of life, that person was thrown into the lake of fire.</a:t>
            </a:r>
          </a:p>
        </p:txBody>
      </p:sp>
    </p:spTree>
    <p:extLst>
      <p:ext uri="{BB962C8B-B14F-4D97-AF65-F5344CB8AC3E}">
        <p14:creationId xmlns:p14="http://schemas.microsoft.com/office/powerpoint/2010/main" val="46557454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45146838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a:extLst>
              <a:ext uri="{FF2B5EF4-FFF2-40B4-BE49-F238E27FC236}">
                <a16:creationId xmlns:a16="http://schemas.microsoft.com/office/drawing/2014/main" id="{2099290C-EFB4-4C91-A56F-2B22A50DC3BE}"/>
              </a:ext>
            </a:extLst>
          </p:cNvPr>
          <p:cNvSpPr txBox="1"/>
          <p:nvPr/>
        </p:nvSpPr>
        <p:spPr>
          <a:xfrm>
            <a:off x="0" y="797511"/>
            <a:ext cx="12191999" cy="5262979"/>
          </a:xfrm>
          <a:prstGeom prst="rect">
            <a:avLst/>
          </a:prstGeom>
          <a:noFill/>
        </p:spPr>
        <p:txBody>
          <a:bodyPr wrap="square" anchor="ctr">
            <a:spAutoFit/>
          </a:bodyPr>
          <a:lstStyle/>
          <a:p>
            <a:pPr algn="ctr"/>
            <a:r>
              <a:rPr lang="en-US" sz="7200" dirty="0"/>
              <a:t>Are you living to save yourself</a:t>
            </a:r>
          </a:p>
          <a:p>
            <a:pPr algn="ctr"/>
            <a:r>
              <a:rPr lang="en-US" sz="9600" dirty="0">
                <a:solidFill>
                  <a:schemeClr val="accent1"/>
                </a:solidFill>
              </a:rPr>
              <a:t>or </a:t>
            </a:r>
            <a:r>
              <a:rPr lang="en-US" sz="9600">
                <a:solidFill>
                  <a:schemeClr val="accent1"/>
                </a:solidFill>
              </a:rPr>
              <a:t>fully leaning </a:t>
            </a:r>
            <a:r>
              <a:rPr lang="en-US" sz="9600" dirty="0">
                <a:solidFill>
                  <a:schemeClr val="accent1"/>
                </a:solidFill>
              </a:rPr>
              <a:t>on Christ?</a:t>
            </a:r>
            <a:endParaRPr lang="es-SV" sz="6200" dirty="0">
              <a:solidFill>
                <a:schemeClr val="accent1"/>
              </a:solidFill>
            </a:endParaRPr>
          </a:p>
        </p:txBody>
      </p:sp>
    </p:spTree>
    <p:extLst>
      <p:ext uri="{BB962C8B-B14F-4D97-AF65-F5344CB8AC3E}">
        <p14:creationId xmlns:p14="http://schemas.microsoft.com/office/powerpoint/2010/main" val="117915550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7D9EA670-4B60-4634-B569-E7DF8169A04A}"/>
              </a:ext>
            </a:extLst>
          </p:cNvPr>
          <p:cNvPicPr>
            <a:picLocks noChangeAspect="1"/>
          </p:cNvPicPr>
          <p:nvPr/>
        </p:nvPicPr>
        <p:blipFill>
          <a:blip r:embed="rId2"/>
          <a:srcRect/>
          <a:stretch/>
        </p:blipFill>
        <p:spPr>
          <a:xfrm>
            <a:off x="-109057" y="-295693"/>
            <a:ext cx="12415707" cy="8033162"/>
          </a:xfrm>
          <a:prstGeom prst="rect">
            <a:avLst/>
          </a:prstGeom>
        </p:spPr>
      </p:pic>
      <p:sp>
        <p:nvSpPr>
          <p:cNvPr id="2" name="Title 1">
            <a:extLst>
              <a:ext uri="{FF2B5EF4-FFF2-40B4-BE49-F238E27FC236}">
                <a16:creationId xmlns:a16="http://schemas.microsoft.com/office/drawing/2014/main" id="{2039F723-3BEC-4CD2-91D1-6A90A6EA6CC6}"/>
              </a:ext>
            </a:extLst>
          </p:cNvPr>
          <p:cNvSpPr>
            <a:spLocks noGrp="1"/>
          </p:cNvSpPr>
          <p:nvPr>
            <p:ph type="title"/>
          </p:nvPr>
        </p:nvSpPr>
        <p:spPr>
          <a:xfrm>
            <a:off x="0" y="4286775"/>
            <a:ext cx="12661783" cy="2277610"/>
          </a:xfrm>
        </p:spPr>
        <p:txBody>
          <a:bodyPr>
            <a:noAutofit/>
          </a:bodyPr>
          <a:lstStyle/>
          <a:p>
            <a:br>
              <a:rPr lang="en-US" sz="4800" b="1" i="1" dirty="0"/>
            </a:br>
            <a:endParaRPr lang="es-SV" sz="4800" dirty="0"/>
          </a:p>
        </p:txBody>
      </p:sp>
    </p:spTree>
    <p:extLst>
      <p:ext uri="{BB962C8B-B14F-4D97-AF65-F5344CB8AC3E}">
        <p14:creationId xmlns:p14="http://schemas.microsoft.com/office/powerpoint/2010/main" val="171853014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7D9EA670-4B60-4634-B569-E7DF8169A04A}"/>
              </a:ext>
            </a:extLst>
          </p:cNvPr>
          <p:cNvPicPr>
            <a:picLocks noChangeAspect="1"/>
          </p:cNvPicPr>
          <p:nvPr/>
        </p:nvPicPr>
        <p:blipFill rotWithShape="1">
          <a:blip r:embed="rId2"/>
          <a:srcRect t="9322"/>
          <a:stretch/>
        </p:blipFill>
        <p:spPr>
          <a:xfrm>
            <a:off x="-1300294" y="-23441"/>
            <a:ext cx="13492294" cy="6881441"/>
          </a:xfrm>
          <a:prstGeom prst="rect">
            <a:avLst/>
          </a:prstGeom>
        </p:spPr>
      </p:pic>
      <p:sp>
        <p:nvSpPr>
          <p:cNvPr id="2" name="Title 1">
            <a:extLst>
              <a:ext uri="{FF2B5EF4-FFF2-40B4-BE49-F238E27FC236}">
                <a16:creationId xmlns:a16="http://schemas.microsoft.com/office/drawing/2014/main" id="{2039F723-3BEC-4CD2-91D1-6A90A6EA6CC6}"/>
              </a:ext>
            </a:extLst>
          </p:cNvPr>
          <p:cNvSpPr>
            <a:spLocks noGrp="1"/>
          </p:cNvSpPr>
          <p:nvPr>
            <p:ph type="title"/>
          </p:nvPr>
        </p:nvSpPr>
        <p:spPr>
          <a:xfrm>
            <a:off x="0" y="4286775"/>
            <a:ext cx="12661783" cy="2277610"/>
          </a:xfrm>
        </p:spPr>
        <p:txBody>
          <a:bodyPr>
            <a:noAutofit/>
          </a:bodyPr>
          <a:lstStyle/>
          <a:p>
            <a:br>
              <a:rPr lang="en-US" sz="4800" b="1" i="1" dirty="0"/>
            </a:br>
            <a:endParaRPr lang="es-SV" sz="4800" dirty="0"/>
          </a:p>
        </p:txBody>
      </p:sp>
    </p:spTree>
    <p:extLst>
      <p:ext uri="{BB962C8B-B14F-4D97-AF65-F5344CB8AC3E}">
        <p14:creationId xmlns:p14="http://schemas.microsoft.com/office/powerpoint/2010/main" val="9938807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a:extLst>
              <a:ext uri="{FF2B5EF4-FFF2-40B4-BE49-F238E27FC236}">
                <a16:creationId xmlns:a16="http://schemas.microsoft.com/office/drawing/2014/main" id="{2099290C-EFB4-4C91-A56F-2B22A50DC3BE}"/>
              </a:ext>
            </a:extLst>
          </p:cNvPr>
          <p:cNvSpPr txBox="1"/>
          <p:nvPr/>
        </p:nvSpPr>
        <p:spPr>
          <a:xfrm>
            <a:off x="343949" y="2828839"/>
            <a:ext cx="11467750" cy="1200329"/>
          </a:xfrm>
          <a:prstGeom prst="rect">
            <a:avLst/>
          </a:prstGeom>
          <a:noFill/>
        </p:spPr>
        <p:txBody>
          <a:bodyPr wrap="square" anchor="ctr">
            <a:spAutoFit/>
          </a:bodyPr>
          <a:lstStyle/>
          <a:p>
            <a:pPr algn="ctr"/>
            <a:r>
              <a:rPr lang="en-US" sz="7200" b="1" dirty="0"/>
              <a:t>Revelation Recap</a:t>
            </a:r>
          </a:p>
        </p:txBody>
      </p:sp>
    </p:spTree>
    <p:extLst>
      <p:ext uri="{BB962C8B-B14F-4D97-AF65-F5344CB8AC3E}">
        <p14:creationId xmlns:p14="http://schemas.microsoft.com/office/powerpoint/2010/main" val="64022519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428618233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5F48C3-2D9B-419B-B254-CAD3A10C58D0}"/>
              </a:ext>
            </a:extLst>
          </p:cNvPr>
          <p:cNvSpPr>
            <a:spLocks noGrp="1"/>
          </p:cNvSpPr>
          <p:nvPr>
            <p:ph type="title"/>
          </p:nvPr>
        </p:nvSpPr>
        <p:spPr>
          <a:xfrm>
            <a:off x="600971" y="2116310"/>
            <a:ext cx="10990052" cy="3370849"/>
          </a:xfrm>
        </p:spPr>
        <p:txBody>
          <a:bodyPr>
            <a:noAutofit/>
          </a:bodyPr>
          <a:lstStyle/>
          <a:p>
            <a:r>
              <a:rPr lang="en-US" sz="9200" dirty="0"/>
              <a:t>Part 2:</a:t>
            </a:r>
            <a:br>
              <a:rPr lang="en-US" sz="9200" dirty="0"/>
            </a:br>
            <a:r>
              <a:rPr lang="en-US" sz="9200" dirty="0"/>
              <a:t>The Kingdom, the Throne, and the Fire</a:t>
            </a:r>
            <a:endParaRPr lang="en-US" sz="9200" b="1" dirty="0"/>
          </a:p>
        </p:txBody>
      </p:sp>
      <p:sp>
        <p:nvSpPr>
          <p:cNvPr id="4" name="Title 1">
            <a:extLst>
              <a:ext uri="{FF2B5EF4-FFF2-40B4-BE49-F238E27FC236}">
                <a16:creationId xmlns:a16="http://schemas.microsoft.com/office/drawing/2014/main" id="{C5B5E6A5-1494-4B25-9267-800309A64C69}"/>
              </a:ext>
            </a:extLst>
          </p:cNvPr>
          <p:cNvSpPr txBox="1">
            <a:spLocks/>
          </p:cNvSpPr>
          <p:nvPr/>
        </p:nvSpPr>
        <p:spPr>
          <a:xfrm>
            <a:off x="600971" y="5394880"/>
            <a:ext cx="10990052" cy="2062163"/>
          </a:xfrm>
          <a:prstGeom prst="rect">
            <a:avLst/>
          </a:prstGeom>
        </p:spPr>
        <p:txBody>
          <a:bodyPr vert="horz" lIns="91440" tIns="45720" rIns="91440" bIns="45720" rtlCol="0" anchor="b">
            <a:noAutofit/>
          </a:bodyPr>
          <a:lstStyle>
            <a:lvl1pPr algn="l" defTabSz="457200" rtl="0" eaLnBrk="1" latinLnBrk="0" hangingPunct="1">
              <a:spcBef>
                <a:spcPct val="0"/>
              </a:spcBef>
              <a:buNone/>
              <a:defRPr sz="4000" b="0" i="0" kern="1200" cap="none">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en-US" sz="6800" dirty="0"/>
              <a:t>(Revelation 20:1-15)</a:t>
            </a:r>
            <a:br>
              <a:rPr lang="en-US" sz="6800" dirty="0"/>
            </a:br>
            <a:endParaRPr lang="en-US" sz="6800" dirty="0"/>
          </a:p>
        </p:txBody>
      </p:sp>
    </p:spTree>
    <p:extLst>
      <p:ext uri="{BB962C8B-B14F-4D97-AF65-F5344CB8AC3E}">
        <p14:creationId xmlns:p14="http://schemas.microsoft.com/office/powerpoint/2010/main" val="182712454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a:extLst>
              <a:ext uri="{FF2B5EF4-FFF2-40B4-BE49-F238E27FC236}">
                <a16:creationId xmlns:a16="http://schemas.microsoft.com/office/drawing/2014/main" id="{2099290C-EFB4-4C91-A56F-2B22A50DC3BE}"/>
              </a:ext>
            </a:extLst>
          </p:cNvPr>
          <p:cNvSpPr txBox="1"/>
          <p:nvPr/>
        </p:nvSpPr>
        <p:spPr>
          <a:xfrm>
            <a:off x="302004" y="997562"/>
            <a:ext cx="11501306" cy="4862870"/>
          </a:xfrm>
          <a:prstGeom prst="rect">
            <a:avLst/>
          </a:prstGeom>
          <a:noFill/>
        </p:spPr>
        <p:txBody>
          <a:bodyPr wrap="square" anchor="ctr">
            <a:spAutoFit/>
          </a:bodyPr>
          <a:lstStyle/>
          <a:p>
            <a:r>
              <a:rPr lang="en-US" sz="6200" b="1" dirty="0"/>
              <a:t>1 Then I saw an angel descending from heaven, holding in his hand the key to the abyss and a huge chain. </a:t>
            </a:r>
          </a:p>
        </p:txBody>
      </p:sp>
    </p:spTree>
    <p:extLst>
      <p:ext uri="{BB962C8B-B14F-4D97-AF65-F5344CB8AC3E}">
        <p14:creationId xmlns:p14="http://schemas.microsoft.com/office/powerpoint/2010/main" val="56767950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a:extLst>
              <a:ext uri="{FF2B5EF4-FFF2-40B4-BE49-F238E27FC236}">
                <a16:creationId xmlns:a16="http://schemas.microsoft.com/office/drawing/2014/main" id="{2099290C-EFB4-4C91-A56F-2B22A50DC3BE}"/>
              </a:ext>
            </a:extLst>
          </p:cNvPr>
          <p:cNvSpPr txBox="1"/>
          <p:nvPr/>
        </p:nvSpPr>
        <p:spPr>
          <a:xfrm>
            <a:off x="302004" y="1474618"/>
            <a:ext cx="11501306" cy="3908762"/>
          </a:xfrm>
          <a:prstGeom prst="rect">
            <a:avLst/>
          </a:prstGeom>
          <a:noFill/>
        </p:spPr>
        <p:txBody>
          <a:bodyPr wrap="square" anchor="ctr">
            <a:spAutoFit/>
          </a:bodyPr>
          <a:lstStyle/>
          <a:p>
            <a:r>
              <a:rPr lang="en-US" sz="6200" b="1" dirty="0"/>
              <a:t>2 He seized the dragon—the ancient serpent, who is the devil and Satan—and tied him up for a thousand years. </a:t>
            </a:r>
            <a:endParaRPr lang="en-US" sz="6200" b="1" i="1" dirty="0"/>
          </a:p>
        </p:txBody>
      </p:sp>
    </p:spTree>
    <p:extLst>
      <p:ext uri="{BB962C8B-B14F-4D97-AF65-F5344CB8AC3E}">
        <p14:creationId xmlns:p14="http://schemas.microsoft.com/office/powerpoint/2010/main" val="83826214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a:extLst>
              <a:ext uri="{FF2B5EF4-FFF2-40B4-BE49-F238E27FC236}">
                <a16:creationId xmlns:a16="http://schemas.microsoft.com/office/drawing/2014/main" id="{2099290C-EFB4-4C91-A56F-2B22A50DC3BE}"/>
              </a:ext>
            </a:extLst>
          </p:cNvPr>
          <p:cNvSpPr txBox="1"/>
          <p:nvPr/>
        </p:nvSpPr>
        <p:spPr>
          <a:xfrm>
            <a:off x="360726" y="520509"/>
            <a:ext cx="11442583" cy="5816977"/>
          </a:xfrm>
          <a:prstGeom prst="rect">
            <a:avLst/>
          </a:prstGeom>
          <a:noFill/>
        </p:spPr>
        <p:txBody>
          <a:bodyPr wrap="square" anchor="ctr">
            <a:spAutoFit/>
          </a:bodyPr>
          <a:lstStyle/>
          <a:p>
            <a:r>
              <a:rPr lang="en-US" sz="6200" b="1" dirty="0"/>
              <a:t>3 The angel then threw him into the abyss and locked and sealed it so that he could not deceive the nations until the one thousand years were finished. </a:t>
            </a:r>
            <a:endParaRPr lang="en-US" sz="6200" b="1" i="1" dirty="0"/>
          </a:p>
        </p:txBody>
      </p:sp>
    </p:spTree>
    <p:extLst>
      <p:ext uri="{BB962C8B-B14F-4D97-AF65-F5344CB8AC3E}">
        <p14:creationId xmlns:p14="http://schemas.microsoft.com/office/powerpoint/2010/main" val="2615858851"/>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Damask">
  <a:themeElements>
    <a:clrScheme name="Damask">
      <a:dk1>
        <a:sysClr val="windowText" lastClr="000000"/>
      </a:dk1>
      <a:lt1>
        <a:sysClr val="window" lastClr="FFFFFF"/>
      </a:lt1>
      <a:dk2>
        <a:srgbClr val="2A5B7F"/>
      </a:dk2>
      <a:lt2>
        <a:srgbClr val="ABDAFC"/>
      </a:lt2>
      <a:accent1>
        <a:srgbClr val="9EC544"/>
      </a:accent1>
      <a:accent2>
        <a:srgbClr val="50BEA3"/>
      </a:accent2>
      <a:accent3>
        <a:srgbClr val="4A9CCC"/>
      </a:accent3>
      <a:accent4>
        <a:srgbClr val="9A66CA"/>
      </a:accent4>
      <a:accent5>
        <a:srgbClr val="C54F71"/>
      </a:accent5>
      <a:accent6>
        <a:srgbClr val="DE9C3C"/>
      </a:accent6>
      <a:hlink>
        <a:srgbClr val="6BA9DA"/>
      </a:hlink>
      <a:folHlink>
        <a:srgbClr val="A0BCD3"/>
      </a:folHlink>
    </a:clrScheme>
    <a:fontScheme name="Damask">
      <a:majorFont>
        <a:latin typeface="Bookman Old Style" panose="0205060405050502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Rockwell" panose="020606030202050204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Damask">
      <a:fillStyleLst>
        <a:solidFill>
          <a:schemeClr val="phClr"/>
        </a:solidFill>
        <a:gradFill rotWithShape="1">
          <a:gsLst>
            <a:gs pos="0">
              <a:schemeClr val="phClr">
                <a:tint val="48000"/>
                <a:satMod val="105000"/>
                <a:lumMod val="110000"/>
              </a:schemeClr>
            </a:gs>
            <a:gs pos="100000">
              <a:schemeClr val="phClr">
                <a:tint val="78000"/>
                <a:satMod val="109000"/>
                <a:lumMod val="100000"/>
              </a:schemeClr>
            </a:gs>
          </a:gsLst>
          <a:lin ang="5400000" scaled="0"/>
        </a:gradFill>
        <a:gradFill rotWithShape="1">
          <a:gsLst>
            <a:gs pos="0">
              <a:schemeClr val="phClr">
                <a:tint val="94000"/>
                <a:satMod val="100000"/>
                <a:lumMod val="104000"/>
              </a:schemeClr>
            </a:gs>
            <a:gs pos="69000">
              <a:schemeClr val="phClr">
                <a:shade val="86000"/>
                <a:satMod val="130000"/>
                <a:lumMod val="102000"/>
              </a:schemeClr>
            </a:gs>
            <a:gs pos="100000">
              <a:schemeClr val="phClr">
                <a:shade val="72000"/>
                <a:satMod val="130000"/>
                <a:lumMod val="100000"/>
              </a:schemeClr>
            </a:gs>
          </a:gsLst>
          <a:lin ang="5400000" scaled="0"/>
        </a:gradFill>
      </a:fillStyleLst>
      <a:lnStyleLst>
        <a:ln w="12700" cap="flat" cmpd="sng" algn="ctr">
          <a:solidFill>
            <a:schemeClr val="ph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50800" dist="38100" dir="5400000" sy="96000" rotWithShape="0">
              <a:srgbClr val="000000">
                <a:alpha val="54000"/>
              </a:srgbClr>
            </a:outerShdw>
          </a:effectLst>
        </a:effectStyle>
        <a:effectStyle>
          <a:effectLst>
            <a:outerShdw blurRad="76200" dist="38100" dir="5400000" algn="ctr" rotWithShape="0">
              <a:srgbClr val="000000">
                <a:alpha val="76000"/>
              </a:srgbClr>
            </a:outerShdw>
          </a:effectLst>
          <a:scene3d>
            <a:camera prst="orthographicFront">
              <a:rot lat="0" lon="0" rev="0"/>
            </a:camera>
            <a:lightRig rig="balanced" dir="t"/>
          </a:scene3d>
          <a:sp3d prstMaterial="matte">
            <a:bevelT w="25400" h="25400" prst="relaxedInset"/>
          </a:sp3d>
        </a:effectStyle>
      </a:effectStyleLst>
      <a:bgFillStyleLst>
        <a:solidFill>
          <a:schemeClr val="phClr"/>
        </a:solidFill>
        <a:solidFill>
          <a:schemeClr val="phClr">
            <a:tint val="95000"/>
            <a:satMod val="170000"/>
          </a:schemeClr>
        </a:solidFill>
        <a:blipFill rotWithShape="1">
          <a:blip xmlns:r="http://schemas.openxmlformats.org/officeDocument/2006/relationships" r:embed="rId1">
            <a:duotone>
              <a:schemeClr val="phClr">
                <a:shade val="18000"/>
                <a:satMod val="160000"/>
                <a:lumMod val="28000"/>
              </a:schemeClr>
              <a:schemeClr val="phClr">
                <a:tint val="95000"/>
                <a:satMod val="160000"/>
                <a:lumMod val="116000"/>
              </a:schemeClr>
            </a:duotone>
          </a:blip>
          <a:stretch/>
        </a:blipFill>
      </a:bgFillStyleLst>
    </a:fmtScheme>
  </a:themeElements>
  <a:objectDefaults/>
  <a:extraClrSchemeLst/>
  <a:extLst>
    <a:ext uri="{05A4C25C-085E-4340-85A3-A5531E510DB2}">
      <thm15:themeFamily xmlns:thm15="http://schemas.microsoft.com/office/thememl/2012/main" name="Damask" id="{F9A299A0-33D0-4E0F-9F3F-7163E3744208}" vid="{746EEEEA-FB6A-406B-B510-531588D54811}"/>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Who is Jesus - The Birth of Jesus (Matthew 1.18-25)</Template>
  <TotalTime>62850</TotalTime>
  <Words>577</Words>
  <Application>Microsoft Office PowerPoint</Application>
  <PresentationFormat>Widescreen</PresentationFormat>
  <Paragraphs>34</Paragraphs>
  <Slides>36</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36</vt:i4>
      </vt:variant>
    </vt:vector>
  </HeadingPairs>
  <TitlesOfParts>
    <vt:vector size="41" baseType="lpstr">
      <vt:lpstr>Arial</vt:lpstr>
      <vt:lpstr>Bookman Old Style</vt:lpstr>
      <vt:lpstr>Calibri</vt:lpstr>
      <vt:lpstr>Rockwell</vt:lpstr>
      <vt:lpstr>Damask</vt:lpstr>
      <vt:lpstr> </vt:lpstr>
      <vt:lpstr>The Final Battle </vt:lpstr>
      <vt:lpstr> </vt:lpstr>
      <vt:lpstr>PowerPoint Presentation</vt:lpstr>
      <vt:lpstr>PowerPoint Presentation</vt:lpstr>
      <vt:lpstr>Part 2: The Kingdom, the Throne, and the Fire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 </vt:lpstr>
      <vt:lpstr>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title>
  <dc:creator>USER</dc:creator>
  <cp:lastModifiedBy>Theodore Jedlicka</cp:lastModifiedBy>
  <cp:revision>427</cp:revision>
  <dcterms:created xsi:type="dcterms:W3CDTF">2021-10-29T21:27:40Z</dcterms:created>
  <dcterms:modified xsi:type="dcterms:W3CDTF">2024-10-19T16:47:59Z</dcterms:modified>
</cp:coreProperties>
</file>