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61"/>
  </p:notesMasterIdLst>
  <p:sldIdLst>
    <p:sldId id="297" r:id="rId2"/>
    <p:sldId id="496" r:id="rId3"/>
    <p:sldId id="368" r:id="rId4"/>
    <p:sldId id="332" r:id="rId5"/>
    <p:sldId id="449" r:id="rId6"/>
    <p:sldId id="436" r:id="rId7"/>
    <p:sldId id="448" r:id="rId8"/>
    <p:sldId id="446" r:id="rId9"/>
    <p:sldId id="456" r:id="rId10"/>
    <p:sldId id="416" r:id="rId11"/>
    <p:sldId id="457" r:id="rId12"/>
    <p:sldId id="458" r:id="rId13"/>
    <p:sldId id="459" r:id="rId14"/>
    <p:sldId id="450" r:id="rId15"/>
    <p:sldId id="460" r:id="rId16"/>
    <p:sldId id="461" r:id="rId17"/>
    <p:sldId id="462" r:id="rId18"/>
    <p:sldId id="463" r:id="rId19"/>
    <p:sldId id="501" r:id="rId20"/>
    <p:sldId id="464" r:id="rId21"/>
    <p:sldId id="465" r:id="rId22"/>
    <p:sldId id="466" r:id="rId23"/>
    <p:sldId id="467" r:id="rId24"/>
    <p:sldId id="502" r:id="rId25"/>
    <p:sldId id="503" r:id="rId26"/>
    <p:sldId id="504" r:id="rId27"/>
    <p:sldId id="505" r:id="rId28"/>
    <p:sldId id="490" r:id="rId29"/>
    <p:sldId id="506" r:id="rId30"/>
    <p:sldId id="508" r:id="rId31"/>
    <p:sldId id="509" r:id="rId32"/>
    <p:sldId id="510" r:id="rId33"/>
    <p:sldId id="511" r:id="rId34"/>
    <p:sldId id="507" r:id="rId35"/>
    <p:sldId id="513" r:id="rId36"/>
    <p:sldId id="514" r:id="rId37"/>
    <p:sldId id="515" r:id="rId38"/>
    <p:sldId id="512" r:id="rId39"/>
    <p:sldId id="518" r:id="rId40"/>
    <p:sldId id="517" r:id="rId41"/>
    <p:sldId id="521" r:id="rId42"/>
    <p:sldId id="519" r:id="rId43"/>
    <p:sldId id="522" r:id="rId44"/>
    <p:sldId id="520" r:id="rId45"/>
    <p:sldId id="523" r:id="rId46"/>
    <p:sldId id="516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492" r:id="rId56"/>
    <p:sldId id="455" r:id="rId57"/>
    <p:sldId id="532" r:id="rId58"/>
    <p:sldId id="495" r:id="rId59"/>
    <p:sldId id="497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7368" autoAdjust="0"/>
  </p:normalViewPr>
  <p:slideViewPr>
    <p:cSldViewPr snapToGrid="0">
      <p:cViewPr varScale="1">
        <p:scale>
          <a:sx n="100" d="100"/>
          <a:sy n="10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1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559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2" y="1052016"/>
            <a:ext cx="9733512" cy="3370849"/>
          </a:xfrm>
        </p:spPr>
        <p:txBody>
          <a:bodyPr>
            <a:noAutofit/>
          </a:bodyPr>
          <a:lstStyle/>
          <a:p>
            <a:r>
              <a:rPr lang="en-US" sz="9200" dirty="0"/>
              <a:t>Friendship with God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1683169" y="4581148"/>
            <a:ext cx="8825659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(Genesis 3:1-20)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but concerning the fruit of the tree that is in the middle of the orchard God said, </a:t>
            </a:r>
          </a:p>
        </p:txBody>
      </p:sp>
    </p:spTree>
    <p:extLst>
      <p:ext uri="{BB962C8B-B14F-4D97-AF65-F5344CB8AC3E}">
        <p14:creationId xmlns:p14="http://schemas.microsoft.com/office/powerpoint/2010/main" val="39853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‘You must not eat from it, and you must not touch it, or else you will die.’”</a:t>
            </a:r>
          </a:p>
        </p:txBody>
      </p:sp>
    </p:spTree>
    <p:extLst>
      <p:ext uri="{BB962C8B-B14F-4D97-AF65-F5344CB8AC3E}">
        <p14:creationId xmlns:p14="http://schemas.microsoft.com/office/powerpoint/2010/main" val="293833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The serpent said to the woman, </a:t>
            </a:r>
          </a:p>
          <a:p>
            <a:r>
              <a:rPr lang="en-US" sz="6200" b="1" dirty="0"/>
              <a:t>“Surely you will not die,</a:t>
            </a:r>
          </a:p>
        </p:txBody>
      </p:sp>
    </p:spTree>
    <p:extLst>
      <p:ext uri="{BB962C8B-B14F-4D97-AF65-F5344CB8AC3E}">
        <p14:creationId xmlns:p14="http://schemas.microsoft.com/office/powerpoint/2010/main" val="109288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for God knows that when you eat from it your eyes will open and you will be like God, knowing good and evil.”</a:t>
            </a:r>
          </a:p>
        </p:txBody>
      </p:sp>
    </p:spTree>
    <p:extLst>
      <p:ext uri="{BB962C8B-B14F-4D97-AF65-F5344CB8AC3E}">
        <p14:creationId xmlns:p14="http://schemas.microsoft.com/office/powerpoint/2010/main" val="202058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85722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When the woman saw that the tree produced fruit that was good for food, was attractive to the eye, and was desirable for making one wise, </a:t>
            </a:r>
          </a:p>
        </p:txBody>
      </p:sp>
    </p:spTree>
    <p:extLst>
      <p:ext uri="{BB962C8B-B14F-4D97-AF65-F5344CB8AC3E}">
        <p14:creationId xmlns:p14="http://schemas.microsoft.com/office/powerpoint/2010/main" val="324352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she took some of its fruit and ate it. She also gave some of it to her husband who was with her, and he ate it.</a:t>
            </a:r>
          </a:p>
        </p:txBody>
      </p:sp>
    </p:spTree>
    <p:extLst>
      <p:ext uri="{BB962C8B-B14F-4D97-AF65-F5344CB8AC3E}">
        <p14:creationId xmlns:p14="http://schemas.microsoft.com/office/powerpoint/2010/main" val="271253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Then the eyes of both of them opened, and they knew they were naked; </a:t>
            </a:r>
          </a:p>
        </p:txBody>
      </p:sp>
    </p:spTree>
    <p:extLst>
      <p:ext uri="{BB962C8B-B14F-4D97-AF65-F5344CB8AC3E}">
        <p14:creationId xmlns:p14="http://schemas.microsoft.com/office/powerpoint/2010/main" val="14790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so they sewed fig leaves together and made coverings for themselves.</a:t>
            </a:r>
          </a:p>
        </p:txBody>
      </p:sp>
    </p:spTree>
    <p:extLst>
      <p:ext uri="{BB962C8B-B14F-4D97-AF65-F5344CB8AC3E}">
        <p14:creationId xmlns:p14="http://schemas.microsoft.com/office/powerpoint/2010/main" val="41113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39690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43" b="12843"/>
          <a:stretch/>
        </p:blipFill>
        <p:spPr>
          <a:xfrm>
            <a:off x="-1162051" y="0"/>
            <a:ext cx="1404712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Then the man and his wife heard the sound of the Lord God moving about in the orchard at the breezy time of the day, </a:t>
            </a:r>
          </a:p>
        </p:txBody>
      </p:sp>
    </p:spTree>
    <p:extLst>
      <p:ext uri="{BB962C8B-B14F-4D97-AF65-F5344CB8AC3E}">
        <p14:creationId xmlns:p14="http://schemas.microsoft.com/office/powerpoint/2010/main" val="78125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they hid from the Lord God among the trees of the orchard.</a:t>
            </a:r>
          </a:p>
        </p:txBody>
      </p:sp>
    </p:spTree>
    <p:extLst>
      <p:ext uri="{BB962C8B-B14F-4D97-AF65-F5344CB8AC3E}">
        <p14:creationId xmlns:p14="http://schemas.microsoft.com/office/powerpoint/2010/main" val="234135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But the Lord God called to the man and said to him, </a:t>
            </a:r>
          </a:p>
          <a:p>
            <a:r>
              <a:rPr lang="en-US" sz="6200" b="1" dirty="0"/>
              <a:t>“Where are you?” </a:t>
            </a:r>
          </a:p>
        </p:txBody>
      </p:sp>
    </p:spTree>
    <p:extLst>
      <p:ext uri="{BB962C8B-B14F-4D97-AF65-F5344CB8AC3E}">
        <p14:creationId xmlns:p14="http://schemas.microsoft.com/office/powerpoint/2010/main" val="182580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The man replied, </a:t>
            </a:r>
          </a:p>
          <a:p>
            <a:r>
              <a:rPr lang="en-US" sz="6200" b="1" dirty="0"/>
              <a:t>“I heard you moving about in the orchard, and I was afraid because I was naked, so I hid.”</a:t>
            </a:r>
          </a:p>
        </p:txBody>
      </p:sp>
    </p:spTree>
    <p:extLst>
      <p:ext uri="{BB962C8B-B14F-4D97-AF65-F5344CB8AC3E}">
        <p14:creationId xmlns:p14="http://schemas.microsoft.com/office/powerpoint/2010/main" val="309043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1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And the Lord God said, </a:t>
            </a:r>
          </a:p>
          <a:p>
            <a:r>
              <a:rPr lang="en-US" sz="6200" b="1" dirty="0"/>
              <a:t>“Who told you that you were naked? Did you eat from the tree that I commanded you not to eat from?” </a:t>
            </a:r>
          </a:p>
        </p:txBody>
      </p:sp>
    </p:spTree>
    <p:extLst>
      <p:ext uri="{BB962C8B-B14F-4D97-AF65-F5344CB8AC3E}">
        <p14:creationId xmlns:p14="http://schemas.microsoft.com/office/powerpoint/2010/main" val="206452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The man said, </a:t>
            </a:r>
          </a:p>
          <a:p>
            <a:r>
              <a:rPr lang="en-US" sz="6200" b="1" dirty="0"/>
              <a:t>“The woman whom you gave me, she gave me some fruit from the tree and I ate it.”</a:t>
            </a:r>
          </a:p>
        </p:txBody>
      </p:sp>
    </p:spTree>
    <p:extLst>
      <p:ext uri="{BB962C8B-B14F-4D97-AF65-F5344CB8AC3E}">
        <p14:creationId xmlns:p14="http://schemas.microsoft.com/office/powerpoint/2010/main" val="1205675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So the Lord God said to the woman, </a:t>
            </a:r>
          </a:p>
          <a:p>
            <a:r>
              <a:rPr lang="en-US" sz="6200" b="1" dirty="0"/>
              <a:t>“What is this you have done?”</a:t>
            </a:r>
          </a:p>
        </p:txBody>
      </p:sp>
    </p:spTree>
    <p:extLst>
      <p:ext uri="{BB962C8B-B14F-4D97-AF65-F5344CB8AC3E}">
        <p14:creationId xmlns:p14="http://schemas.microsoft.com/office/powerpoint/2010/main" val="344408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3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the woman replied, “The serpent tricked me, and I ate.”</a:t>
            </a:r>
          </a:p>
        </p:txBody>
      </p:sp>
    </p:spTree>
    <p:extLst>
      <p:ext uri="{BB962C8B-B14F-4D97-AF65-F5344CB8AC3E}">
        <p14:creationId xmlns:p14="http://schemas.microsoft.com/office/powerpoint/2010/main" val="139726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60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6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The Lord God said to the serpent,</a:t>
            </a:r>
          </a:p>
        </p:txBody>
      </p:sp>
    </p:spTree>
    <p:extLst>
      <p:ext uri="{BB962C8B-B14F-4D97-AF65-F5344CB8AC3E}">
        <p14:creationId xmlns:p14="http://schemas.microsoft.com/office/powerpoint/2010/main" val="27071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4"/>
            <a:ext cx="11534862" cy="45243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dirty="0"/>
              <a:t>A picture of </a:t>
            </a:r>
            <a:r>
              <a:rPr lang="en-US" sz="7200" dirty="0">
                <a:solidFill>
                  <a:schemeClr val="accent1"/>
                </a:solidFill>
              </a:rPr>
              <a:t>friendship with God</a:t>
            </a:r>
            <a:r>
              <a:rPr lang="en-US" sz="7200" dirty="0"/>
              <a:t>, and how </a:t>
            </a:r>
            <a:r>
              <a:rPr lang="en-US" sz="7200" i="1" dirty="0">
                <a:solidFill>
                  <a:schemeClr val="accent1"/>
                </a:solidFill>
              </a:rPr>
              <a:t>we can return</a:t>
            </a:r>
            <a:r>
              <a:rPr lang="en-US" sz="7200" dirty="0"/>
              <a:t> to a full </a:t>
            </a:r>
            <a:r>
              <a:rPr lang="en-US" sz="7200" dirty="0">
                <a:solidFill>
                  <a:schemeClr val="accent1"/>
                </a:solidFill>
              </a:rPr>
              <a:t>relationship</a:t>
            </a:r>
            <a:r>
              <a:rPr lang="en-US" sz="7200" dirty="0"/>
              <a:t> with </a:t>
            </a:r>
            <a:r>
              <a:rPr lang="en-US" sz="7200" dirty="0">
                <a:solidFill>
                  <a:schemeClr val="accent1"/>
                </a:solidFill>
              </a:rPr>
              <a:t>Him</a:t>
            </a:r>
            <a:r>
              <a:rPr lang="en-US" sz="7200" dirty="0"/>
              <a:t>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8690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495300" y="997564"/>
            <a:ext cx="1120140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“Because you have done this, cursed are you </a:t>
            </a:r>
          </a:p>
          <a:p>
            <a:pPr algn="ctr"/>
            <a:r>
              <a:rPr lang="en-US" sz="6200" b="1" i="1" dirty="0"/>
              <a:t>above all the cattle and </a:t>
            </a:r>
          </a:p>
          <a:p>
            <a:pPr algn="ctr"/>
            <a:r>
              <a:rPr lang="en-US" sz="6200" b="1" i="1" dirty="0"/>
              <a:t>all the living creatures </a:t>
            </a:r>
          </a:p>
          <a:p>
            <a:pPr algn="ctr"/>
            <a:r>
              <a:rPr lang="en-US" sz="6200" b="1" i="1" dirty="0"/>
              <a:t>of the field!</a:t>
            </a:r>
          </a:p>
        </p:txBody>
      </p:sp>
    </p:spTree>
    <p:extLst>
      <p:ext uri="{BB962C8B-B14F-4D97-AF65-F5344CB8AC3E}">
        <p14:creationId xmlns:p14="http://schemas.microsoft.com/office/powerpoint/2010/main" val="77182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On your belly you will crawl</a:t>
            </a:r>
          </a:p>
          <a:p>
            <a:pPr algn="ctr"/>
            <a:r>
              <a:rPr lang="en-US" sz="6200" b="1" i="1" dirty="0"/>
              <a:t>and dust you will eat </a:t>
            </a:r>
          </a:p>
          <a:p>
            <a:pPr algn="ctr"/>
            <a:r>
              <a:rPr lang="en-US" sz="6200" b="1" i="1" dirty="0"/>
              <a:t>all the days of your life.</a:t>
            </a:r>
          </a:p>
        </p:txBody>
      </p:sp>
    </p:spTree>
    <p:extLst>
      <p:ext uri="{BB962C8B-B14F-4D97-AF65-F5344CB8AC3E}">
        <p14:creationId xmlns:p14="http://schemas.microsoft.com/office/powerpoint/2010/main" val="1548512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15 And I will put hostility between you and the woman</a:t>
            </a:r>
          </a:p>
          <a:p>
            <a:pPr algn="ctr"/>
            <a:r>
              <a:rPr lang="en-US" sz="6200" b="1" i="1" dirty="0"/>
              <a:t>and between your offspring and her offspring;</a:t>
            </a:r>
          </a:p>
        </p:txBody>
      </p:sp>
    </p:spTree>
    <p:extLst>
      <p:ext uri="{BB962C8B-B14F-4D97-AF65-F5344CB8AC3E}">
        <p14:creationId xmlns:p14="http://schemas.microsoft.com/office/powerpoint/2010/main" val="1886103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5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he will strike your head,</a:t>
            </a:r>
          </a:p>
          <a:p>
            <a:pPr algn="ctr"/>
            <a:r>
              <a:rPr lang="en-US" sz="6200" b="1" i="1" dirty="0"/>
              <a:t>and you will strike his heel.”</a:t>
            </a:r>
          </a:p>
        </p:txBody>
      </p:sp>
    </p:spTree>
    <p:extLst>
      <p:ext uri="{BB962C8B-B14F-4D97-AF65-F5344CB8AC3E}">
        <p14:creationId xmlns:p14="http://schemas.microsoft.com/office/powerpoint/2010/main" val="746861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35510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905779"/>
            <a:ext cx="10915650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To the woman he said,</a:t>
            </a:r>
          </a:p>
        </p:txBody>
      </p:sp>
    </p:spTree>
    <p:extLst>
      <p:ext uri="{BB962C8B-B14F-4D97-AF65-F5344CB8AC3E}">
        <p14:creationId xmlns:p14="http://schemas.microsoft.com/office/powerpoint/2010/main" val="101405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“I will greatly increase your labor pains;</a:t>
            </a:r>
          </a:p>
          <a:p>
            <a:pPr algn="ctr"/>
            <a:r>
              <a:rPr lang="en-US" sz="6200" b="1" i="1" dirty="0"/>
              <a:t>with pain you will give birth to children.</a:t>
            </a:r>
          </a:p>
        </p:txBody>
      </p:sp>
    </p:spTree>
    <p:extLst>
      <p:ext uri="{BB962C8B-B14F-4D97-AF65-F5344CB8AC3E}">
        <p14:creationId xmlns:p14="http://schemas.microsoft.com/office/powerpoint/2010/main" val="186695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You will want to control your husband,</a:t>
            </a:r>
          </a:p>
          <a:p>
            <a:pPr algn="ctr"/>
            <a:r>
              <a:rPr lang="en-US" sz="6200" b="1" i="1" dirty="0"/>
              <a:t>but he will dominate you.”</a:t>
            </a:r>
          </a:p>
        </p:txBody>
      </p:sp>
    </p:spTree>
    <p:extLst>
      <p:ext uri="{BB962C8B-B14F-4D97-AF65-F5344CB8AC3E}">
        <p14:creationId xmlns:p14="http://schemas.microsoft.com/office/powerpoint/2010/main" val="44635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841879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905779"/>
            <a:ext cx="10915650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But to Adam he said,</a:t>
            </a:r>
          </a:p>
        </p:txBody>
      </p:sp>
    </p:spTree>
    <p:extLst>
      <p:ext uri="{BB962C8B-B14F-4D97-AF65-F5344CB8AC3E}">
        <p14:creationId xmlns:p14="http://schemas.microsoft.com/office/powerpoint/2010/main" val="332335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9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“Because you obeyed </a:t>
            </a:r>
          </a:p>
          <a:p>
            <a:pPr algn="ctr"/>
            <a:r>
              <a:rPr lang="en-US" sz="6200" b="1" i="1" dirty="0"/>
              <a:t>your wife</a:t>
            </a:r>
          </a:p>
          <a:p>
            <a:pPr algn="ctr"/>
            <a:r>
              <a:rPr lang="en-US" sz="6200" b="1" i="1" dirty="0"/>
              <a:t>and ate from the tree </a:t>
            </a:r>
          </a:p>
          <a:p>
            <a:pPr algn="ctr"/>
            <a:r>
              <a:rPr lang="en-US" sz="6200" b="1" i="1" dirty="0"/>
              <a:t>about which </a:t>
            </a:r>
          </a:p>
          <a:p>
            <a:pPr algn="ctr"/>
            <a:r>
              <a:rPr lang="en-US" sz="6200" b="1" i="1" dirty="0"/>
              <a:t>I commanded you,</a:t>
            </a:r>
          </a:p>
          <a:p>
            <a:pPr algn="ctr"/>
            <a:r>
              <a:rPr lang="en-US" sz="6200" b="1" i="1" dirty="0"/>
              <a:t>‘You must not eat from it,’</a:t>
            </a:r>
          </a:p>
        </p:txBody>
      </p:sp>
    </p:spTree>
    <p:extLst>
      <p:ext uri="{BB962C8B-B14F-4D97-AF65-F5344CB8AC3E}">
        <p14:creationId xmlns:p14="http://schemas.microsoft.com/office/powerpoint/2010/main" val="4092239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the ground is cursed because of you;</a:t>
            </a:r>
          </a:p>
        </p:txBody>
      </p:sp>
    </p:spTree>
    <p:extLst>
      <p:ext uri="{BB962C8B-B14F-4D97-AF65-F5344CB8AC3E}">
        <p14:creationId xmlns:p14="http://schemas.microsoft.com/office/powerpoint/2010/main" val="290654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in painful toil </a:t>
            </a:r>
          </a:p>
          <a:p>
            <a:pPr algn="ctr"/>
            <a:r>
              <a:rPr lang="en-US" sz="6200" b="1" i="1" dirty="0"/>
              <a:t>you will eat of it </a:t>
            </a:r>
          </a:p>
          <a:p>
            <a:pPr algn="ctr"/>
            <a:r>
              <a:rPr lang="en-US" sz="6200" b="1" i="1" dirty="0"/>
              <a:t>all the days of your life.</a:t>
            </a:r>
          </a:p>
        </p:txBody>
      </p:sp>
    </p:spTree>
    <p:extLst>
      <p:ext uri="{BB962C8B-B14F-4D97-AF65-F5344CB8AC3E}">
        <p14:creationId xmlns:p14="http://schemas.microsoft.com/office/powerpoint/2010/main" val="2812724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18 It will produce </a:t>
            </a:r>
          </a:p>
          <a:p>
            <a:pPr algn="ctr"/>
            <a:r>
              <a:rPr lang="en-US" sz="6200" b="1" i="1" dirty="0"/>
              <a:t>thorns and thistles for you,</a:t>
            </a:r>
          </a:p>
          <a:p>
            <a:pPr algn="ctr"/>
            <a:r>
              <a:rPr lang="en-US" sz="6200" b="1" i="1" dirty="0"/>
              <a:t>but you will eat </a:t>
            </a:r>
          </a:p>
          <a:p>
            <a:pPr algn="ctr"/>
            <a:r>
              <a:rPr lang="en-US" sz="6200" b="1" i="1" dirty="0"/>
              <a:t>the grain of the field.</a:t>
            </a:r>
          </a:p>
        </p:txBody>
      </p:sp>
    </p:spTree>
    <p:extLst>
      <p:ext uri="{BB962C8B-B14F-4D97-AF65-F5344CB8AC3E}">
        <p14:creationId xmlns:p14="http://schemas.microsoft.com/office/powerpoint/2010/main" val="1347613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19 By the sweat of your brow you will eat food</a:t>
            </a:r>
          </a:p>
          <a:p>
            <a:pPr algn="ctr"/>
            <a:r>
              <a:rPr lang="en-US" sz="6200" b="1" i="1" dirty="0"/>
              <a:t>until you return to the ground,</a:t>
            </a:r>
          </a:p>
        </p:txBody>
      </p:sp>
    </p:spTree>
    <p:extLst>
      <p:ext uri="{BB962C8B-B14F-4D97-AF65-F5344CB8AC3E}">
        <p14:creationId xmlns:p14="http://schemas.microsoft.com/office/powerpoint/2010/main" val="1298092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for out of it you were taken;</a:t>
            </a:r>
          </a:p>
          <a:p>
            <a:pPr algn="ctr"/>
            <a:r>
              <a:rPr lang="en-US" sz="6200" b="1" i="1" dirty="0"/>
              <a:t>for you are dust, </a:t>
            </a:r>
          </a:p>
          <a:p>
            <a:pPr algn="ctr"/>
            <a:r>
              <a:rPr lang="en-US" sz="6200" b="1" i="1" dirty="0"/>
              <a:t>and to dust you will return.”</a:t>
            </a:r>
          </a:p>
        </p:txBody>
      </p:sp>
    </p:spTree>
    <p:extLst>
      <p:ext uri="{BB962C8B-B14F-4D97-AF65-F5344CB8AC3E}">
        <p14:creationId xmlns:p14="http://schemas.microsoft.com/office/powerpoint/2010/main" val="2560116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8507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3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20 The man named his wife Eve, because she was the mother of all the living. </a:t>
            </a:r>
          </a:p>
        </p:txBody>
      </p:sp>
    </p:spTree>
    <p:extLst>
      <p:ext uri="{BB962C8B-B14F-4D97-AF65-F5344CB8AC3E}">
        <p14:creationId xmlns:p14="http://schemas.microsoft.com/office/powerpoint/2010/main" val="4080218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21 The Lord God made garments from skin for Adam and his wife, and clothed them.</a:t>
            </a:r>
          </a:p>
        </p:txBody>
      </p:sp>
    </p:spTree>
    <p:extLst>
      <p:ext uri="{BB962C8B-B14F-4D97-AF65-F5344CB8AC3E}">
        <p14:creationId xmlns:p14="http://schemas.microsoft.com/office/powerpoint/2010/main" val="2662140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22 And the Lord God said, “Now that the man has become like one of us, knowing good and evil, </a:t>
            </a:r>
          </a:p>
        </p:txBody>
      </p:sp>
    </p:spTree>
    <p:extLst>
      <p:ext uri="{BB962C8B-B14F-4D97-AF65-F5344CB8AC3E}">
        <p14:creationId xmlns:p14="http://schemas.microsoft.com/office/powerpoint/2010/main" val="55372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08840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6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must not be allowed to stretch out his hand and take also from the tree of life and eat, and live forever.”</a:t>
            </a:r>
          </a:p>
        </p:txBody>
      </p:sp>
    </p:spTree>
    <p:extLst>
      <p:ext uri="{BB962C8B-B14F-4D97-AF65-F5344CB8AC3E}">
        <p14:creationId xmlns:p14="http://schemas.microsoft.com/office/powerpoint/2010/main" val="2470301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6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23 So the Lord God expelled him from the orchard in Eden to cultivate the ground from which he had been taken.</a:t>
            </a:r>
          </a:p>
        </p:txBody>
      </p:sp>
    </p:spTree>
    <p:extLst>
      <p:ext uri="{BB962C8B-B14F-4D97-AF65-F5344CB8AC3E}">
        <p14:creationId xmlns:p14="http://schemas.microsoft.com/office/powerpoint/2010/main" val="1228292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24 When he drove the man out, he placed on the eastern side of the orchard in Eden angelic sentries</a:t>
            </a:r>
          </a:p>
        </p:txBody>
      </p:sp>
    </p:spTree>
    <p:extLst>
      <p:ext uri="{BB962C8B-B14F-4D97-AF65-F5344CB8AC3E}">
        <p14:creationId xmlns:p14="http://schemas.microsoft.com/office/powerpoint/2010/main" val="1542020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3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who used the flame of a whirling sword to guard the way to the tree of life.</a:t>
            </a:r>
          </a:p>
        </p:txBody>
      </p:sp>
    </p:spTree>
    <p:extLst>
      <p:ext uri="{BB962C8B-B14F-4D97-AF65-F5344CB8AC3E}">
        <p14:creationId xmlns:p14="http://schemas.microsoft.com/office/powerpoint/2010/main" val="1912071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396458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52337" y="797511"/>
            <a:ext cx="11492917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Has your life been shaped by resistance to</a:t>
            </a:r>
          </a:p>
          <a:p>
            <a:pPr algn="ctr"/>
            <a:r>
              <a:rPr lang="en-US" sz="9600" b="1">
                <a:solidFill>
                  <a:schemeClr val="accent1"/>
                </a:solidFill>
              </a:rPr>
              <a:t>God</a:t>
            </a:r>
            <a:r>
              <a:rPr lang="en-US" sz="9600" b="1" dirty="0">
                <a:solidFill>
                  <a:schemeClr val="accent1"/>
                </a:solidFill>
              </a:rPr>
              <a:t>, or friendship with him?</a:t>
            </a:r>
            <a:endParaRPr lang="es-SV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7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495012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4"/>
            <a:ext cx="11534862" cy="45243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dirty="0"/>
              <a:t>A picture of </a:t>
            </a:r>
            <a:r>
              <a:rPr lang="en-US" sz="7200" dirty="0">
                <a:solidFill>
                  <a:schemeClr val="accent1"/>
                </a:solidFill>
              </a:rPr>
              <a:t>friendship with God</a:t>
            </a:r>
            <a:r>
              <a:rPr lang="en-US" sz="7200" dirty="0"/>
              <a:t>, and how </a:t>
            </a:r>
            <a:r>
              <a:rPr lang="en-US" sz="7200" i="1" dirty="0">
                <a:solidFill>
                  <a:schemeClr val="accent1"/>
                </a:solidFill>
              </a:rPr>
              <a:t>we can return</a:t>
            </a:r>
            <a:r>
              <a:rPr lang="en-US" sz="7200" dirty="0"/>
              <a:t> to a full </a:t>
            </a:r>
            <a:r>
              <a:rPr lang="en-US" sz="7200" dirty="0">
                <a:solidFill>
                  <a:schemeClr val="accent1"/>
                </a:solidFill>
              </a:rPr>
              <a:t>relationship</a:t>
            </a:r>
            <a:r>
              <a:rPr lang="en-US" sz="7200" dirty="0"/>
              <a:t> with </a:t>
            </a:r>
            <a:r>
              <a:rPr lang="en-US" sz="7200" dirty="0">
                <a:solidFill>
                  <a:schemeClr val="accent1"/>
                </a:solidFill>
              </a:rPr>
              <a:t>Him</a:t>
            </a:r>
            <a:r>
              <a:rPr lang="en-US" sz="7200" dirty="0"/>
              <a:t>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1404805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57300"/>
            <a:ext cx="12192000" cy="85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887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9600" dirty="0"/>
              <a:t>Friendship with God:</a:t>
            </a:r>
          </a:p>
          <a:p>
            <a:pPr algn="ctr"/>
            <a:r>
              <a:rPr lang="en-US" sz="9600" dirty="0"/>
              <a:t>The Story of Eden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(Genesis 32:1-31)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81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Now the serpent was shrewder than any of the wild animals that the Lord God had made. </a:t>
            </a:r>
          </a:p>
        </p:txBody>
      </p:sp>
    </p:spTree>
    <p:extLst>
      <p:ext uri="{BB962C8B-B14F-4D97-AF65-F5344CB8AC3E}">
        <p14:creationId xmlns:p14="http://schemas.microsoft.com/office/powerpoint/2010/main" val="4238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said to the woman, </a:t>
            </a:r>
          </a:p>
          <a:p>
            <a:r>
              <a:rPr lang="en-US" sz="6200" b="1" dirty="0"/>
              <a:t>“Is it really true that God said, ‘You must not eat from any tree of the orchard’?”</a:t>
            </a:r>
          </a:p>
        </p:txBody>
      </p:sp>
    </p:spTree>
    <p:extLst>
      <p:ext uri="{BB962C8B-B14F-4D97-AF65-F5344CB8AC3E}">
        <p14:creationId xmlns:p14="http://schemas.microsoft.com/office/powerpoint/2010/main" val="133957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The woman said to the serpent, </a:t>
            </a:r>
          </a:p>
          <a:p>
            <a:r>
              <a:rPr lang="en-US" sz="6200" b="1" dirty="0"/>
              <a:t>“We may eat of the fruit from the trees of the orchard;</a:t>
            </a:r>
            <a:endParaRPr lang="es-SV" sz="6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7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True King of Israel (Matthew 2.1-23)</Template>
  <TotalTime>5505</TotalTime>
  <Words>892</Words>
  <Application>Microsoft Office PowerPoint</Application>
  <PresentationFormat>Widescreen</PresentationFormat>
  <Paragraphs>103</Paragraphs>
  <Slides>59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Bookman Old Style</vt:lpstr>
      <vt:lpstr>Calibri</vt:lpstr>
      <vt:lpstr>Rockwell</vt:lpstr>
      <vt:lpstr>Damask</vt:lpstr>
      <vt:lpstr>Friendship with God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153</cp:revision>
  <dcterms:created xsi:type="dcterms:W3CDTF">2021-11-05T21:03:33Z</dcterms:created>
  <dcterms:modified xsi:type="dcterms:W3CDTF">2024-10-26T18:30:48Z</dcterms:modified>
</cp:coreProperties>
</file>