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8" r:id="rId1"/>
  </p:sldMasterIdLst>
  <p:notesMasterIdLst>
    <p:notesMasterId r:id="rId49"/>
  </p:notesMasterIdLst>
  <p:sldIdLst>
    <p:sldId id="325" r:id="rId2"/>
    <p:sldId id="297" r:id="rId3"/>
    <p:sldId id="604" r:id="rId4"/>
    <p:sldId id="648" r:id="rId5"/>
    <p:sldId id="438" r:id="rId6"/>
    <p:sldId id="873" r:id="rId7"/>
    <p:sldId id="880" r:id="rId8"/>
    <p:sldId id="1035" r:id="rId9"/>
    <p:sldId id="896" r:id="rId10"/>
    <p:sldId id="1050" r:id="rId11"/>
    <p:sldId id="897" r:id="rId12"/>
    <p:sldId id="883" r:id="rId13"/>
    <p:sldId id="1036" r:id="rId14"/>
    <p:sldId id="1028" r:id="rId15"/>
    <p:sldId id="1049" r:id="rId16"/>
    <p:sldId id="1037" r:id="rId17"/>
    <p:sldId id="1051" r:id="rId18"/>
    <p:sldId id="1038" r:id="rId19"/>
    <p:sldId id="1039" r:id="rId20"/>
    <p:sldId id="1040" r:id="rId21"/>
    <p:sldId id="976" r:id="rId22"/>
    <p:sldId id="885" r:id="rId23"/>
    <p:sldId id="988" r:id="rId24"/>
    <p:sldId id="1029" r:id="rId25"/>
    <p:sldId id="899" r:id="rId26"/>
    <p:sldId id="618" r:id="rId27"/>
    <p:sldId id="1030" r:id="rId28"/>
    <p:sldId id="619" r:id="rId29"/>
    <p:sldId id="1045" r:id="rId30"/>
    <p:sldId id="620" r:id="rId31"/>
    <p:sldId id="978" r:id="rId32"/>
    <p:sldId id="1031" r:id="rId33"/>
    <p:sldId id="1027" r:id="rId34"/>
    <p:sldId id="1041" r:id="rId35"/>
    <p:sldId id="1042" r:id="rId36"/>
    <p:sldId id="1043" r:id="rId37"/>
    <p:sldId id="1044" r:id="rId38"/>
    <p:sldId id="966" r:id="rId39"/>
    <p:sldId id="877" r:id="rId40"/>
    <p:sldId id="878" r:id="rId41"/>
    <p:sldId id="901" r:id="rId42"/>
    <p:sldId id="1047" r:id="rId43"/>
    <p:sldId id="1048" r:id="rId44"/>
    <p:sldId id="1046" r:id="rId45"/>
    <p:sldId id="764" r:id="rId46"/>
    <p:sldId id="605" r:id="rId47"/>
    <p:sldId id="606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odore Jedlicka" initials="TRJ" lastIdx="1" clrIdx="0">
    <p:extLst>
      <p:ext uri="{19B8F6BF-5375-455C-9EA6-DF929625EA0E}">
        <p15:presenceInfo xmlns:p15="http://schemas.microsoft.com/office/powerpoint/2012/main" userId="Theodore Jedlic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2632" autoAdjust="0"/>
  </p:normalViewPr>
  <p:slideViewPr>
    <p:cSldViewPr snapToGrid="0">
      <p:cViewPr varScale="1">
        <p:scale>
          <a:sx n="112" d="100"/>
          <a:sy n="11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20903-83B9-48CB-BB05-1C1421E0047B}" type="datetimeFigureOut">
              <a:rPr lang="en-US" smtClean="0"/>
              <a:t>10/7/2024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05D38A-6246-4B1E-B710-9BBB5A7F5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37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198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6335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78887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490019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9700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99282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847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97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640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366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593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92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10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859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26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64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6797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10/7/2024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9173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  <p:sldLayoutId id="2147483756" r:id="rId18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22"/>
          <a:stretch/>
        </p:blipFill>
        <p:spPr>
          <a:xfrm>
            <a:off x="-1300294" y="-23441"/>
            <a:ext cx="13492294" cy="6881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1476357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3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6200" b="1" i="1" dirty="0"/>
              <a:t>7 Let us rejoice and exult</a:t>
            </a:r>
          </a:p>
          <a:p>
            <a:pPr algn="ctr"/>
            <a:r>
              <a:rPr lang="en-US" sz="6200" b="1" i="1" dirty="0"/>
              <a:t>and give him glory,</a:t>
            </a:r>
          </a:p>
          <a:p>
            <a:pPr algn="ctr"/>
            <a:r>
              <a:rPr lang="en-US" sz="6200" b="1" i="1" dirty="0"/>
              <a:t>because the wedding celebration of the Lamb has come,</a:t>
            </a:r>
          </a:p>
        </p:txBody>
      </p:sp>
    </p:spTree>
    <p:extLst>
      <p:ext uri="{BB962C8B-B14F-4D97-AF65-F5344CB8AC3E}">
        <p14:creationId xmlns:p14="http://schemas.microsoft.com/office/powerpoint/2010/main" val="692735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8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6200" b="1" i="1" dirty="0"/>
              <a:t>and his bride has made herself ready. 8 She was permitted to be dressed in bright, clean, fine linen” </a:t>
            </a:r>
          </a:p>
        </p:txBody>
      </p:sp>
    </p:spTree>
    <p:extLst>
      <p:ext uri="{BB962C8B-B14F-4D97-AF65-F5344CB8AC3E}">
        <p14:creationId xmlns:p14="http://schemas.microsoft.com/office/powerpoint/2010/main" val="2765230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70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6200" b="1" dirty="0"/>
              <a:t>(for the fine linen is the righteous deeds of the saints). </a:t>
            </a:r>
          </a:p>
        </p:txBody>
      </p:sp>
    </p:spTree>
    <p:extLst>
      <p:ext uri="{BB962C8B-B14F-4D97-AF65-F5344CB8AC3E}">
        <p14:creationId xmlns:p14="http://schemas.microsoft.com/office/powerpoint/2010/main" val="1180758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307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905777"/>
            <a:ext cx="11501306" cy="10464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9 Then the angel said to me,</a:t>
            </a:r>
          </a:p>
        </p:txBody>
      </p:sp>
    </p:spTree>
    <p:extLst>
      <p:ext uri="{BB962C8B-B14F-4D97-AF65-F5344CB8AC3E}">
        <p14:creationId xmlns:p14="http://schemas.microsoft.com/office/powerpoint/2010/main" val="492616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520508"/>
            <a:ext cx="11501306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endParaRPr lang="en-US" sz="6200" b="1" i="1" dirty="0"/>
          </a:p>
          <a:p>
            <a:pPr algn="ctr"/>
            <a:r>
              <a:rPr lang="en-US" sz="6200" b="1" i="1" dirty="0"/>
              <a:t>“Write the following:</a:t>
            </a:r>
            <a:endParaRPr lang="es-SV" sz="6200" b="1" i="1" dirty="0"/>
          </a:p>
          <a:p>
            <a:pPr algn="ctr"/>
            <a:r>
              <a:rPr lang="en-US" sz="6200" b="1" i="1" dirty="0"/>
              <a:t>Blessed are those who are invited to the banquet at the wedding celebration of the Lamb!”</a:t>
            </a:r>
          </a:p>
        </p:txBody>
      </p:sp>
    </p:spTree>
    <p:extLst>
      <p:ext uri="{BB962C8B-B14F-4D97-AF65-F5344CB8AC3E}">
        <p14:creationId xmlns:p14="http://schemas.microsoft.com/office/powerpoint/2010/main" val="1423633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905776"/>
            <a:ext cx="11501306" cy="10464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He also said to me, </a:t>
            </a:r>
            <a:endParaRPr lang="en-US" sz="6200" b="1" i="1" dirty="0"/>
          </a:p>
        </p:txBody>
      </p:sp>
    </p:spTree>
    <p:extLst>
      <p:ext uri="{BB962C8B-B14F-4D97-AF65-F5344CB8AC3E}">
        <p14:creationId xmlns:p14="http://schemas.microsoft.com/office/powerpoint/2010/main" val="3598607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428722"/>
            <a:ext cx="11501306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6200" b="1" i="1" dirty="0"/>
              <a:t>“These are the true words of God.”</a:t>
            </a:r>
          </a:p>
        </p:txBody>
      </p:sp>
    </p:spTree>
    <p:extLst>
      <p:ext uri="{BB962C8B-B14F-4D97-AF65-F5344CB8AC3E}">
        <p14:creationId xmlns:p14="http://schemas.microsoft.com/office/powerpoint/2010/main" val="610158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68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10 So I threw myself down at his feet to worship him, but he said, </a:t>
            </a:r>
            <a:endParaRPr lang="en-US" sz="6200" b="1" i="1" dirty="0"/>
          </a:p>
        </p:txBody>
      </p:sp>
    </p:spTree>
    <p:extLst>
      <p:ext uri="{BB962C8B-B14F-4D97-AF65-F5344CB8AC3E}">
        <p14:creationId xmlns:p14="http://schemas.microsoft.com/office/powerpoint/2010/main" val="2229242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1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“Do not do this! I am only a fellow servant with you and your brothers and sisters who hold to the testimony about Jesus. </a:t>
            </a:r>
            <a:endParaRPr lang="en-US" sz="6200" b="1" i="1" dirty="0"/>
          </a:p>
        </p:txBody>
      </p:sp>
    </p:spTree>
    <p:extLst>
      <p:ext uri="{BB962C8B-B14F-4D97-AF65-F5344CB8AC3E}">
        <p14:creationId xmlns:p14="http://schemas.microsoft.com/office/powerpoint/2010/main" val="2222338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48C3-2D9B-419B-B254-CAD3A10C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71" y="1210299"/>
            <a:ext cx="10990052" cy="3370849"/>
          </a:xfrm>
        </p:spPr>
        <p:txBody>
          <a:bodyPr>
            <a:noAutofit/>
          </a:bodyPr>
          <a:lstStyle/>
          <a:p>
            <a:r>
              <a:rPr lang="en-US" sz="9200" dirty="0"/>
              <a:t>Armageddon:</a:t>
            </a:r>
            <a:br>
              <a:rPr lang="en-US" sz="9200" dirty="0"/>
            </a:br>
            <a:r>
              <a:rPr lang="en-US" sz="9200" dirty="0"/>
              <a:t>The Last Battle</a:t>
            </a:r>
            <a:endParaRPr lang="en-US" sz="92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B5E6A5-1494-4B25-9267-800309A64C69}"/>
              </a:ext>
            </a:extLst>
          </p:cNvPr>
          <p:cNvSpPr txBox="1">
            <a:spLocks/>
          </p:cNvSpPr>
          <p:nvPr/>
        </p:nvSpPr>
        <p:spPr>
          <a:xfrm>
            <a:off x="600971" y="4581148"/>
            <a:ext cx="10990052" cy="2062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7000" dirty="0"/>
              <a:t>(</a:t>
            </a:r>
            <a:r>
              <a:rPr lang="en-US" sz="7000"/>
              <a:t>Revelation 19:6-20</a:t>
            </a:r>
            <a:r>
              <a:rPr lang="en-US" sz="7000" dirty="0"/>
              <a:t>)</a:t>
            </a:r>
            <a:br>
              <a:rPr lang="en-US" sz="7000" dirty="0"/>
            </a:br>
            <a:endParaRPr lang="en-US" sz="7000" dirty="0"/>
          </a:p>
        </p:txBody>
      </p:sp>
    </p:spTree>
    <p:extLst>
      <p:ext uri="{BB962C8B-B14F-4D97-AF65-F5344CB8AC3E}">
        <p14:creationId xmlns:p14="http://schemas.microsoft.com/office/powerpoint/2010/main" val="1737865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68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Worship God, for the testimony about Jesus is the spirit of prophecy.”</a:t>
            </a:r>
            <a:endParaRPr lang="en-US" sz="6200" b="1" i="1" dirty="0"/>
          </a:p>
        </p:txBody>
      </p:sp>
    </p:spTree>
    <p:extLst>
      <p:ext uri="{BB962C8B-B14F-4D97-AF65-F5344CB8AC3E}">
        <p14:creationId xmlns:p14="http://schemas.microsoft.com/office/powerpoint/2010/main" val="1243717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3401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520508"/>
            <a:ext cx="11501306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11 Then I saw heaven opened and here came a white horse! The one riding it was called “Faithful” and “True,” and with justice he judges and goes to war.</a:t>
            </a:r>
            <a:endParaRPr lang="es-SV" sz="6200" b="1" i="1" dirty="0"/>
          </a:p>
        </p:txBody>
      </p:sp>
    </p:spTree>
    <p:extLst>
      <p:ext uri="{BB962C8B-B14F-4D97-AF65-F5344CB8AC3E}">
        <p14:creationId xmlns:p14="http://schemas.microsoft.com/office/powerpoint/2010/main" val="1929923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520508"/>
            <a:ext cx="11501306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12 His eyes are like a fiery flame and there are many diadem crowns on his head. He has a name written that no one knows except himself.</a:t>
            </a:r>
          </a:p>
        </p:txBody>
      </p:sp>
    </p:spTree>
    <p:extLst>
      <p:ext uri="{BB962C8B-B14F-4D97-AF65-F5344CB8AC3E}">
        <p14:creationId xmlns:p14="http://schemas.microsoft.com/office/powerpoint/2010/main" val="3450060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67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13 He is dressed in clothing dipped in blood, and he is called the Word of God. </a:t>
            </a:r>
            <a:endParaRPr lang="es-SV" sz="6200" b="1" dirty="0"/>
          </a:p>
        </p:txBody>
      </p:sp>
    </p:spTree>
    <p:extLst>
      <p:ext uri="{BB962C8B-B14F-4D97-AF65-F5344CB8AC3E}">
        <p14:creationId xmlns:p14="http://schemas.microsoft.com/office/powerpoint/2010/main" val="3570638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1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14 The armies that are in heaven, dressed in white, clean, fine linen, were following him on white horses.</a:t>
            </a:r>
            <a:endParaRPr lang="es-SV" sz="6200" b="1" i="1" dirty="0"/>
          </a:p>
        </p:txBody>
      </p:sp>
    </p:spTree>
    <p:extLst>
      <p:ext uri="{BB962C8B-B14F-4D97-AF65-F5344CB8AC3E}">
        <p14:creationId xmlns:p14="http://schemas.microsoft.com/office/powerpoint/2010/main" val="2067142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67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15 From his mouth extends a sharp sword so that with it he can strike the nations. </a:t>
            </a:r>
          </a:p>
        </p:txBody>
      </p:sp>
    </p:spTree>
    <p:extLst>
      <p:ext uri="{BB962C8B-B14F-4D97-AF65-F5344CB8AC3E}">
        <p14:creationId xmlns:p14="http://schemas.microsoft.com/office/powerpoint/2010/main" val="4655745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0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He will rule them with an iron rod, and he stomps the winepress of the furious wrath of God, the All-Powerful.</a:t>
            </a:r>
          </a:p>
        </p:txBody>
      </p:sp>
    </p:spTree>
    <p:extLst>
      <p:ext uri="{BB962C8B-B14F-4D97-AF65-F5344CB8AC3E}">
        <p14:creationId xmlns:p14="http://schemas.microsoft.com/office/powerpoint/2010/main" val="37803904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4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16 He has a name written on his clothing and on his thigh: “King of kings and Lord of lords.”</a:t>
            </a:r>
          </a:p>
        </p:txBody>
      </p:sp>
    </p:spTree>
    <p:extLst>
      <p:ext uri="{BB962C8B-B14F-4D97-AF65-F5344CB8AC3E}">
        <p14:creationId xmlns:p14="http://schemas.microsoft.com/office/powerpoint/2010/main" val="42853846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468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285226" y="-295693"/>
            <a:ext cx="12793211" cy="8033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37457020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2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17 Then I saw one angel standing in the sun, and he shouted in a loud voice to all the birds flying high in the sky:</a:t>
            </a:r>
          </a:p>
        </p:txBody>
      </p:sp>
    </p:spTree>
    <p:extLst>
      <p:ext uri="{BB962C8B-B14F-4D97-AF65-F5344CB8AC3E}">
        <p14:creationId xmlns:p14="http://schemas.microsoft.com/office/powerpoint/2010/main" val="31426289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428720"/>
            <a:ext cx="11501306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6200" b="1" i="1" dirty="0"/>
              <a:t>“Come, gather around for the great banquet of God,</a:t>
            </a:r>
          </a:p>
        </p:txBody>
      </p:sp>
    </p:spTree>
    <p:extLst>
      <p:ext uri="{BB962C8B-B14F-4D97-AF65-F5344CB8AC3E}">
        <p14:creationId xmlns:p14="http://schemas.microsoft.com/office/powerpoint/2010/main" val="6589723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428720"/>
            <a:ext cx="11501306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6200" b="1" i="1" dirty="0"/>
              <a:t>18 to eat your fill of the flesh of kings,</a:t>
            </a:r>
          </a:p>
        </p:txBody>
      </p:sp>
    </p:spTree>
    <p:extLst>
      <p:ext uri="{BB962C8B-B14F-4D97-AF65-F5344CB8AC3E}">
        <p14:creationId xmlns:p14="http://schemas.microsoft.com/office/powerpoint/2010/main" val="41087663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905775"/>
            <a:ext cx="11501306" cy="10464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6200" b="1" i="1" dirty="0"/>
              <a:t>the flesh of generals,</a:t>
            </a:r>
          </a:p>
        </p:txBody>
      </p:sp>
    </p:spTree>
    <p:extLst>
      <p:ext uri="{BB962C8B-B14F-4D97-AF65-F5344CB8AC3E}">
        <p14:creationId xmlns:p14="http://schemas.microsoft.com/office/powerpoint/2010/main" val="39614567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905775"/>
            <a:ext cx="11501306" cy="10464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6200" b="1" i="1" dirty="0"/>
              <a:t>the flesh of powerful people,</a:t>
            </a:r>
          </a:p>
        </p:txBody>
      </p:sp>
    </p:spTree>
    <p:extLst>
      <p:ext uri="{BB962C8B-B14F-4D97-AF65-F5344CB8AC3E}">
        <p14:creationId xmlns:p14="http://schemas.microsoft.com/office/powerpoint/2010/main" val="31318716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428720"/>
            <a:ext cx="11501306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6200" b="1" i="1" dirty="0"/>
              <a:t>the flesh of horses and those who ride them,</a:t>
            </a:r>
          </a:p>
        </p:txBody>
      </p:sp>
    </p:spTree>
    <p:extLst>
      <p:ext uri="{BB962C8B-B14F-4D97-AF65-F5344CB8AC3E}">
        <p14:creationId xmlns:p14="http://schemas.microsoft.com/office/powerpoint/2010/main" val="8208280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428719"/>
            <a:ext cx="11501306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6200" b="1" i="1" dirty="0"/>
              <a:t>and the flesh of all people, both free and slave,</a:t>
            </a:r>
          </a:p>
        </p:txBody>
      </p:sp>
    </p:spTree>
    <p:extLst>
      <p:ext uri="{BB962C8B-B14F-4D97-AF65-F5344CB8AC3E}">
        <p14:creationId xmlns:p14="http://schemas.microsoft.com/office/powerpoint/2010/main" val="1463183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905773"/>
            <a:ext cx="11501306" cy="10464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6200" b="1" i="1" dirty="0"/>
              <a:t>and small and great!”</a:t>
            </a:r>
          </a:p>
        </p:txBody>
      </p:sp>
    </p:spTree>
    <p:extLst>
      <p:ext uri="{BB962C8B-B14F-4D97-AF65-F5344CB8AC3E}">
        <p14:creationId xmlns:p14="http://schemas.microsoft.com/office/powerpoint/2010/main" val="30301488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02639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2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19 Then I saw the beast and the kings of the earth and their armies assembled to do battle with the one who rode the horse and with his army.</a:t>
            </a:r>
          </a:p>
        </p:txBody>
      </p:sp>
    </p:spTree>
    <p:extLst>
      <p:ext uri="{BB962C8B-B14F-4D97-AF65-F5344CB8AC3E}">
        <p14:creationId xmlns:p14="http://schemas.microsoft.com/office/powerpoint/2010/main" val="2751676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2828839"/>
            <a:ext cx="11467750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7200" b="1" dirty="0"/>
              <a:t>Revelation Recap</a:t>
            </a:r>
          </a:p>
        </p:txBody>
      </p:sp>
    </p:spTree>
    <p:extLst>
      <p:ext uri="{BB962C8B-B14F-4D97-AF65-F5344CB8AC3E}">
        <p14:creationId xmlns:p14="http://schemas.microsoft.com/office/powerpoint/2010/main" val="640225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6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20 Now the beast was seized, and along with him the false prophet who had performed the signs on his behalf—</a:t>
            </a:r>
          </a:p>
        </p:txBody>
      </p:sp>
    </p:spTree>
    <p:extLst>
      <p:ext uri="{BB962C8B-B14F-4D97-AF65-F5344CB8AC3E}">
        <p14:creationId xmlns:p14="http://schemas.microsoft.com/office/powerpoint/2010/main" val="35325908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474616"/>
            <a:ext cx="11501306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signs by which he deceived those who had received the mark of the beast and those who worshiped his image. </a:t>
            </a:r>
          </a:p>
        </p:txBody>
      </p:sp>
    </p:spTree>
    <p:extLst>
      <p:ext uri="{BB962C8B-B14F-4D97-AF65-F5344CB8AC3E}">
        <p14:creationId xmlns:p14="http://schemas.microsoft.com/office/powerpoint/2010/main" val="29029385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1951669"/>
            <a:ext cx="11501306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Both of them were thrown alive into the lake of fire burning with sulfur.</a:t>
            </a:r>
          </a:p>
        </p:txBody>
      </p:sp>
    </p:spTree>
    <p:extLst>
      <p:ext uri="{BB962C8B-B14F-4D97-AF65-F5344CB8AC3E}">
        <p14:creationId xmlns:p14="http://schemas.microsoft.com/office/powerpoint/2010/main" val="38143736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520508"/>
            <a:ext cx="11501306" cy="581697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21 The others were killed by the sword that extended from the mouth of the one who rode the horse, and all the birds gorged themselves with their flesh.</a:t>
            </a:r>
          </a:p>
        </p:txBody>
      </p:sp>
    </p:spTree>
    <p:extLst>
      <p:ext uri="{BB962C8B-B14F-4D97-AF65-F5344CB8AC3E}">
        <p14:creationId xmlns:p14="http://schemas.microsoft.com/office/powerpoint/2010/main" val="31685370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368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797511"/>
            <a:ext cx="12191999" cy="52629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7200" dirty="0"/>
              <a:t>How does Jesus’ second coming</a:t>
            </a:r>
          </a:p>
          <a:p>
            <a:pPr algn="ctr"/>
            <a:r>
              <a:rPr lang="en-US" sz="9600" dirty="0">
                <a:solidFill>
                  <a:schemeClr val="accent1"/>
                </a:solidFill>
              </a:rPr>
              <a:t>change our lives today?</a:t>
            </a:r>
            <a:endParaRPr lang="es-SV" sz="6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555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109057" y="-295693"/>
            <a:ext cx="12415707" cy="80331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171853014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22"/>
          <a:stretch/>
        </p:blipFill>
        <p:spPr>
          <a:xfrm>
            <a:off x="-1300294" y="-23441"/>
            <a:ext cx="13492294" cy="68814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99388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182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48C3-2D9B-419B-B254-CAD3A10C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71" y="1210299"/>
            <a:ext cx="10990052" cy="3370849"/>
          </a:xfrm>
        </p:spPr>
        <p:txBody>
          <a:bodyPr>
            <a:noAutofit/>
          </a:bodyPr>
          <a:lstStyle/>
          <a:p>
            <a:r>
              <a:rPr lang="en-US" sz="9200" dirty="0"/>
              <a:t>Part 1:</a:t>
            </a:r>
            <a:br>
              <a:rPr lang="en-US" sz="9200" dirty="0"/>
            </a:br>
            <a:r>
              <a:rPr lang="en-US" sz="9200" dirty="0"/>
              <a:t>The Lamb Goes to WAR</a:t>
            </a:r>
            <a:endParaRPr lang="en-US" sz="92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B5E6A5-1494-4B25-9267-800309A64C69}"/>
              </a:ext>
            </a:extLst>
          </p:cNvPr>
          <p:cNvSpPr txBox="1">
            <a:spLocks/>
          </p:cNvSpPr>
          <p:nvPr/>
        </p:nvSpPr>
        <p:spPr>
          <a:xfrm>
            <a:off x="600971" y="4581148"/>
            <a:ext cx="10990052" cy="2062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800" dirty="0"/>
              <a:t>(Revelation 19:6-21)</a:t>
            </a:r>
            <a:br>
              <a:rPr lang="en-US" sz="6800" dirty="0"/>
            </a:br>
            <a:endParaRPr lang="en-US" sz="6800" dirty="0"/>
          </a:p>
        </p:txBody>
      </p:sp>
    </p:spTree>
    <p:extLst>
      <p:ext uri="{BB962C8B-B14F-4D97-AF65-F5344CB8AC3E}">
        <p14:creationId xmlns:p14="http://schemas.microsoft.com/office/powerpoint/2010/main" val="1827124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997562"/>
            <a:ext cx="11501306" cy="48628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6 Then I heard what sounded like the voice of a vast throng, like the roar of many waters and like loud crashes of thunder. </a:t>
            </a:r>
          </a:p>
        </p:txBody>
      </p:sp>
    </p:spTree>
    <p:extLst>
      <p:ext uri="{BB962C8B-B14F-4D97-AF65-F5344CB8AC3E}">
        <p14:creationId xmlns:p14="http://schemas.microsoft.com/office/powerpoint/2010/main" val="567679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905779"/>
            <a:ext cx="11501306" cy="10464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6200" b="1" dirty="0"/>
              <a:t>They were shouting:</a:t>
            </a:r>
            <a:endParaRPr lang="en-US" sz="6200" b="1" i="1" dirty="0"/>
          </a:p>
        </p:txBody>
      </p:sp>
    </p:spTree>
    <p:extLst>
      <p:ext uri="{BB962C8B-B14F-4D97-AF65-F5344CB8AC3E}">
        <p14:creationId xmlns:p14="http://schemas.microsoft.com/office/powerpoint/2010/main" val="838262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02004" y="2428724"/>
            <a:ext cx="11501306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sz="6200" b="1" i="1" dirty="0"/>
              <a:t>“Hallelujah! For the Lord our God, the All-Powerful, reigns!</a:t>
            </a:r>
          </a:p>
        </p:txBody>
      </p:sp>
    </p:spTree>
    <p:extLst>
      <p:ext uri="{BB962C8B-B14F-4D97-AF65-F5344CB8AC3E}">
        <p14:creationId xmlns:p14="http://schemas.microsoft.com/office/powerpoint/2010/main" val="2615858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Who is Jesus - The Birth of Jesus (Matthew 1.18-25)</Template>
  <TotalTime>61815</TotalTime>
  <Words>631</Words>
  <Application>Microsoft Office PowerPoint</Application>
  <PresentationFormat>Widescreen</PresentationFormat>
  <Paragraphs>48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2" baseType="lpstr">
      <vt:lpstr>Arial</vt:lpstr>
      <vt:lpstr>Bookman Old Style</vt:lpstr>
      <vt:lpstr>Calibri</vt:lpstr>
      <vt:lpstr>Rockwell</vt:lpstr>
      <vt:lpstr>Damask</vt:lpstr>
      <vt:lpstr> </vt:lpstr>
      <vt:lpstr>Armageddon: The Last Battle</vt:lpstr>
      <vt:lpstr> </vt:lpstr>
      <vt:lpstr>PowerPoint Presentation</vt:lpstr>
      <vt:lpstr>PowerPoint Presentation</vt:lpstr>
      <vt:lpstr>Part 1: The Lamb Goes to WAR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Jaime Montoya</cp:lastModifiedBy>
  <cp:revision>423</cp:revision>
  <dcterms:created xsi:type="dcterms:W3CDTF">2021-10-29T21:27:40Z</dcterms:created>
  <dcterms:modified xsi:type="dcterms:W3CDTF">2024-10-08T01:43:46Z</dcterms:modified>
</cp:coreProperties>
</file>