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1F248-6A4A-5699-10D3-F5DD4A3BE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1143C4-C84D-CBCF-DBA6-57134D328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8F080-8128-BEAF-0E69-341DE5F3A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A1320-C351-03CF-08BB-336139A73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1697F-C2CD-25D7-F162-FF51B2C35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77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54789-5FB7-CBC4-63A7-4F6578085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72B4E9-EEF1-9A39-2CE1-7215574B1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EEE18-1C09-5D0F-FD62-26FC03B40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0997E-BC44-8626-4EDD-92D1A7F8F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7B7F3-7FC0-73B1-B3A1-087498141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152BA6-BD3A-8542-0122-98E97BB682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CEB1A6-C498-B5F1-9027-D5E6D0C7D8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DD38C-27F7-DC50-0FA4-AA0A25176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41CD0-004D-7CB9-5F11-A582E1C99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9A1CC-4EB9-8AB8-4D32-F64671332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8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B0298-7D51-E38B-CEEA-385213F62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19847-B90E-B02E-B21F-B922C73A2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99BE4-CDE8-49C0-5C6F-EA42EAB86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FAE01-1402-84C7-9ACC-8FD026B53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DC997-2322-5680-4C38-03857157E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7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7A6B7-786C-B05D-E06D-D6974BD1D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3028AA-A354-48FD-ED5A-A6438E834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FD32A-4A51-613B-A229-C2F20FBD6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8085E-5EFF-0AB9-DF9E-4A059638E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937C1-C21C-1A6E-3D72-578F26BF4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820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AB2C5-FED8-98CE-F3C6-B670E2BA3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A3737-1F26-011B-8B58-237A41E5E3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BC8F48-5B38-6585-54D8-AE84E40FB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FA8F5-B9D9-4482-22D9-CEB84351A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D2F73-FE5F-0F76-48F2-7A0B2DF23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1EBD27-E576-6D66-E5DB-4F1C8C016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8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7FDCD-E2BE-667D-3DE9-21C522EC5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27B6E6-1C02-4F07-D1B3-C7D5BB3A8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2F8108-A84A-6A73-6767-19C060134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A812C3-DE0E-478C-88CE-745FC9518A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E3DB83-F5CA-4B3F-264D-D4FF4F127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4B0A9A-D48D-0082-D84B-64A5EC151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D6A67C-EC90-08F8-F02A-8421786D0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EB4FD1-C37B-59E2-528A-FFF98D24B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60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FD0A6-86DB-A273-5190-2FD4E0240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55257D-7D67-E938-A9FF-263862E96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03122B-8879-58D8-E645-6CA01B5B8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5F7EC0-C9B8-B8FC-76FF-A6AD3771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4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EEA9F4-0E10-912D-BE39-4FA728C73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CFABC9-DFC9-AD1A-AFF4-FC40E7B04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247B62-B597-F7E8-86E2-459ACF4B8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780CA-6EFD-C377-65FB-8925A7E98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8BD8C-F7D8-74E5-818B-CDCFA5BB5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A14F9-F751-0B36-7611-B92BDCC10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CE297-27DE-6D4B-949A-EF1A27336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BF6A11-4E3E-2FE6-0023-4F382D6BC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DD2563-F0DE-0CB6-0D78-DD4CEBD3F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2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5810D-1176-B3F9-EF89-CB6238ABD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E6E3C6-6998-DF22-70D8-A78855ED39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E4DE03-C7CB-9F68-47BC-2BF6C8750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936166-1240-A3AE-5FE8-03A28126E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F3E7-C453-4CC8-827C-062B8446E9D3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667620-9485-2630-6F7F-9A59645F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C412C4-D4C7-32FD-EFC9-84D5572A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66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4B1825-A362-338F-7A30-BDE0B51F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7996C-1622-9663-5E6B-2E6B863AE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66E94-5624-221A-B1BF-A92444B4D4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D4F3E7-C453-4CC8-827C-062B8446E9D3}" type="datetimeFigureOut">
              <a:rPr lang="en-US" smtClean="0"/>
              <a:t>9/14/2024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970C3-3914-6F71-A346-FC57FFEA3D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6A7CB-B007-5C70-AABE-A98BD1D8DF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2DCCB3-2D2B-4D2F-95BB-C1FC1217B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4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7726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9BADE-01A0-D203-220A-0C7EA36F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111" y="365125"/>
            <a:ext cx="11326760" cy="60750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800" b="0" i="0" dirty="0">
                <a:solidFill>
                  <a:schemeClr val="bg1"/>
                </a:solidFill>
                <a:effectLst/>
                <a:latin typeface="system-ui"/>
              </a:rPr>
              <a:t>Trust in the </a:t>
            </a:r>
            <a:r>
              <a:rPr lang="en-US" sz="4800" b="0" i="0" cap="small" dirty="0">
                <a:solidFill>
                  <a:schemeClr val="bg1"/>
                </a:solidFill>
                <a:effectLst/>
                <a:latin typeface="system-ui"/>
              </a:rPr>
              <a:t>Lord</a:t>
            </a:r>
            <a:r>
              <a:rPr lang="en-US" sz="4800" b="0" i="0" dirty="0">
                <a:solidFill>
                  <a:schemeClr val="bg1"/>
                </a:solidFill>
                <a:effectLst/>
                <a:latin typeface="system-ui"/>
              </a:rPr>
              <a:t> with all your heart, </a:t>
            </a:r>
            <a:br>
              <a:rPr lang="en-US" sz="4800" b="0" i="0" dirty="0">
                <a:solidFill>
                  <a:schemeClr val="bg1"/>
                </a:solidFill>
                <a:effectLst/>
                <a:latin typeface="system-ui"/>
              </a:rPr>
            </a:br>
            <a:r>
              <a:rPr lang="en-US" sz="4800" b="0" i="0" dirty="0">
                <a:solidFill>
                  <a:schemeClr val="bg1"/>
                </a:solidFill>
                <a:effectLst/>
                <a:latin typeface="system-ui"/>
              </a:rPr>
              <a:t>and do not lean on your own understanding.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b="0" i="0" dirty="0">
                <a:solidFill>
                  <a:schemeClr val="bg1"/>
                </a:solidFill>
                <a:effectLst/>
                <a:latin typeface="system-ui"/>
              </a:rPr>
              <a:t>In all your ways acknowledge him,</a:t>
            </a:r>
            <a:br>
              <a:rPr lang="en-US" sz="4800" b="0" i="0" dirty="0">
                <a:solidFill>
                  <a:schemeClr val="bg1"/>
                </a:solidFill>
                <a:effectLst/>
                <a:latin typeface="system-ui"/>
              </a:rPr>
            </a:br>
            <a:r>
              <a:rPr lang="en-US" sz="4800" b="0" i="0" dirty="0">
                <a:solidFill>
                  <a:schemeClr val="bg1"/>
                </a:solidFill>
                <a:effectLst/>
                <a:latin typeface="system-ui"/>
              </a:rPr>
              <a:t>and he will make straight your paths.</a:t>
            </a:r>
            <a:br>
              <a:rPr lang="en-US" sz="4800" b="0" i="0" dirty="0">
                <a:solidFill>
                  <a:schemeClr val="bg1"/>
                </a:solidFill>
                <a:effectLst/>
                <a:latin typeface="system-ui"/>
              </a:rPr>
            </a:br>
            <a:r>
              <a:rPr lang="en-US" sz="4800" b="0" i="0" dirty="0">
                <a:solidFill>
                  <a:schemeClr val="bg1"/>
                </a:solidFill>
                <a:effectLst/>
                <a:latin typeface="system-ui"/>
              </a:rPr>
              <a:t>							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system-ui"/>
              </a:rPr>
              <a:t>Proverbs 3:5-6 ESV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095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47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system-ui</vt:lpstr>
      <vt:lpstr>Office Theme</vt:lpstr>
      <vt:lpstr>PowerPoint Presentation</vt:lpstr>
      <vt:lpstr>Trust in the Lord with all your heart,  and do not lean on your own understanding. In all your ways acknowledge him, and he will make straight your paths.        Proverbs 3:5-6 ESV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Porter</dc:creator>
  <cp:lastModifiedBy>David Porter</cp:lastModifiedBy>
  <cp:revision>1</cp:revision>
  <dcterms:created xsi:type="dcterms:W3CDTF">2024-09-15T05:14:29Z</dcterms:created>
  <dcterms:modified xsi:type="dcterms:W3CDTF">2024-09-15T05:21:24Z</dcterms:modified>
</cp:coreProperties>
</file>