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8" r:id="rId1"/>
  </p:sldMasterIdLst>
  <p:notesMasterIdLst>
    <p:notesMasterId r:id="rId93"/>
  </p:notesMasterIdLst>
  <p:sldIdLst>
    <p:sldId id="325" r:id="rId2"/>
    <p:sldId id="297" r:id="rId3"/>
    <p:sldId id="604" r:id="rId4"/>
    <p:sldId id="648" r:id="rId5"/>
    <p:sldId id="438" r:id="rId6"/>
    <p:sldId id="873" r:id="rId7"/>
    <p:sldId id="880" r:id="rId8"/>
    <p:sldId id="881" r:id="rId9"/>
    <p:sldId id="896" r:id="rId10"/>
    <p:sldId id="897" r:id="rId11"/>
    <p:sldId id="883" r:id="rId12"/>
    <p:sldId id="1028" r:id="rId13"/>
    <p:sldId id="884" r:id="rId14"/>
    <p:sldId id="976" r:id="rId15"/>
    <p:sldId id="885" r:id="rId16"/>
    <p:sldId id="988" r:id="rId17"/>
    <p:sldId id="1029" r:id="rId18"/>
    <p:sldId id="899" r:id="rId19"/>
    <p:sldId id="618" r:id="rId20"/>
    <p:sldId id="1030" r:id="rId21"/>
    <p:sldId id="619" r:id="rId22"/>
    <p:sldId id="977" r:id="rId23"/>
    <p:sldId id="620" r:id="rId24"/>
    <p:sldId id="978" r:id="rId25"/>
    <p:sldId id="1031" r:id="rId26"/>
    <p:sldId id="1027" r:id="rId27"/>
    <p:sldId id="966" r:id="rId28"/>
    <p:sldId id="877" r:id="rId29"/>
    <p:sldId id="878" r:id="rId30"/>
    <p:sldId id="901" r:id="rId31"/>
    <p:sldId id="979" r:id="rId32"/>
    <p:sldId id="902" r:id="rId33"/>
    <p:sldId id="1026" r:id="rId34"/>
    <p:sldId id="980" r:id="rId35"/>
    <p:sldId id="903" r:id="rId36"/>
    <p:sldId id="907" r:id="rId37"/>
    <p:sldId id="905" r:id="rId38"/>
    <p:sldId id="964" r:id="rId39"/>
    <p:sldId id="981" r:id="rId40"/>
    <p:sldId id="1032" r:id="rId41"/>
    <p:sldId id="904" r:id="rId42"/>
    <p:sldId id="906" r:id="rId43"/>
    <p:sldId id="982" r:id="rId44"/>
    <p:sldId id="983" r:id="rId45"/>
    <p:sldId id="908" r:id="rId46"/>
    <p:sldId id="909" r:id="rId47"/>
    <p:sldId id="911" r:id="rId48"/>
    <p:sldId id="965" r:id="rId49"/>
    <p:sldId id="984" r:id="rId50"/>
    <p:sldId id="1018" r:id="rId51"/>
    <p:sldId id="985" r:id="rId52"/>
    <p:sldId id="986" r:id="rId53"/>
    <p:sldId id="987" r:id="rId54"/>
    <p:sldId id="989" r:id="rId55"/>
    <p:sldId id="1017" r:id="rId56"/>
    <p:sldId id="990" r:id="rId57"/>
    <p:sldId id="1024" r:id="rId58"/>
    <p:sldId id="1025" r:id="rId59"/>
    <p:sldId id="991" r:id="rId60"/>
    <p:sldId id="992" r:id="rId61"/>
    <p:sldId id="1019" r:id="rId62"/>
    <p:sldId id="993" r:id="rId63"/>
    <p:sldId id="1020" r:id="rId64"/>
    <p:sldId id="994" r:id="rId65"/>
    <p:sldId id="995" r:id="rId66"/>
    <p:sldId id="996" r:id="rId67"/>
    <p:sldId id="997" r:id="rId68"/>
    <p:sldId id="1033" r:id="rId69"/>
    <p:sldId id="998" r:id="rId70"/>
    <p:sldId id="1034" r:id="rId71"/>
    <p:sldId id="999" r:id="rId72"/>
    <p:sldId id="763" r:id="rId73"/>
    <p:sldId id="1000" r:id="rId74"/>
    <p:sldId id="1021" r:id="rId75"/>
    <p:sldId id="1002" r:id="rId76"/>
    <p:sldId id="1004" r:id="rId77"/>
    <p:sldId id="1005" r:id="rId78"/>
    <p:sldId id="1006" r:id="rId79"/>
    <p:sldId id="1008" r:id="rId80"/>
    <p:sldId id="1009" r:id="rId81"/>
    <p:sldId id="1012" r:id="rId82"/>
    <p:sldId id="1010" r:id="rId83"/>
    <p:sldId id="1013" r:id="rId84"/>
    <p:sldId id="1022" r:id="rId85"/>
    <p:sldId id="1014" r:id="rId86"/>
    <p:sldId id="1023" r:id="rId87"/>
    <p:sldId id="1015" r:id="rId88"/>
    <p:sldId id="1011" r:id="rId89"/>
    <p:sldId id="605" r:id="rId90"/>
    <p:sldId id="764" r:id="rId91"/>
    <p:sldId id="606" r:id="rId9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odore Jedlicka" initials="TRJ" lastIdx="1" clrIdx="0">
    <p:extLst>
      <p:ext uri="{19B8F6BF-5375-455C-9EA6-DF929625EA0E}">
        <p15:presenceInfo xmlns:p15="http://schemas.microsoft.com/office/powerpoint/2012/main" userId="Theodore Jedlic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2632" autoAdjust="0"/>
  </p:normalViewPr>
  <p:slideViewPr>
    <p:cSldViewPr snapToGrid="0">
      <p:cViewPr varScale="1">
        <p:scale>
          <a:sx n="114" d="100"/>
          <a:sy n="114" d="100"/>
        </p:scale>
        <p:origin x="4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20903-83B9-48CB-BB05-1C1421E0047B}" type="datetimeFigureOut">
              <a:rPr lang="en-US" smtClean="0"/>
              <a:t>2024/08/31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5D38A-6246-4B1E-B710-9BBB5A7F5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3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2024/08/31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9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2024/08/31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335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2024/08/31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888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2024/08/31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490019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2024/08/31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700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2024/08/31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9928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2024/08/31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847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2024/08/31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97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2024/08/31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40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2024/08/31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36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2024/08/31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3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2024/08/31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2024/08/31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2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2024/08/31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0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2024/08/31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85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2024/08/31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6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2024/08/31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4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2024/08/31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797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2024/08/31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17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22"/>
          <a:stretch/>
        </p:blipFill>
        <p:spPr>
          <a:xfrm>
            <a:off x="-1300294" y="-23441"/>
            <a:ext cx="13492294" cy="6881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1476357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520510"/>
            <a:ext cx="11501306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a haunt for every unclean spirit,</a:t>
            </a:r>
          </a:p>
          <a:p>
            <a:r>
              <a:rPr lang="en-US" sz="6200" b="1" i="1" dirty="0"/>
              <a:t>a haunt for every unclean bird,</a:t>
            </a:r>
          </a:p>
          <a:p>
            <a:r>
              <a:rPr lang="en-US" sz="6200" b="1" i="1" dirty="0"/>
              <a:t>a haunt for every unclean and detested beast.</a:t>
            </a:r>
          </a:p>
        </p:txBody>
      </p:sp>
    </p:spTree>
    <p:extLst>
      <p:ext uri="{BB962C8B-B14F-4D97-AF65-F5344CB8AC3E}">
        <p14:creationId xmlns:p14="http://schemas.microsoft.com/office/powerpoint/2010/main" val="2765230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70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3 For all the nations have fallen from the wine of her immoral passion,</a:t>
            </a:r>
          </a:p>
        </p:txBody>
      </p:sp>
    </p:spTree>
    <p:extLst>
      <p:ext uri="{BB962C8B-B14F-4D97-AF65-F5344CB8AC3E}">
        <p14:creationId xmlns:p14="http://schemas.microsoft.com/office/powerpoint/2010/main" val="1180758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70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and the kings of the earth have committed sexual immorality with her,</a:t>
            </a:r>
          </a:p>
        </p:txBody>
      </p:sp>
    </p:spTree>
    <p:extLst>
      <p:ext uri="{BB962C8B-B14F-4D97-AF65-F5344CB8AC3E}">
        <p14:creationId xmlns:p14="http://schemas.microsoft.com/office/powerpoint/2010/main" val="492616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5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and the merchants of the earth have gotten rich from the power of her sensual behavior.”</a:t>
            </a:r>
          </a:p>
        </p:txBody>
      </p:sp>
    </p:spTree>
    <p:extLst>
      <p:ext uri="{BB962C8B-B14F-4D97-AF65-F5344CB8AC3E}">
        <p14:creationId xmlns:p14="http://schemas.microsoft.com/office/powerpoint/2010/main" val="1249854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401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428722"/>
            <a:ext cx="11501306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4 Then I heard another voice from heaven saying, </a:t>
            </a:r>
            <a:endParaRPr lang="es-SV" sz="6200" b="1" i="1" dirty="0"/>
          </a:p>
        </p:txBody>
      </p:sp>
    </p:spTree>
    <p:extLst>
      <p:ext uri="{BB962C8B-B14F-4D97-AF65-F5344CB8AC3E}">
        <p14:creationId xmlns:p14="http://schemas.microsoft.com/office/powerpoint/2010/main" val="1929923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68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“Come out of her, my people, so you will not take part in her sins, </a:t>
            </a:r>
          </a:p>
        </p:txBody>
      </p:sp>
    </p:spTree>
    <p:extLst>
      <p:ext uri="{BB962C8B-B14F-4D97-AF65-F5344CB8AC3E}">
        <p14:creationId xmlns:p14="http://schemas.microsoft.com/office/powerpoint/2010/main" val="3450060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428721"/>
            <a:ext cx="11501306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and so you will not receive her plagues,</a:t>
            </a:r>
            <a:endParaRPr lang="es-SV" sz="6200" b="1" i="1" dirty="0"/>
          </a:p>
        </p:txBody>
      </p:sp>
    </p:spTree>
    <p:extLst>
      <p:ext uri="{BB962C8B-B14F-4D97-AF65-F5344CB8AC3E}">
        <p14:creationId xmlns:p14="http://schemas.microsoft.com/office/powerpoint/2010/main" val="3570638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5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5 because her sins have piled up all the way to heaven and God has remembered her crimes.</a:t>
            </a:r>
            <a:endParaRPr lang="es-SV" sz="6200" b="1" i="1" dirty="0"/>
          </a:p>
        </p:txBody>
      </p:sp>
    </p:spTree>
    <p:extLst>
      <p:ext uri="{BB962C8B-B14F-4D97-AF65-F5344CB8AC3E}">
        <p14:creationId xmlns:p14="http://schemas.microsoft.com/office/powerpoint/2010/main" val="2067142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4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6 Repay her the same way she repaid others; pay her back double corresponding to her deeds. </a:t>
            </a:r>
          </a:p>
        </p:txBody>
      </p:sp>
    </p:spTree>
    <p:extLst>
      <p:ext uri="{BB962C8B-B14F-4D97-AF65-F5344CB8AC3E}">
        <p14:creationId xmlns:p14="http://schemas.microsoft.com/office/powerpoint/2010/main" val="46557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48C3-2D9B-419B-B254-CAD3A10C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71" y="1210299"/>
            <a:ext cx="10990052" cy="3370849"/>
          </a:xfrm>
        </p:spPr>
        <p:txBody>
          <a:bodyPr>
            <a:noAutofit/>
          </a:bodyPr>
          <a:lstStyle/>
          <a:p>
            <a:r>
              <a:rPr lang="en-US" sz="9200" dirty="0"/>
              <a:t>The Fall of Babylon</a:t>
            </a:r>
            <a:endParaRPr lang="en-US" sz="92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B5E6A5-1494-4B25-9267-800309A64C69}"/>
              </a:ext>
            </a:extLst>
          </p:cNvPr>
          <p:cNvSpPr txBox="1">
            <a:spLocks/>
          </p:cNvSpPr>
          <p:nvPr/>
        </p:nvSpPr>
        <p:spPr>
          <a:xfrm>
            <a:off x="600971" y="4581148"/>
            <a:ext cx="10990052" cy="2062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000" dirty="0"/>
              <a:t>(Revelation 17-19a)</a:t>
            </a:r>
            <a:br>
              <a:rPr lang="en-US" sz="7000" dirty="0"/>
            </a:b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1737865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428721"/>
            <a:ext cx="11501306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In the cup she mixed, mix double the amount for her.</a:t>
            </a:r>
          </a:p>
        </p:txBody>
      </p:sp>
    </p:spTree>
    <p:extLst>
      <p:ext uri="{BB962C8B-B14F-4D97-AF65-F5344CB8AC3E}">
        <p14:creationId xmlns:p14="http://schemas.microsoft.com/office/powerpoint/2010/main" val="3780390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4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7 As much as she exalted herself and lived in sensual luxury, to this extent give her torment and grief </a:t>
            </a:r>
          </a:p>
        </p:txBody>
      </p:sp>
    </p:spTree>
    <p:extLst>
      <p:ext uri="{BB962C8B-B14F-4D97-AF65-F5344CB8AC3E}">
        <p14:creationId xmlns:p14="http://schemas.microsoft.com/office/powerpoint/2010/main" val="4285384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4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because she said to herself:</a:t>
            </a:r>
          </a:p>
          <a:p>
            <a:r>
              <a:rPr lang="en-US" sz="6200" b="1" i="1" dirty="0"/>
              <a:t>‘I rule as queen and am no widow; I will never experience grief!’</a:t>
            </a:r>
          </a:p>
        </p:txBody>
      </p:sp>
    </p:spTree>
    <p:extLst>
      <p:ext uri="{BB962C8B-B14F-4D97-AF65-F5344CB8AC3E}">
        <p14:creationId xmlns:p14="http://schemas.microsoft.com/office/powerpoint/2010/main" val="2780166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69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8 For this reason, she will experience her plagues in a single day:</a:t>
            </a:r>
          </a:p>
        </p:txBody>
      </p:sp>
    </p:spTree>
    <p:extLst>
      <p:ext uri="{BB962C8B-B14F-4D97-AF65-F5344CB8AC3E}">
        <p14:creationId xmlns:p14="http://schemas.microsoft.com/office/powerpoint/2010/main" val="3142628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428721"/>
            <a:ext cx="11501306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disease, mourning, and famine, </a:t>
            </a:r>
          </a:p>
        </p:txBody>
      </p:sp>
    </p:spTree>
    <p:extLst>
      <p:ext uri="{BB962C8B-B14F-4D97-AF65-F5344CB8AC3E}">
        <p14:creationId xmlns:p14="http://schemas.microsoft.com/office/powerpoint/2010/main" val="658972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428721"/>
            <a:ext cx="11501306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and she will be burned down with fire,</a:t>
            </a:r>
          </a:p>
        </p:txBody>
      </p:sp>
    </p:spTree>
    <p:extLst>
      <p:ext uri="{BB962C8B-B14F-4D97-AF65-F5344CB8AC3E}">
        <p14:creationId xmlns:p14="http://schemas.microsoft.com/office/powerpoint/2010/main" val="4108766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428721"/>
            <a:ext cx="11501306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because the Lord God who judges her is powerful!”</a:t>
            </a:r>
          </a:p>
        </p:txBody>
      </p:sp>
    </p:spTree>
    <p:extLst>
      <p:ext uri="{BB962C8B-B14F-4D97-AF65-F5344CB8AC3E}">
        <p14:creationId xmlns:p14="http://schemas.microsoft.com/office/powerpoint/2010/main" val="3961456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263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6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9 Then the kings of the earth who committed immoral acts with her and lived in sensual luxury with her</a:t>
            </a:r>
          </a:p>
        </p:txBody>
      </p:sp>
    </p:spTree>
    <p:extLst>
      <p:ext uri="{BB962C8B-B14F-4D97-AF65-F5344CB8AC3E}">
        <p14:creationId xmlns:p14="http://schemas.microsoft.com/office/powerpoint/2010/main" val="2751676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6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will weep and wail for her when they see the smoke from the fire that burns her up. </a:t>
            </a:r>
          </a:p>
        </p:txBody>
      </p:sp>
    </p:spTree>
    <p:extLst>
      <p:ext uri="{BB962C8B-B14F-4D97-AF65-F5344CB8AC3E}">
        <p14:creationId xmlns:p14="http://schemas.microsoft.com/office/powerpoint/2010/main" val="3532590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85226" y="-295693"/>
            <a:ext cx="12793211" cy="8033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3745702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69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10 They will stand a long way off because they are afraid of her torment, and will say,</a:t>
            </a:r>
          </a:p>
        </p:txBody>
      </p:sp>
    </p:spTree>
    <p:extLst>
      <p:ext uri="{BB962C8B-B14F-4D97-AF65-F5344CB8AC3E}">
        <p14:creationId xmlns:p14="http://schemas.microsoft.com/office/powerpoint/2010/main" val="2902938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00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428723"/>
            <a:ext cx="11501306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200" b="1" i="1" dirty="0"/>
              <a:t>“Woe, woe, O great city,</a:t>
            </a:r>
          </a:p>
          <a:p>
            <a:pPr algn="ctr"/>
            <a:r>
              <a:rPr lang="en-US" sz="6200" b="1" i="1" dirty="0"/>
              <a:t>Babylon the powerful city!</a:t>
            </a:r>
          </a:p>
        </p:txBody>
      </p:sp>
    </p:spTree>
    <p:extLst>
      <p:ext uri="{BB962C8B-B14F-4D97-AF65-F5344CB8AC3E}">
        <p14:creationId xmlns:p14="http://schemas.microsoft.com/office/powerpoint/2010/main" val="75842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428723"/>
            <a:ext cx="11501306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200" b="1" i="1" dirty="0"/>
              <a:t>For in a single hour your doom has come!”</a:t>
            </a:r>
          </a:p>
        </p:txBody>
      </p:sp>
    </p:spTree>
    <p:extLst>
      <p:ext uri="{BB962C8B-B14F-4D97-AF65-F5344CB8AC3E}">
        <p14:creationId xmlns:p14="http://schemas.microsoft.com/office/powerpoint/2010/main" val="3070461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347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7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11 Then the merchants of the earth will weep and mourn for her because no one buys their cargo any longer— </a:t>
            </a:r>
          </a:p>
        </p:txBody>
      </p:sp>
    </p:spTree>
    <p:extLst>
      <p:ext uri="{BB962C8B-B14F-4D97-AF65-F5344CB8AC3E}">
        <p14:creationId xmlns:p14="http://schemas.microsoft.com/office/powerpoint/2010/main" val="4173675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6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12 cargo such as gold, silver, precious stones, pearls, fine linen, purple cloth, silk, scarlet cloth, </a:t>
            </a:r>
          </a:p>
        </p:txBody>
      </p:sp>
    </p:spTree>
    <p:extLst>
      <p:ext uri="{BB962C8B-B14F-4D97-AF65-F5344CB8AC3E}">
        <p14:creationId xmlns:p14="http://schemas.microsoft.com/office/powerpoint/2010/main" val="566029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520509"/>
            <a:ext cx="11501306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all sorts of things made of citron wood, all sorts of objects made of ivory, all sorts of things made of expensive wood, bronze, iron and marble, </a:t>
            </a:r>
          </a:p>
        </p:txBody>
      </p:sp>
    </p:spTree>
    <p:extLst>
      <p:ext uri="{BB962C8B-B14F-4D97-AF65-F5344CB8AC3E}">
        <p14:creationId xmlns:p14="http://schemas.microsoft.com/office/powerpoint/2010/main" val="9493791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7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13 cinnamon, spice, incense, perfumed ointment, frankincense, wine, olive oil and costly flour, wheat, </a:t>
            </a:r>
          </a:p>
        </p:txBody>
      </p:sp>
    </p:spTree>
    <p:extLst>
      <p:ext uri="{BB962C8B-B14F-4D97-AF65-F5344CB8AC3E}">
        <p14:creationId xmlns:p14="http://schemas.microsoft.com/office/powerpoint/2010/main" val="15182997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428723"/>
            <a:ext cx="11501306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cattle and sheep, horses and four-wheeled carriages, </a:t>
            </a:r>
          </a:p>
        </p:txBody>
      </p:sp>
    </p:spTree>
    <p:extLst>
      <p:ext uri="{BB962C8B-B14F-4D97-AF65-F5344CB8AC3E}">
        <p14:creationId xmlns:p14="http://schemas.microsoft.com/office/powerpoint/2010/main" val="240464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2828839"/>
            <a:ext cx="11467750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7200" b="1" dirty="0"/>
              <a:t>Revelation Recap</a:t>
            </a:r>
          </a:p>
        </p:txBody>
      </p:sp>
    </p:spTree>
    <p:extLst>
      <p:ext uri="{BB962C8B-B14F-4D97-AF65-F5344CB8AC3E}">
        <p14:creationId xmlns:p14="http://schemas.microsoft.com/office/powerpoint/2010/main" val="640225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905777"/>
            <a:ext cx="11501306" cy="10464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slaves and human lives.</a:t>
            </a:r>
          </a:p>
        </p:txBody>
      </p:sp>
    </p:spTree>
    <p:extLst>
      <p:ext uri="{BB962C8B-B14F-4D97-AF65-F5344CB8AC3E}">
        <p14:creationId xmlns:p14="http://schemas.microsoft.com/office/powerpoint/2010/main" val="13458185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2437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69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200" b="1" i="1" dirty="0"/>
              <a:t>14 (The ripe fruit </a:t>
            </a:r>
          </a:p>
          <a:p>
            <a:pPr algn="ctr"/>
            <a:r>
              <a:rPr lang="en-US" sz="6200" b="1" i="1" dirty="0"/>
              <a:t>you greatly desired</a:t>
            </a:r>
          </a:p>
          <a:p>
            <a:pPr algn="ctr"/>
            <a:r>
              <a:rPr lang="en-US" sz="6200" b="1" i="1" dirty="0"/>
              <a:t>has gone from you,</a:t>
            </a:r>
          </a:p>
        </p:txBody>
      </p:sp>
    </p:spTree>
    <p:extLst>
      <p:ext uri="{BB962C8B-B14F-4D97-AF65-F5344CB8AC3E}">
        <p14:creationId xmlns:p14="http://schemas.microsoft.com/office/powerpoint/2010/main" val="14136660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2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200" b="1" i="1" dirty="0"/>
              <a:t>and all your luxury </a:t>
            </a:r>
          </a:p>
          <a:p>
            <a:pPr algn="ctr"/>
            <a:r>
              <a:rPr lang="en-US" sz="6200" b="1" i="1" dirty="0"/>
              <a:t>and splendor</a:t>
            </a:r>
          </a:p>
          <a:p>
            <a:pPr algn="ctr"/>
            <a:r>
              <a:rPr lang="en-US" sz="6200" b="1" i="1" dirty="0"/>
              <a:t>have gone from you—</a:t>
            </a:r>
          </a:p>
          <a:p>
            <a:pPr algn="ctr"/>
            <a:r>
              <a:rPr lang="en-US" sz="6200" b="1" i="1" dirty="0"/>
              <a:t>they will never ever </a:t>
            </a:r>
          </a:p>
          <a:p>
            <a:pPr algn="ctr"/>
            <a:r>
              <a:rPr lang="en-US" sz="6200" b="1" i="1" dirty="0"/>
              <a:t>be found again!)</a:t>
            </a:r>
          </a:p>
        </p:txBody>
      </p:sp>
    </p:spTree>
    <p:extLst>
      <p:ext uri="{BB962C8B-B14F-4D97-AF65-F5344CB8AC3E}">
        <p14:creationId xmlns:p14="http://schemas.microsoft.com/office/powerpoint/2010/main" val="25689924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6095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3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15 The merchants who sold these things, who got rich from her, will stand a long way off because they are afraid of her torment. </a:t>
            </a:r>
          </a:p>
        </p:txBody>
      </p:sp>
    </p:spTree>
    <p:extLst>
      <p:ext uri="{BB962C8B-B14F-4D97-AF65-F5344CB8AC3E}">
        <p14:creationId xmlns:p14="http://schemas.microsoft.com/office/powerpoint/2010/main" val="15760600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428723"/>
            <a:ext cx="11501306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They will weep and mourn, 16 saying,</a:t>
            </a:r>
          </a:p>
        </p:txBody>
      </p:sp>
    </p:spTree>
    <p:extLst>
      <p:ext uri="{BB962C8B-B14F-4D97-AF65-F5344CB8AC3E}">
        <p14:creationId xmlns:p14="http://schemas.microsoft.com/office/powerpoint/2010/main" val="42833945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969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2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200" b="1" i="1" dirty="0"/>
              <a:t>“Woe, woe, O great city—</a:t>
            </a:r>
          </a:p>
          <a:p>
            <a:pPr algn="ctr"/>
            <a:r>
              <a:rPr lang="en-US" sz="6200" b="1" i="1" dirty="0"/>
              <a:t>dressed in fine linen, </a:t>
            </a:r>
          </a:p>
          <a:p>
            <a:pPr algn="ctr"/>
            <a:r>
              <a:rPr lang="en-US" sz="6200" b="1" i="1" dirty="0"/>
              <a:t>purple and scarlet clothing,</a:t>
            </a:r>
          </a:p>
          <a:p>
            <a:pPr algn="ctr"/>
            <a:r>
              <a:rPr lang="en-US" sz="6200" b="1" i="1" dirty="0"/>
              <a:t>and adorned with gold, precious stones, and pearls—</a:t>
            </a:r>
          </a:p>
        </p:txBody>
      </p:sp>
    </p:spTree>
    <p:extLst>
      <p:ext uri="{BB962C8B-B14F-4D97-AF65-F5344CB8AC3E}">
        <p14:creationId xmlns:p14="http://schemas.microsoft.com/office/powerpoint/2010/main" val="41469601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69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200" b="1" i="1" dirty="0"/>
              <a:t>17 because in a single hour such great wealth </a:t>
            </a:r>
          </a:p>
          <a:p>
            <a:pPr algn="ctr"/>
            <a:r>
              <a:rPr lang="en-US" sz="6200" b="1" i="1" dirty="0"/>
              <a:t>has been destroyed!”</a:t>
            </a:r>
          </a:p>
        </p:txBody>
      </p:sp>
    </p:spTree>
    <p:extLst>
      <p:ext uri="{BB962C8B-B14F-4D97-AF65-F5344CB8AC3E}">
        <p14:creationId xmlns:p14="http://schemas.microsoft.com/office/powerpoint/2010/main" val="4195904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1823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6373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2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And every ship’s captain, and all who sail along the coast—seamen, and all who make their living from the sea, stood a long way off</a:t>
            </a:r>
          </a:p>
        </p:txBody>
      </p:sp>
    </p:spTree>
    <p:extLst>
      <p:ext uri="{BB962C8B-B14F-4D97-AF65-F5344CB8AC3E}">
        <p14:creationId xmlns:p14="http://schemas.microsoft.com/office/powerpoint/2010/main" val="33873008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6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18 and they began to shout when they saw the smoke from the fire that burned her up, </a:t>
            </a:r>
          </a:p>
        </p:txBody>
      </p:sp>
    </p:spTree>
    <p:extLst>
      <p:ext uri="{BB962C8B-B14F-4D97-AF65-F5344CB8AC3E}">
        <p14:creationId xmlns:p14="http://schemas.microsoft.com/office/powerpoint/2010/main" val="6433048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905777"/>
            <a:ext cx="11501306" cy="10464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“Who is like the great city?”</a:t>
            </a:r>
            <a:endParaRPr lang="en-US" sz="6200" b="1" dirty="0"/>
          </a:p>
        </p:txBody>
      </p:sp>
    </p:spTree>
    <p:extLst>
      <p:ext uri="{BB962C8B-B14F-4D97-AF65-F5344CB8AC3E}">
        <p14:creationId xmlns:p14="http://schemas.microsoft.com/office/powerpoint/2010/main" val="5318499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6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19 And they threw dust on their heads and were shouting with weeping and mourning,</a:t>
            </a:r>
          </a:p>
        </p:txBody>
      </p:sp>
    </p:spTree>
    <p:extLst>
      <p:ext uri="{BB962C8B-B14F-4D97-AF65-F5344CB8AC3E}">
        <p14:creationId xmlns:p14="http://schemas.microsoft.com/office/powerpoint/2010/main" val="1698304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0633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5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200" b="1" i="1" dirty="0"/>
              <a:t>“Woe, Woe, O great city—</a:t>
            </a:r>
          </a:p>
          <a:p>
            <a:pPr algn="ctr"/>
            <a:r>
              <a:rPr lang="en-US" sz="6200" b="1" i="1" dirty="0"/>
              <a:t>in which all those </a:t>
            </a:r>
          </a:p>
          <a:p>
            <a:pPr algn="ctr"/>
            <a:r>
              <a:rPr lang="en-US" sz="6200" b="1" i="1" dirty="0"/>
              <a:t>who had ships on the sea </a:t>
            </a:r>
          </a:p>
          <a:p>
            <a:pPr algn="ctr"/>
            <a:r>
              <a:rPr lang="en-US" sz="6200" b="1" i="1" dirty="0"/>
              <a:t>got rich from her wealth—</a:t>
            </a:r>
          </a:p>
        </p:txBody>
      </p:sp>
    </p:spTree>
    <p:extLst>
      <p:ext uri="{BB962C8B-B14F-4D97-AF65-F5344CB8AC3E}">
        <p14:creationId xmlns:p14="http://schemas.microsoft.com/office/powerpoint/2010/main" val="18413064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428722"/>
            <a:ext cx="11501306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200" b="1" i="1" dirty="0"/>
              <a:t>because in a single hour </a:t>
            </a:r>
          </a:p>
          <a:p>
            <a:pPr algn="ctr"/>
            <a:r>
              <a:rPr lang="en-US" sz="6200" b="1" i="1" dirty="0"/>
              <a:t>she has been destroyed!”</a:t>
            </a:r>
          </a:p>
        </p:txBody>
      </p:sp>
    </p:spTree>
    <p:extLst>
      <p:ext uri="{BB962C8B-B14F-4D97-AF65-F5344CB8AC3E}">
        <p14:creationId xmlns:p14="http://schemas.microsoft.com/office/powerpoint/2010/main" val="22991662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442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6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200" b="1" i="1" dirty="0"/>
              <a:t>20 (Rejoice over her, </a:t>
            </a:r>
          </a:p>
          <a:p>
            <a:pPr algn="ctr"/>
            <a:r>
              <a:rPr lang="en-US" sz="6200" b="1" i="1" dirty="0"/>
              <a:t>O heaven, </a:t>
            </a:r>
          </a:p>
          <a:p>
            <a:pPr algn="ctr"/>
            <a:r>
              <a:rPr lang="en-US" sz="6200" b="1" i="1" dirty="0"/>
              <a:t>and you saints </a:t>
            </a:r>
          </a:p>
          <a:p>
            <a:pPr algn="ctr"/>
            <a:r>
              <a:rPr lang="en-US" sz="6200" b="1" i="1" dirty="0"/>
              <a:t>and apostles and prophets,</a:t>
            </a:r>
          </a:p>
        </p:txBody>
      </p:sp>
    </p:spTree>
    <p:extLst>
      <p:ext uri="{BB962C8B-B14F-4D97-AF65-F5344CB8AC3E}">
        <p14:creationId xmlns:p14="http://schemas.microsoft.com/office/powerpoint/2010/main" val="167538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48C3-2D9B-419B-B254-CAD3A10C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71" y="1210299"/>
            <a:ext cx="10990052" cy="3370849"/>
          </a:xfrm>
        </p:spPr>
        <p:txBody>
          <a:bodyPr>
            <a:noAutofit/>
          </a:bodyPr>
          <a:lstStyle/>
          <a:p>
            <a:r>
              <a:rPr lang="en-US" sz="9200" dirty="0"/>
              <a:t>Part 2:</a:t>
            </a:r>
            <a:br>
              <a:rPr lang="en-US" sz="9200" dirty="0"/>
            </a:br>
            <a:r>
              <a:rPr lang="en-US" sz="9200" dirty="0"/>
              <a:t>BABYLON destroyed</a:t>
            </a:r>
            <a:endParaRPr lang="en-US" sz="92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B5E6A5-1494-4B25-9267-800309A64C69}"/>
              </a:ext>
            </a:extLst>
          </p:cNvPr>
          <p:cNvSpPr txBox="1">
            <a:spLocks/>
          </p:cNvSpPr>
          <p:nvPr/>
        </p:nvSpPr>
        <p:spPr>
          <a:xfrm>
            <a:off x="600971" y="4581148"/>
            <a:ext cx="10990052" cy="2062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800" dirty="0"/>
              <a:t>(Revelation 18-19:5)</a:t>
            </a:r>
            <a:br>
              <a:rPr lang="en-US" sz="6800" dirty="0"/>
            </a:b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18271245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69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200" b="1" i="1" dirty="0"/>
              <a:t>for God has pronounced judgment against her on your behalf!)</a:t>
            </a:r>
          </a:p>
        </p:txBody>
      </p:sp>
    </p:spTree>
    <p:extLst>
      <p:ext uri="{BB962C8B-B14F-4D97-AF65-F5344CB8AC3E}">
        <p14:creationId xmlns:p14="http://schemas.microsoft.com/office/powerpoint/2010/main" val="31540908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1512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6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21 Then one powerful angel picked up a stone like a huge millstone, threw it into the sea, and said,</a:t>
            </a:r>
          </a:p>
        </p:txBody>
      </p:sp>
    </p:spTree>
    <p:extLst>
      <p:ext uri="{BB962C8B-B14F-4D97-AF65-F5344CB8AC3E}">
        <p14:creationId xmlns:p14="http://schemas.microsoft.com/office/powerpoint/2010/main" val="3753242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9358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2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“With this kind of sudden violent force Babylon the great city will be thrown down, and it will never be found again!</a:t>
            </a:r>
          </a:p>
        </p:txBody>
      </p:sp>
    </p:spTree>
    <p:extLst>
      <p:ext uri="{BB962C8B-B14F-4D97-AF65-F5344CB8AC3E}">
        <p14:creationId xmlns:p14="http://schemas.microsoft.com/office/powerpoint/2010/main" val="24772373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2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22 And the sound of the harpists, musicians,</a:t>
            </a:r>
          </a:p>
          <a:p>
            <a:r>
              <a:rPr lang="en-US" sz="6200" b="1" i="1" dirty="0"/>
              <a:t>flute players, and trumpeters</a:t>
            </a:r>
          </a:p>
          <a:p>
            <a:r>
              <a:rPr lang="en-US" sz="6200" b="1" i="1" dirty="0"/>
              <a:t>will never be heard in you again.</a:t>
            </a:r>
          </a:p>
        </p:txBody>
      </p:sp>
    </p:spTree>
    <p:extLst>
      <p:ext uri="{BB962C8B-B14F-4D97-AF65-F5344CB8AC3E}">
        <p14:creationId xmlns:p14="http://schemas.microsoft.com/office/powerpoint/2010/main" val="4233401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2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No craftsman who practices any trade will ever be found in you again; the noise of a mill will never be heard in you again.</a:t>
            </a:r>
          </a:p>
        </p:txBody>
      </p:sp>
    </p:spTree>
    <p:extLst>
      <p:ext uri="{BB962C8B-B14F-4D97-AF65-F5344CB8AC3E}">
        <p14:creationId xmlns:p14="http://schemas.microsoft.com/office/powerpoint/2010/main" val="18086488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428722"/>
            <a:ext cx="11501306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23 Even the light from a lamp</a:t>
            </a:r>
          </a:p>
          <a:p>
            <a:r>
              <a:rPr lang="en-US" sz="6200" b="1" i="1" dirty="0"/>
              <a:t>will never shine in you again!</a:t>
            </a:r>
          </a:p>
        </p:txBody>
      </p:sp>
    </p:spTree>
    <p:extLst>
      <p:ext uri="{BB962C8B-B14F-4D97-AF65-F5344CB8AC3E}">
        <p14:creationId xmlns:p14="http://schemas.microsoft.com/office/powerpoint/2010/main" val="10876464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69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The voices of the bridegroom and his bride will never be heard in you again.</a:t>
            </a:r>
          </a:p>
        </p:txBody>
      </p:sp>
    </p:spTree>
    <p:extLst>
      <p:ext uri="{BB962C8B-B14F-4D97-AF65-F5344CB8AC3E}">
        <p14:creationId xmlns:p14="http://schemas.microsoft.com/office/powerpoint/2010/main" val="11182364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428722"/>
            <a:ext cx="11501306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For your merchants were the tycoons of the world,</a:t>
            </a:r>
          </a:p>
        </p:txBody>
      </p:sp>
    </p:spTree>
    <p:extLst>
      <p:ext uri="{BB962C8B-B14F-4D97-AF65-F5344CB8AC3E}">
        <p14:creationId xmlns:p14="http://schemas.microsoft.com/office/powerpoint/2010/main" val="3129159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7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18:1 After these things I saw another angel, who possessed great authority, coming down out of heaven,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5676795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69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because all the nations were deceived by your magic spells!</a:t>
            </a:r>
          </a:p>
        </p:txBody>
      </p:sp>
    </p:spTree>
    <p:extLst>
      <p:ext uri="{BB962C8B-B14F-4D97-AF65-F5344CB8AC3E}">
        <p14:creationId xmlns:p14="http://schemas.microsoft.com/office/powerpoint/2010/main" val="3630996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1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24 The blood of the saints and prophets was found in her,</a:t>
            </a:r>
          </a:p>
          <a:p>
            <a:r>
              <a:rPr lang="en-US" sz="6200" b="1" i="1" dirty="0"/>
              <a:t>along with the blood of all those who had been killed on the earth.”</a:t>
            </a:r>
          </a:p>
        </p:txBody>
      </p:sp>
    </p:spTree>
    <p:extLst>
      <p:ext uri="{BB962C8B-B14F-4D97-AF65-F5344CB8AC3E}">
        <p14:creationId xmlns:p14="http://schemas.microsoft.com/office/powerpoint/2010/main" val="1766332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9695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5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19:1 After these things I heard what sounded like the loud voice of a vast throng in heaven, saying,</a:t>
            </a:r>
          </a:p>
        </p:txBody>
      </p:sp>
    </p:spTree>
    <p:extLst>
      <p:ext uri="{BB962C8B-B14F-4D97-AF65-F5344CB8AC3E}">
        <p14:creationId xmlns:p14="http://schemas.microsoft.com/office/powerpoint/2010/main" val="33751469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1513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5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“Hallelujah! Salvation and glory and power belong to our God, 2 because his judgments are true and just.</a:t>
            </a:r>
          </a:p>
        </p:txBody>
      </p:sp>
    </p:spTree>
    <p:extLst>
      <p:ext uri="{BB962C8B-B14F-4D97-AF65-F5344CB8AC3E}">
        <p14:creationId xmlns:p14="http://schemas.microsoft.com/office/powerpoint/2010/main" val="10292379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5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For he has judged the great prostitute who corrupted the earth with her sexual immorality,</a:t>
            </a:r>
          </a:p>
        </p:txBody>
      </p:sp>
    </p:spTree>
    <p:extLst>
      <p:ext uri="{BB962C8B-B14F-4D97-AF65-F5344CB8AC3E}">
        <p14:creationId xmlns:p14="http://schemas.microsoft.com/office/powerpoint/2010/main" val="39704740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68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and has avenged the blood of his servants poured out by her own hands!”</a:t>
            </a:r>
          </a:p>
        </p:txBody>
      </p:sp>
    </p:spTree>
    <p:extLst>
      <p:ext uri="{BB962C8B-B14F-4D97-AF65-F5344CB8AC3E}">
        <p14:creationId xmlns:p14="http://schemas.microsoft.com/office/powerpoint/2010/main" val="136274899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1220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428722"/>
            <a:ext cx="11501306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3 Then a second time the crowd shouted, </a:t>
            </a:r>
            <a:endParaRPr lang="en-US" sz="6200" b="1" i="1" dirty="0"/>
          </a:p>
        </p:txBody>
      </p:sp>
    </p:spTree>
    <p:extLst>
      <p:ext uri="{BB962C8B-B14F-4D97-AF65-F5344CB8AC3E}">
        <p14:creationId xmlns:p14="http://schemas.microsoft.com/office/powerpoint/2010/main" val="4082809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71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and the earth was lit up by his radiance. 2 He shouted with a powerful voice: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353062923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428722"/>
            <a:ext cx="11501306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“Hallelujah! The smoke rises from her forever and ever.”</a:t>
            </a:r>
            <a:endParaRPr lang="en-US" sz="6200" b="1" dirty="0"/>
          </a:p>
        </p:txBody>
      </p:sp>
    </p:spTree>
    <p:extLst>
      <p:ext uri="{BB962C8B-B14F-4D97-AF65-F5344CB8AC3E}">
        <p14:creationId xmlns:p14="http://schemas.microsoft.com/office/powerpoint/2010/main" val="10369548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5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4 The twenty-four elders and the four living creatures threw themselves to the ground</a:t>
            </a:r>
          </a:p>
        </p:txBody>
      </p:sp>
    </p:spTree>
    <p:extLst>
      <p:ext uri="{BB962C8B-B14F-4D97-AF65-F5344CB8AC3E}">
        <p14:creationId xmlns:p14="http://schemas.microsoft.com/office/powerpoint/2010/main" val="190211618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68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and worshiped God, who was seated on the throne, saying: </a:t>
            </a:r>
          </a:p>
          <a:p>
            <a:endParaRPr lang="en-US" sz="6200" b="1" dirty="0"/>
          </a:p>
        </p:txBody>
      </p:sp>
    </p:spTree>
    <p:extLst>
      <p:ext uri="{BB962C8B-B14F-4D97-AF65-F5344CB8AC3E}">
        <p14:creationId xmlns:p14="http://schemas.microsoft.com/office/powerpoint/2010/main" val="192670068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905776"/>
            <a:ext cx="11501306" cy="10464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“Amen! Hallelujah!”</a:t>
            </a:r>
          </a:p>
        </p:txBody>
      </p:sp>
    </p:spTree>
    <p:extLst>
      <p:ext uri="{BB962C8B-B14F-4D97-AF65-F5344CB8AC3E}">
        <p14:creationId xmlns:p14="http://schemas.microsoft.com/office/powerpoint/2010/main" val="287441371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64514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68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5 Then a voice came from the throne, saying:</a:t>
            </a:r>
          </a:p>
          <a:p>
            <a:endParaRPr lang="en-US" sz="6200" b="1" dirty="0"/>
          </a:p>
        </p:txBody>
      </p:sp>
    </p:spTree>
    <p:extLst>
      <p:ext uri="{BB962C8B-B14F-4D97-AF65-F5344CB8AC3E}">
        <p14:creationId xmlns:p14="http://schemas.microsoft.com/office/powerpoint/2010/main" val="278787580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17400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5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200" b="1" i="1" dirty="0"/>
              <a:t>“Praise our God all you </a:t>
            </a:r>
          </a:p>
          <a:p>
            <a:pPr algn="ctr"/>
            <a:r>
              <a:rPr lang="en-US" sz="6200" b="1" i="1" dirty="0"/>
              <a:t>his servants,</a:t>
            </a:r>
          </a:p>
          <a:p>
            <a:pPr algn="ctr"/>
            <a:r>
              <a:rPr lang="en-US" sz="6200" b="1" i="1" dirty="0"/>
              <a:t>and all you who fear him,</a:t>
            </a:r>
          </a:p>
          <a:p>
            <a:pPr algn="ctr"/>
            <a:r>
              <a:rPr lang="en-US" sz="6200" b="1" i="1" dirty="0"/>
              <a:t>both small and great!”</a:t>
            </a:r>
          </a:p>
        </p:txBody>
      </p:sp>
    </p:spTree>
    <p:extLst>
      <p:ext uri="{BB962C8B-B14F-4D97-AF65-F5344CB8AC3E}">
        <p14:creationId xmlns:p14="http://schemas.microsoft.com/office/powerpoint/2010/main" val="169659046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3486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09057" y="-295693"/>
            <a:ext cx="12415707" cy="8033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1718530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8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“Fallen, fallen, is Babylon the great!</a:t>
            </a:r>
          </a:p>
          <a:p>
            <a:r>
              <a:rPr lang="en-US" sz="6200" b="1" i="1" dirty="0"/>
              <a:t>She has become a lair for demons,</a:t>
            </a:r>
          </a:p>
        </p:txBody>
      </p:sp>
    </p:spTree>
    <p:extLst>
      <p:ext uri="{BB962C8B-B14F-4D97-AF65-F5344CB8AC3E}">
        <p14:creationId xmlns:p14="http://schemas.microsoft.com/office/powerpoint/2010/main" val="261585885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1351508"/>
            <a:ext cx="12191999" cy="41549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7200" dirty="0"/>
              <a:t>Have you ever wondered </a:t>
            </a:r>
          </a:p>
          <a:p>
            <a:pPr algn="ctr"/>
            <a:r>
              <a:rPr lang="en-US" sz="9600" dirty="0">
                <a:solidFill>
                  <a:schemeClr val="accent1"/>
                </a:solidFill>
              </a:rPr>
              <a:t>why the world rebels against God?</a:t>
            </a:r>
            <a:endParaRPr lang="es-SV" sz="6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5550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22"/>
          <a:stretch/>
        </p:blipFill>
        <p:spPr>
          <a:xfrm>
            <a:off x="-1300294" y="-23441"/>
            <a:ext cx="13492294" cy="6881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99388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Who is Jesus - The Birth of Jesus (Matthew 1.18-25)</Template>
  <TotalTime>54364</TotalTime>
  <Words>1115</Words>
  <Application>Microsoft Office PowerPoint</Application>
  <PresentationFormat>Widescreen</PresentationFormat>
  <Paragraphs>104</Paragraphs>
  <Slides>91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6" baseType="lpstr">
      <vt:lpstr>Arial</vt:lpstr>
      <vt:lpstr>Bookman Old Style</vt:lpstr>
      <vt:lpstr>Calibri</vt:lpstr>
      <vt:lpstr>Rockwell</vt:lpstr>
      <vt:lpstr>Damask</vt:lpstr>
      <vt:lpstr> </vt:lpstr>
      <vt:lpstr>The Fall of Babylon</vt:lpstr>
      <vt:lpstr> </vt:lpstr>
      <vt:lpstr>PowerPoint Presentation</vt:lpstr>
      <vt:lpstr>PowerPoint Presentation</vt:lpstr>
      <vt:lpstr>Part 2: BABYLON destroyed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Theodore Jedlicka</cp:lastModifiedBy>
  <cp:revision>414</cp:revision>
  <dcterms:created xsi:type="dcterms:W3CDTF">2021-10-29T21:27:40Z</dcterms:created>
  <dcterms:modified xsi:type="dcterms:W3CDTF">2024-08-31T16:51:18Z</dcterms:modified>
</cp:coreProperties>
</file>