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1210299"/>
            <a:ext cx="10990052" cy="3370849"/>
          </a:xfrm>
        </p:spPr>
        <p:txBody>
          <a:bodyPr>
            <a:noAutofit/>
          </a:bodyPr>
          <a:lstStyle/>
          <a:p>
            <a:r>
              <a:rPr lang="en-US" sz="9200" dirty="0"/>
              <a:t>Blessed is the man who abides</a:t>
            </a:r>
            <a:endParaRPr lang="en-US" sz="9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000" dirty="0"/>
              <a:t>(John 15:1-17)</a:t>
            </a:r>
            <a:br>
              <a:rPr lang="en-US" sz="7000" dirty="0"/>
            </a:b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54530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Blessed is the man who abides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425</cp:revision>
  <dcterms:created xsi:type="dcterms:W3CDTF">2021-10-29T21:27:40Z</dcterms:created>
  <dcterms:modified xsi:type="dcterms:W3CDTF">2024-08-25T23:47:54Z</dcterms:modified>
</cp:coreProperties>
</file>