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notesMasterIdLst>
    <p:notesMasterId r:id="rId3"/>
  </p:notesMasterIdLst>
  <p:sldIdLst>
    <p:sldId id="29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eodore Jedlicka" initials="TRJ" lastIdx="1" clrIdx="0">
    <p:extLst>
      <p:ext uri="{19B8F6BF-5375-455C-9EA6-DF929625EA0E}">
        <p15:presenceInfo xmlns:p15="http://schemas.microsoft.com/office/powerpoint/2012/main" userId="Theodore Jedlic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2632" autoAdjust="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20903-83B9-48CB-BB05-1C1421E0047B}" type="datetimeFigureOut">
              <a:rPr lang="en-US" smtClean="0"/>
              <a:t>8/25/2024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5D38A-6246-4B1E-B710-9BBB5A7F5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198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6335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888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490019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700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99282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9847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2976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640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3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80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922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10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59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261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797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8/25/2024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17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F48C3-2D9B-419B-B254-CAD3A10C5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0971" y="1210299"/>
            <a:ext cx="10990052" cy="3370849"/>
          </a:xfrm>
        </p:spPr>
        <p:txBody>
          <a:bodyPr>
            <a:noAutofit/>
          </a:bodyPr>
          <a:lstStyle/>
          <a:p>
            <a:r>
              <a:rPr lang="en-US" sz="9200" dirty="0"/>
              <a:t>Blessed is the man who abides</a:t>
            </a:r>
            <a:endParaRPr lang="en-US" sz="9200" b="1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5B5E6A5-1494-4B25-9267-800309A64C69}"/>
              </a:ext>
            </a:extLst>
          </p:cNvPr>
          <p:cNvSpPr txBox="1">
            <a:spLocks/>
          </p:cNvSpPr>
          <p:nvPr/>
        </p:nvSpPr>
        <p:spPr>
          <a:xfrm>
            <a:off x="600971" y="4581148"/>
            <a:ext cx="10990052" cy="20621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000" b="0" i="0" kern="1200" cap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000" dirty="0"/>
              <a:t>(John 15:1-17)</a:t>
            </a:r>
            <a:br>
              <a:rPr lang="en-US" sz="7000" dirty="0"/>
            </a:b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7378652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Who is Jesus - The Birth of Jesus (Matthew 1.18-25)</Template>
  <TotalTime>54530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Calibri</vt:lpstr>
      <vt:lpstr>Rockwell</vt:lpstr>
      <vt:lpstr>Damask</vt:lpstr>
      <vt:lpstr>Blessed is the man who abides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Jaime Montoya</cp:lastModifiedBy>
  <cp:revision>425</cp:revision>
  <dcterms:created xsi:type="dcterms:W3CDTF">2021-10-29T21:27:40Z</dcterms:created>
  <dcterms:modified xsi:type="dcterms:W3CDTF">2024-08-25T23:47:54Z</dcterms:modified>
</cp:coreProperties>
</file>