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notesMasterIdLst>
    <p:notesMasterId r:id="rId72"/>
  </p:notesMasterIdLst>
  <p:sldIdLst>
    <p:sldId id="325" r:id="rId2"/>
    <p:sldId id="297" r:id="rId3"/>
    <p:sldId id="604" r:id="rId4"/>
    <p:sldId id="648" r:id="rId5"/>
    <p:sldId id="649" r:id="rId6"/>
    <p:sldId id="650" r:id="rId7"/>
    <p:sldId id="651" r:id="rId8"/>
    <p:sldId id="652" r:id="rId9"/>
    <p:sldId id="438" r:id="rId10"/>
    <p:sldId id="640" r:id="rId11"/>
    <p:sldId id="596" r:id="rId12"/>
    <p:sldId id="608" r:id="rId13"/>
    <p:sldId id="609" r:id="rId14"/>
    <p:sldId id="610" r:id="rId15"/>
    <p:sldId id="611" r:id="rId16"/>
    <p:sldId id="612" r:id="rId17"/>
    <p:sldId id="613" r:id="rId18"/>
    <p:sldId id="614" r:id="rId19"/>
    <p:sldId id="615" r:id="rId20"/>
    <p:sldId id="616" r:id="rId21"/>
    <p:sldId id="617" r:id="rId22"/>
    <p:sldId id="618" r:id="rId23"/>
    <p:sldId id="619" r:id="rId24"/>
    <p:sldId id="620" r:id="rId25"/>
    <p:sldId id="737" r:id="rId26"/>
    <p:sldId id="695" r:id="rId27"/>
    <p:sldId id="696" r:id="rId28"/>
    <p:sldId id="697" r:id="rId29"/>
    <p:sldId id="738" r:id="rId30"/>
    <p:sldId id="698" r:id="rId31"/>
    <p:sldId id="699" r:id="rId32"/>
    <p:sldId id="700" r:id="rId33"/>
    <p:sldId id="701" r:id="rId34"/>
    <p:sldId id="702" r:id="rId35"/>
    <p:sldId id="638" r:id="rId36"/>
    <p:sldId id="595" r:id="rId37"/>
    <p:sldId id="739" r:id="rId38"/>
    <p:sldId id="740" r:id="rId39"/>
    <p:sldId id="741" r:id="rId40"/>
    <p:sldId id="742" r:id="rId41"/>
    <p:sldId id="743" r:id="rId42"/>
    <p:sldId id="744" r:id="rId43"/>
    <p:sldId id="745" r:id="rId44"/>
    <p:sldId id="763" r:id="rId45"/>
    <p:sldId id="764" r:id="rId46"/>
    <p:sldId id="735" r:id="rId47"/>
    <p:sldId id="746" r:id="rId48"/>
    <p:sldId id="747" r:id="rId49"/>
    <p:sldId id="748" r:id="rId50"/>
    <p:sldId id="749" r:id="rId51"/>
    <p:sldId id="750" r:id="rId52"/>
    <p:sldId id="751" r:id="rId53"/>
    <p:sldId id="752" r:id="rId54"/>
    <p:sldId id="753" r:id="rId55"/>
    <p:sldId id="754" r:id="rId56"/>
    <p:sldId id="765" r:id="rId57"/>
    <p:sldId id="766" r:id="rId58"/>
    <p:sldId id="736" r:id="rId59"/>
    <p:sldId id="755" r:id="rId60"/>
    <p:sldId id="756" r:id="rId61"/>
    <p:sldId id="757" r:id="rId62"/>
    <p:sldId id="758" r:id="rId63"/>
    <p:sldId id="759" r:id="rId64"/>
    <p:sldId id="760" r:id="rId65"/>
    <p:sldId id="761" r:id="rId66"/>
    <p:sldId id="762" r:id="rId67"/>
    <p:sldId id="691" r:id="rId68"/>
    <p:sldId id="692" r:id="rId69"/>
    <p:sldId id="605" r:id="rId70"/>
    <p:sldId id="606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RJ" lastIdx="1" clrIdx="0">
    <p:extLst>
      <p:ext uri="{19B8F6BF-5375-455C-9EA6-DF929625EA0E}">
        <p15:presenceInfo xmlns:p15="http://schemas.microsoft.com/office/powerpoint/2012/main" userId="Theodore Jedlic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632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0903-83B9-48CB-BB05-1C1421E0047B}" type="datetimeFigureOut">
              <a:rPr lang="en-US" smtClean="0"/>
              <a:t>2024/05/31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5D38A-6246-4B1E-B710-9BBB5A7F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3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2024/05/31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9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2024/05/31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335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2024/05/31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888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2024/05/31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9001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2024/05/31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700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2024/05/31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928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2024/05/31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84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2024/05/31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9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2024/05/31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40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2024/05/31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6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2024/05/31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3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2024/05/31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2024/05/31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2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2024/05/31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0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2024/05/31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5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2024/05/31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6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2024/05/31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2024/05/31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797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2024/05/31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17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2"/>
          <a:stretch/>
        </p:blipFill>
        <p:spPr>
          <a:xfrm>
            <a:off x="-1300294" y="-23441"/>
            <a:ext cx="13492294" cy="6881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47635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2091143"/>
            <a:ext cx="10990052" cy="3370849"/>
          </a:xfrm>
        </p:spPr>
        <p:txBody>
          <a:bodyPr>
            <a:noAutofit/>
          </a:bodyPr>
          <a:lstStyle/>
          <a:p>
            <a:r>
              <a:rPr lang="en-US" sz="9200" dirty="0"/>
              <a:t>The Truth about Spiritual Warfare</a:t>
            </a:r>
            <a:endParaRPr lang="en-US" sz="9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6187265"/>
            <a:ext cx="10990052" cy="13414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800" dirty="0"/>
              <a:t>(Revelation 12)</a:t>
            </a:r>
            <a:br>
              <a:rPr lang="en-US" sz="6800" dirty="0"/>
            </a:b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886093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520511"/>
            <a:ext cx="11526473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 Then a great sign appeared in heaven: a woman clothed with the sun, and with the moon under her feet, and on her head was a crown of twelve stars.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425717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27171" y="1951670"/>
            <a:ext cx="11518084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 She was pregnant and was screaming in labor pains, struggling to give birth.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4156285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10"/>
            <a:ext cx="11534862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3 Then another sign appeared in heaven: a huge red dragon that had seven heads and ten horns, and on its heads were seven diadem crowns.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4027153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1474617"/>
            <a:ext cx="11492917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4 Now the dragon’s tail swept away a third of the stars in heaven and hurled them to the earth.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093802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3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Then the dragon stood before the woman who was about to give birth, so that he might devour her child as soon as it was born.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336396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9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5 So the woman gave birth to a son, a male child, who is going to rule over all the nations with an iron rod. Her child was suddenly caught up to God and to his throne,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366239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3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6 and she fled into the wilderness where a place had been prepared for her by God, so she could be taken care of for 1,260 days.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282955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3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7 Then war broke out in heaven: Michael and his angels fought against the dragon, and the dragon and his angels fought back.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4098304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8 But the dragon was not strong enough to prevail, so there was no longer any place left in heaven for him and his angels.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422150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1210299"/>
            <a:ext cx="10990052" cy="3370849"/>
          </a:xfrm>
        </p:spPr>
        <p:txBody>
          <a:bodyPr>
            <a:noAutofit/>
          </a:bodyPr>
          <a:lstStyle/>
          <a:p>
            <a:r>
              <a:rPr lang="en-US" sz="9200" b="1" dirty="0"/>
              <a:t>The War in </a:t>
            </a:r>
            <a:r>
              <a:rPr lang="en-US" sz="9200" b="1" dirty="0" err="1"/>
              <a:t>HEaven</a:t>
            </a:r>
            <a:endParaRPr lang="en-US" sz="9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4581148"/>
            <a:ext cx="10990052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800" dirty="0"/>
              <a:t>(Revelation 12)</a:t>
            </a:r>
            <a:br>
              <a:rPr lang="en-US" sz="6800" dirty="0"/>
            </a:b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737865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43454"/>
            <a:ext cx="11501306" cy="67710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9 So that huge dragon—the ancient serpent, the one called the devil and Satan, who deceives the whole world—was thrown down to the earth, and his angels along with him.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849135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1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10 Then I heard a loud voice in heaven saying,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798794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5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“The salvation and the power</a:t>
            </a:r>
          </a:p>
          <a:p>
            <a:r>
              <a:rPr lang="en-US" sz="6200" b="1" i="1" dirty="0"/>
              <a:t>and the kingdom of our God,</a:t>
            </a:r>
          </a:p>
          <a:p>
            <a:r>
              <a:rPr lang="en-US" sz="6200" b="1" i="1" dirty="0"/>
              <a:t>and the ruling authority of his Christ, have now come,</a:t>
            </a:r>
          </a:p>
        </p:txBody>
      </p:sp>
    </p:spTree>
    <p:extLst>
      <p:ext uri="{BB962C8B-B14F-4D97-AF65-F5344CB8AC3E}">
        <p14:creationId xmlns:p14="http://schemas.microsoft.com/office/powerpoint/2010/main" val="465574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1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because the accuser of our brothers and sisters,</a:t>
            </a:r>
          </a:p>
          <a:p>
            <a:r>
              <a:rPr lang="en-US" sz="6200" b="1" i="1" dirty="0"/>
              <a:t>the one who accuses them day and night before our God,</a:t>
            </a:r>
          </a:p>
          <a:p>
            <a:r>
              <a:rPr lang="en-US" sz="6200" b="1" i="1" dirty="0"/>
              <a:t>has been thrown down.</a:t>
            </a:r>
          </a:p>
        </p:txBody>
      </p:sp>
    </p:spTree>
    <p:extLst>
      <p:ext uri="{BB962C8B-B14F-4D97-AF65-F5344CB8AC3E}">
        <p14:creationId xmlns:p14="http://schemas.microsoft.com/office/powerpoint/2010/main" val="4285384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43455"/>
            <a:ext cx="11501306" cy="67710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11 But they overcame him</a:t>
            </a:r>
          </a:p>
          <a:p>
            <a:r>
              <a:rPr lang="en-US" sz="6200" b="1" i="1" dirty="0"/>
              <a:t>by the blood of the Lamb</a:t>
            </a:r>
          </a:p>
          <a:p>
            <a:r>
              <a:rPr lang="en-US" sz="6200" b="1" i="1" dirty="0"/>
              <a:t>and by the word of their testimony,</a:t>
            </a:r>
          </a:p>
          <a:p>
            <a:r>
              <a:rPr lang="en-US" sz="6200" b="1" i="1" dirty="0"/>
              <a:t>and they did not love their lives so much that they were afraid to die.</a:t>
            </a:r>
          </a:p>
        </p:txBody>
      </p:sp>
    </p:spTree>
    <p:extLst>
      <p:ext uri="{BB962C8B-B14F-4D97-AF65-F5344CB8AC3E}">
        <p14:creationId xmlns:p14="http://schemas.microsoft.com/office/powerpoint/2010/main" val="3142628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43455"/>
            <a:ext cx="11501306" cy="67710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12 Therefore you heavens rejoice, and all who reside in them!</a:t>
            </a:r>
          </a:p>
          <a:p>
            <a:r>
              <a:rPr lang="en-US" sz="6200" b="1" i="1" dirty="0"/>
              <a:t>But woe to the earth and the sea</a:t>
            </a:r>
          </a:p>
          <a:p>
            <a:r>
              <a:rPr lang="en-US" sz="6200" b="1" i="1" dirty="0"/>
              <a:t>because the devil has come down to you!</a:t>
            </a:r>
          </a:p>
        </p:txBody>
      </p:sp>
    </p:spTree>
    <p:extLst>
      <p:ext uri="{BB962C8B-B14F-4D97-AF65-F5344CB8AC3E}">
        <p14:creationId xmlns:p14="http://schemas.microsoft.com/office/powerpoint/2010/main" val="3867703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6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He is filled with terrible anger,</a:t>
            </a:r>
          </a:p>
          <a:p>
            <a:r>
              <a:rPr lang="en-US" sz="6200" b="1" i="1" dirty="0"/>
              <a:t>for he knows that he only has a little time!”</a:t>
            </a:r>
          </a:p>
        </p:txBody>
      </p:sp>
    </p:spTree>
    <p:extLst>
      <p:ext uri="{BB962C8B-B14F-4D97-AF65-F5344CB8AC3E}">
        <p14:creationId xmlns:p14="http://schemas.microsoft.com/office/powerpoint/2010/main" val="1440529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13 Now when the dragon realized that he had been thrown down to the earth, he pursued the woman who had given birth to the male child.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176195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5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14 But the woman was given the two wings of a giant eagle so that she could fly out into the wilderness,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483999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1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to the place God prepared for her, where she is taken care of—away from the presence of the serpent—for a time, times, and half a time.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425651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85226" y="-295693"/>
            <a:ext cx="12793211" cy="8033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3745702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15 Then the serpent spouted water like a river out of his mouth after the woman in an attempt to sweep her away by a flood,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19080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16 but the earth came to her rescue; the ground opened up and swallowed the river that the dragon had spewed from his mouth.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962562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7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17 So the dragon became enraged at the woman and went away to make war on the rest of her children, </a:t>
            </a:r>
          </a:p>
        </p:txBody>
      </p:sp>
    </p:spTree>
    <p:extLst>
      <p:ext uri="{BB962C8B-B14F-4D97-AF65-F5344CB8AC3E}">
        <p14:creationId xmlns:p14="http://schemas.microsoft.com/office/powerpoint/2010/main" val="2070161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0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those who keep God’s commandments and hold to the testimony about Jesus.</a:t>
            </a:r>
          </a:p>
        </p:txBody>
      </p:sp>
    </p:spTree>
    <p:extLst>
      <p:ext uri="{BB962C8B-B14F-4D97-AF65-F5344CB8AC3E}">
        <p14:creationId xmlns:p14="http://schemas.microsoft.com/office/powerpoint/2010/main" val="315565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3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(12:18) And the dragon stood on the sand of the seashore.</a:t>
            </a:r>
          </a:p>
        </p:txBody>
      </p:sp>
    </p:spTree>
    <p:extLst>
      <p:ext uri="{BB962C8B-B14F-4D97-AF65-F5344CB8AC3E}">
        <p14:creationId xmlns:p14="http://schemas.microsoft.com/office/powerpoint/2010/main" val="803319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101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9600" dirty="0"/>
              <a:t>The Woman and the Dragon</a:t>
            </a:r>
          </a:p>
          <a:p>
            <a:pPr algn="ctr"/>
            <a:r>
              <a:rPr lang="en-US" sz="7200" dirty="0">
                <a:solidFill>
                  <a:schemeClr val="accent1"/>
                </a:solidFill>
              </a:rPr>
              <a:t>(Revelation 12:1-6)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31986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520511"/>
            <a:ext cx="11526473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 Then a great sign appeared in heaven: a woman clothed with the sun, and with the moon under her feet, and on her head was a crown of twelve stars.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359083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27171" y="1951670"/>
            <a:ext cx="11518084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 She was pregnant and was screaming in labor pains, struggling to give birth.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296403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10"/>
            <a:ext cx="11534862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3 Then another sign appeared in heaven: a huge red dragon that had seven heads and ten horns, and on its heads were seven diadem crowns.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65566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2828839"/>
            <a:ext cx="11467750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b="1" dirty="0"/>
              <a:t>Revelation Recap</a:t>
            </a:r>
          </a:p>
        </p:txBody>
      </p:sp>
    </p:spTree>
    <p:extLst>
      <p:ext uri="{BB962C8B-B14F-4D97-AF65-F5344CB8AC3E}">
        <p14:creationId xmlns:p14="http://schemas.microsoft.com/office/powerpoint/2010/main" val="640225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1474617"/>
            <a:ext cx="11492917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4 Now the dragon’s tail swept away a third of the stars in heaven and hurled them to the earth.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4000558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3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Then the dragon stood before the woman who was about to give birth, so that he might devour her child as soon as it was born.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604626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9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5 So the woman gave birth to a son, a male child, who is going to rule over all the nations with an iron rod. Her child was suddenly caught up to God and to his throne,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288054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3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6 and she fled into the wilderness where a place had been prepared for her by God, so she could be taken care of for 1,260 days.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223040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9695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090172"/>
            <a:ext cx="12191999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dirty="0"/>
              <a:t>Why does God allow</a:t>
            </a:r>
          </a:p>
          <a:p>
            <a:pPr algn="ctr"/>
            <a:r>
              <a:rPr lang="en-US" sz="9600" dirty="0">
                <a:solidFill>
                  <a:schemeClr val="accent1"/>
                </a:solidFill>
              </a:rPr>
              <a:t>Satan to rebel?</a:t>
            </a:r>
            <a:endParaRPr lang="es-SV" sz="6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55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9600" dirty="0"/>
              <a:t>Recounting the Dragon’s Fall</a:t>
            </a:r>
          </a:p>
          <a:p>
            <a:pPr algn="ctr"/>
            <a:r>
              <a:rPr lang="en-US" sz="7200" dirty="0">
                <a:solidFill>
                  <a:schemeClr val="accent1"/>
                </a:solidFill>
              </a:rPr>
              <a:t>(Revelation 12:7-12)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9736859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3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7 Then war broke out in heaven: Michael and his angels fought against the dragon, and the dragon and his angels fought back.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6632494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8 But the dragon was not strong enough to prevail, so there was no longer any place left in heaven for him and his angels.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4564887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43454"/>
            <a:ext cx="11501306" cy="67710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9 So that huge dragon—the ancient serpent, the one called the devil and Satan, who deceives the whole world—was thrown down to the earth, and his angels along with him.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78552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1474620"/>
            <a:ext cx="11526473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• Written by John, to encourage the persecuted Church and future generations of Christians</a:t>
            </a:r>
          </a:p>
        </p:txBody>
      </p:sp>
    </p:spTree>
    <p:extLst>
      <p:ext uri="{BB962C8B-B14F-4D97-AF65-F5344CB8AC3E}">
        <p14:creationId xmlns:p14="http://schemas.microsoft.com/office/powerpoint/2010/main" val="9059208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1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10 Then I heard a loud voice in heaven saying,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40442543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5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“The salvation and the power</a:t>
            </a:r>
          </a:p>
          <a:p>
            <a:r>
              <a:rPr lang="en-US" sz="6200" b="1" i="1" dirty="0"/>
              <a:t>and the kingdom of our God,</a:t>
            </a:r>
          </a:p>
          <a:p>
            <a:r>
              <a:rPr lang="en-US" sz="6200" b="1" i="1" dirty="0"/>
              <a:t>and the ruling authority of his Christ, have now come,</a:t>
            </a:r>
          </a:p>
        </p:txBody>
      </p:sp>
    </p:spTree>
    <p:extLst>
      <p:ext uri="{BB962C8B-B14F-4D97-AF65-F5344CB8AC3E}">
        <p14:creationId xmlns:p14="http://schemas.microsoft.com/office/powerpoint/2010/main" val="13351687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1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because the accuser of our brothers and sisters,</a:t>
            </a:r>
          </a:p>
          <a:p>
            <a:r>
              <a:rPr lang="en-US" sz="6200" b="1" i="1" dirty="0"/>
              <a:t>the one who accuses them day and night before our God,</a:t>
            </a:r>
          </a:p>
          <a:p>
            <a:r>
              <a:rPr lang="en-US" sz="6200" b="1" i="1" dirty="0"/>
              <a:t>has been thrown down.</a:t>
            </a:r>
          </a:p>
        </p:txBody>
      </p:sp>
    </p:spTree>
    <p:extLst>
      <p:ext uri="{BB962C8B-B14F-4D97-AF65-F5344CB8AC3E}">
        <p14:creationId xmlns:p14="http://schemas.microsoft.com/office/powerpoint/2010/main" val="15270642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43455"/>
            <a:ext cx="11501306" cy="67710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11 But they overcame him</a:t>
            </a:r>
          </a:p>
          <a:p>
            <a:r>
              <a:rPr lang="en-US" sz="6200" b="1" i="1" dirty="0"/>
              <a:t>by the blood of the Lamb</a:t>
            </a:r>
          </a:p>
          <a:p>
            <a:r>
              <a:rPr lang="en-US" sz="6200" b="1" i="1" dirty="0"/>
              <a:t>and by the word of their testimony,</a:t>
            </a:r>
          </a:p>
          <a:p>
            <a:r>
              <a:rPr lang="en-US" sz="6200" b="1" i="1" dirty="0"/>
              <a:t>and they did not love their lives so much that they were afraid to die.</a:t>
            </a:r>
          </a:p>
        </p:txBody>
      </p:sp>
    </p:spTree>
    <p:extLst>
      <p:ext uri="{BB962C8B-B14F-4D97-AF65-F5344CB8AC3E}">
        <p14:creationId xmlns:p14="http://schemas.microsoft.com/office/powerpoint/2010/main" val="28111121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43455"/>
            <a:ext cx="11501306" cy="67710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12 Therefore you heavens rejoice, and all who reside in them!</a:t>
            </a:r>
          </a:p>
          <a:p>
            <a:r>
              <a:rPr lang="en-US" sz="6200" b="1" i="1" dirty="0"/>
              <a:t>But woe to the earth and the sea</a:t>
            </a:r>
          </a:p>
          <a:p>
            <a:r>
              <a:rPr lang="en-US" sz="6200" b="1" i="1" dirty="0"/>
              <a:t>because the devil has come down to you!</a:t>
            </a:r>
          </a:p>
        </p:txBody>
      </p:sp>
    </p:spTree>
    <p:extLst>
      <p:ext uri="{BB962C8B-B14F-4D97-AF65-F5344CB8AC3E}">
        <p14:creationId xmlns:p14="http://schemas.microsoft.com/office/powerpoint/2010/main" val="37789924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6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i="1" dirty="0"/>
              <a:t>He is filled with terrible anger,</a:t>
            </a:r>
          </a:p>
          <a:p>
            <a:r>
              <a:rPr lang="en-US" sz="6200" b="1" i="1" dirty="0"/>
              <a:t>for he knows that he only has a little time!”</a:t>
            </a:r>
          </a:p>
        </p:txBody>
      </p:sp>
    </p:spTree>
    <p:extLst>
      <p:ext uri="{BB962C8B-B14F-4D97-AF65-F5344CB8AC3E}">
        <p14:creationId xmlns:p14="http://schemas.microsoft.com/office/powerpoint/2010/main" val="12313383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166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797511"/>
            <a:ext cx="12191999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dirty="0"/>
              <a:t>How do you view conflict, spiritual warfare</a:t>
            </a:r>
          </a:p>
          <a:p>
            <a:pPr algn="ctr"/>
            <a:r>
              <a:rPr lang="en-US" sz="9600" dirty="0">
                <a:solidFill>
                  <a:schemeClr val="accent1"/>
                </a:solidFill>
              </a:rPr>
              <a:t>and opposition in your life?</a:t>
            </a:r>
            <a:endParaRPr lang="es-SV" sz="6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779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9600" dirty="0"/>
              <a:t>The Persecution of the Woman</a:t>
            </a:r>
          </a:p>
          <a:p>
            <a:pPr algn="ctr"/>
            <a:r>
              <a:rPr lang="en-US" sz="7200" dirty="0">
                <a:solidFill>
                  <a:schemeClr val="accent1"/>
                </a:solidFill>
              </a:rPr>
              <a:t>(Revelation 12:13-17)</a:t>
            </a:r>
          </a:p>
          <a:p>
            <a:pPr algn="ctr"/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647516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13 Now when the dragon realized that he had been thrown down to the earth, he pursued the woman who had given birth to the male child.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45184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520513"/>
            <a:ext cx="11526473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• Written to remind and reveal God’s character, purposes, and plans for redemption, restoration, and justice.</a:t>
            </a:r>
            <a:endParaRPr lang="es-SV" sz="6200" b="1" dirty="0"/>
          </a:p>
          <a:p>
            <a:endParaRPr lang="en-US" sz="6200" b="1" dirty="0"/>
          </a:p>
        </p:txBody>
      </p:sp>
    </p:spTree>
    <p:extLst>
      <p:ext uri="{BB962C8B-B14F-4D97-AF65-F5344CB8AC3E}">
        <p14:creationId xmlns:p14="http://schemas.microsoft.com/office/powerpoint/2010/main" val="18835102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5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14 But the woman was given the two wings of a giant eagle so that she could fly out into the wilderness,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1227245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1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to the place God prepared for her, where she is taken care of—away from the presence of the serpent—for a time, times, and half a time.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5142447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15 Then the serpent spouted water like a river out of his mouth after the woman in an attempt to sweep her away by a flood,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26539965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16 but the earth came to her rescue; the ground opened up and swallowed the river that the dragon had spewed from his mouth.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2320666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7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17 So the dragon became enraged at the woman and went away to make war on the rest of her children, </a:t>
            </a:r>
          </a:p>
        </p:txBody>
      </p:sp>
    </p:spTree>
    <p:extLst>
      <p:ext uri="{BB962C8B-B14F-4D97-AF65-F5344CB8AC3E}">
        <p14:creationId xmlns:p14="http://schemas.microsoft.com/office/powerpoint/2010/main" val="31018043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0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those who keep God’s commandments and hold to the testimony about Jesus.</a:t>
            </a:r>
          </a:p>
        </p:txBody>
      </p:sp>
    </p:spTree>
    <p:extLst>
      <p:ext uri="{BB962C8B-B14F-4D97-AF65-F5344CB8AC3E}">
        <p14:creationId xmlns:p14="http://schemas.microsoft.com/office/powerpoint/2010/main" val="39953647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3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(12:18) And the dragon stood on the sand of the seashore.</a:t>
            </a:r>
          </a:p>
        </p:txBody>
      </p:sp>
    </p:spTree>
    <p:extLst>
      <p:ext uri="{BB962C8B-B14F-4D97-AF65-F5344CB8AC3E}">
        <p14:creationId xmlns:p14="http://schemas.microsoft.com/office/powerpoint/2010/main" val="37149405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1168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090172"/>
            <a:ext cx="12191999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dirty="0"/>
              <a:t>What has Jesus done</a:t>
            </a:r>
          </a:p>
          <a:p>
            <a:pPr algn="ctr"/>
            <a:r>
              <a:rPr lang="en-US" sz="9600" dirty="0">
                <a:solidFill>
                  <a:schemeClr val="accent1"/>
                </a:solidFill>
              </a:rPr>
              <a:t>through your life?</a:t>
            </a:r>
            <a:endParaRPr lang="es-SV" sz="6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53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09057" y="-295693"/>
            <a:ext cx="12415707" cy="8033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718530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520516"/>
            <a:ext cx="11526473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•  Dense with </a:t>
            </a:r>
            <a:r>
              <a:rPr lang="en-US" sz="6200" b="1" i="1" dirty="0"/>
              <a:t>prophetic language</a:t>
            </a:r>
            <a:r>
              <a:rPr lang="en-US" sz="6200" b="1" dirty="0"/>
              <a:t> (symbols and images, similes, hyperbole, wordplay, creative math, layered meanings, and mixed metaphors)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8033321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2"/>
          <a:stretch/>
        </p:blipFill>
        <p:spPr>
          <a:xfrm>
            <a:off x="-1300294" y="-23441"/>
            <a:ext cx="13492294" cy="6881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99388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35560" y="997570"/>
            <a:ext cx="11526473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• Filled with references from all across the Bible, and the ancient world (think ‘easter eggs’ from scripture and past culture)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149406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182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Who is Jesus - The Birth of Jesus (Matthew 1.18-25)</Template>
  <TotalTime>42108</TotalTime>
  <Words>1415</Words>
  <Application>Microsoft Office PowerPoint</Application>
  <PresentationFormat>Widescreen</PresentationFormat>
  <Paragraphs>93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Bookman Old Style</vt:lpstr>
      <vt:lpstr>Calibri</vt:lpstr>
      <vt:lpstr>Rockwell</vt:lpstr>
      <vt:lpstr>Damask</vt:lpstr>
      <vt:lpstr> </vt:lpstr>
      <vt:lpstr>The War in HEaven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Truth about Spiritual Warfare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Theodore Jedlicka</cp:lastModifiedBy>
  <cp:revision>360</cp:revision>
  <dcterms:created xsi:type="dcterms:W3CDTF">2021-10-29T21:27:40Z</dcterms:created>
  <dcterms:modified xsi:type="dcterms:W3CDTF">2024-06-01T14:14:21Z</dcterms:modified>
</cp:coreProperties>
</file>