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74"/>
  </p:notesMasterIdLst>
  <p:sldIdLst>
    <p:sldId id="325" r:id="rId2"/>
    <p:sldId id="297" r:id="rId3"/>
    <p:sldId id="604" r:id="rId4"/>
    <p:sldId id="648" r:id="rId5"/>
    <p:sldId id="649" r:id="rId6"/>
    <p:sldId id="650" r:id="rId7"/>
    <p:sldId id="651" r:id="rId8"/>
    <p:sldId id="652" r:id="rId9"/>
    <p:sldId id="438" r:id="rId10"/>
    <p:sldId id="640" r:id="rId11"/>
    <p:sldId id="596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616" r:id="rId21"/>
    <p:sldId id="767" r:id="rId22"/>
    <p:sldId id="617" r:id="rId23"/>
    <p:sldId id="618" r:id="rId24"/>
    <p:sldId id="619" r:id="rId25"/>
    <p:sldId id="620" r:id="rId26"/>
    <p:sldId id="696" r:id="rId27"/>
    <p:sldId id="697" r:id="rId28"/>
    <p:sldId id="738" r:id="rId29"/>
    <p:sldId id="698" r:id="rId30"/>
    <p:sldId id="699" r:id="rId31"/>
    <p:sldId id="700" r:id="rId32"/>
    <p:sldId id="701" r:id="rId33"/>
    <p:sldId id="702" r:id="rId34"/>
    <p:sldId id="768" r:id="rId35"/>
    <p:sldId id="769" r:id="rId36"/>
    <p:sldId id="770" r:id="rId37"/>
    <p:sldId id="638" r:id="rId38"/>
    <p:sldId id="595" r:id="rId39"/>
    <p:sldId id="771" r:id="rId40"/>
    <p:sldId id="772" r:id="rId41"/>
    <p:sldId id="773" r:id="rId42"/>
    <p:sldId id="774" r:id="rId43"/>
    <p:sldId id="775" r:id="rId44"/>
    <p:sldId id="776" r:id="rId45"/>
    <p:sldId id="777" r:id="rId46"/>
    <p:sldId id="778" r:id="rId47"/>
    <p:sldId id="779" r:id="rId48"/>
    <p:sldId id="780" r:id="rId49"/>
    <p:sldId id="781" r:id="rId50"/>
    <p:sldId id="782" r:id="rId51"/>
    <p:sldId id="783" r:id="rId52"/>
    <p:sldId id="784" r:id="rId53"/>
    <p:sldId id="785" r:id="rId54"/>
    <p:sldId id="763" r:id="rId55"/>
    <p:sldId id="764" r:id="rId56"/>
    <p:sldId id="735" r:id="rId57"/>
    <p:sldId id="786" r:id="rId58"/>
    <p:sldId id="787" r:id="rId59"/>
    <p:sldId id="788" r:id="rId60"/>
    <p:sldId id="789" r:id="rId61"/>
    <p:sldId id="790" r:id="rId62"/>
    <p:sldId id="791" r:id="rId63"/>
    <p:sldId id="792" r:id="rId64"/>
    <p:sldId id="793" r:id="rId65"/>
    <p:sldId id="794" r:id="rId66"/>
    <p:sldId id="795" r:id="rId67"/>
    <p:sldId id="796" r:id="rId68"/>
    <p:sldId id="765" r:id="rId69"/>
    <p:sldId id="766" r:id="rId70"/>
    <p:sldId id="797" r:id="rId71"/>
    <p:sldId id="605" r:id="rId72"/>
    <p:sldId id="606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2024/06/07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2024/06/07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2091143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The False Trinity and their ‘mark’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6187265"/>
            <a:ext cx="10990052" cy="1341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13)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88609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1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I saw a beast coming up out of the sea. It had ten horns and seven heads, and on its horns were ten diadem crowns, and on its heads a blasphemous name.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2571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7171" y="997563"/>
            <a:ext cx="11518084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Now the beast that I saw was like a leopard, but its feet were like a bear’s, and its mouth was like a lion’s mouth.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15628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1"/>
            <a:ext cx="11534862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 dragon gave the beast his power, his throne, and great authority to rule.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2715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0"/>
            <a:ext cx="11492917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One of the beast’s heads appeared to have been killed, but the lethal wound had been healed. And the whole world followed the beast in amazement;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09380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they worshiped the dragon because he had given ruling authority to the beast, and they worshiped the beast too, saying: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33639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“Who is like the beast?” and “Who is able to make war against him?”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36623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The beast was given a mouth speaking proud words and blasphemies, and he was permitted to exercise ruling authority for forty-two months.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8295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So the beast opened his mouth to blaspheme against God—to blaspheme both his name and his dwelling place, that is, those who dwell in heaven.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9830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The beast was permitted to go to war against the saints and conquer them.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2215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</a:t>
            </a:r>
            <a:r>
              <a:rPr lang="en-US" sz="9200" dirty="0"/>
              <a:t>Mark of the beast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13)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7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was given ruling authority over every tribe, people, language, and nation, 8 and all those who live on the earth will worship the beast,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84913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0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everyone whose name has not been written since the foundation of the world in the book of life belonging to the Lamb who was killed.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6860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If anyone has an ear, he had better listen!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79879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10 If anyone is meant for captivity,</a:t>
            </a:r>
          </a:p>
          <a:p>
            <a:r>
              <a:rPr lang="en-US" sz="6200" b="1" i="1" dirty="0"/>
              <a:t>into captivity he will go.</a:t>
            </a:r>
          </a:p>
        </p:txBody>
      </p:sp>
    </p:spTree>
    <p:extLst>
      <p:ext uri="{BB962C8B-B14F-4D97-AF65-F5344CB8AC3E}">
        <p14:creationId xmlns:p14="http://schemas.microsoft.com/office/powerpoint/2010/main" val="46557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If anyone is to be killed by the sword,</a:t>
            </a:r>
          </a:p>
          <a:p>
            <a:r>
              <a:rPr lang="en-US" sz="6200" b="1" i="1" dirty="0"/>
              <a:t>then by the sword he must be killed.</a:t>
            </a:r>
          </a:p>
        </p:txBody>
      </p:sp>
    </p:spTree>
    <p:extLst>
      <p:ext uri="{BB962C8B-B14F-4D97-AF65-F5344CB8AC3E}">
        <p14:creationId xmlns:p14="http://schemas.microsoft.com/office/powerpoint/2010/main" val="428538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This requires steadfast endurance and faith from the saints.</a:t>
            </a:r>
          </a:p>
        </p:txBody>
      </p:sp>
    </p:spTree>
    <p:extLst>
      <p:ext uri="{BB962C8B-B14F-4D97-AF65-F5344CB8AC3E}">
        <p14:creationId xmlns:p14="http://schemas.microsoft.com/office/powerpoint/2010/main" val="3142628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Then I saw another beast coming up from the earth. He had two horns like a lamb, but was speaking like a dragon.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17619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He exercised all the ruling authority of the first beast on his behalf,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8399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made the earth and those who inhabit it worship the first beast, the one whose lethal wound had been healed.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256512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He performed momentous signs, even making fire come down from heaven to earth in front of people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1908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5226" y="-295693"/>
            <a:ext cx="12793211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and, by the signs he was permitted to perform on behalf of the beast, he deceived those who live on the earth.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96256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told those who live on the earth to make an image to the beast who had been wounded by the sword, but still lived.</a:t>
            </a:r>
          </a:p>
        </p:txBody>
      </p:sp>
    </p:spTree>
    <p:extLst>
      <p:ext uri="{BB962C8B-B14F-4D97-AF65-F5344CB8AC3E}">
        <p14:creationId xmlns:p14="http://schemas.microsoft.com/office/powerpoint/2010/main" val="2070161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 second beast was empowered to give life to the image of the first beast so that it could speak, </a:t>
            </a:r>
          </a:p>
        </p:txBody>
      </p:sp>
    </p:spTree>
    <p:extLst>
      <p:ext uri="{BB962C8B-B14F-4D97-AF65-F5344CB8AC3E}">
        <p14:creationId xmlns:p14="http://schemas.microsoft.com/office/powerpoint/2010/main" val="31556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could cause all those who did not worship the image of the beast to be killed.</a:t>
            </a:r>
          </a:p>
        </p:txBody>
      </p:sp>
    </p:spTree>
    <p:extLst>
      <p:ext uri="{BB962C8B-B14F-4D97-AF65-F5344CB8AC3E}">
        <p14:creationId xmlns:p14="http://schemas.microsoft.com/office/powerpoint/2010/main" val="803319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He also caused everyone (small and great, rich and poor, free and slave) to obtain a mark on their right hand or on their forehead. </a:t>
            </a:r>
          </a:p>
        </p:txBody>
      </p:sp>
    </p:spTree>
    <p:extLst>
      <p:ext uri="{BB962C8B-B14F-4D97-AF65-F5344CB8AC3E}">
        <p14:creationId xmlns:p14="http://schemas.microsoft.com/office/powerpoint/2010/main" val="3675482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Thus no one was allowed to buy or sell things unless he bore the mark of the beast—that is, his name or his number. </a:t>
            </a:r>
          </a:p>
        </p:txBody>
      </p:sp>
    </p:spTree>
    <p:extLst>
      <p:ext uri="{BB962C8B-B14F-4D97-AF65-F5344CB8AC3E}">
        <p14:creationId xmlns:p14="http://schemas.microsoft.com/office/powerpoint/2010/main" val="537999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 This calls for wisdom: Let the one who has insight calculate the beast’s number, for it is man’s number, and his number is 666.</a:t>
            </a:r>
          </a:p>
        </p:txBody>
      </p:sp>
    </p:spTree>
    <p:extLst>
      <p:ext uri="{BB962C8B-B14F-4D97-AF65-F5344CB8AC3E}">
        <p14:creationId xmlns:p14="http://schemas.microsoft.com/office/powerpoint/2010/main" val="3538200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0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Beast from the Sea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13:1-10)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198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1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I saw a beast </a:t>
            </a:r>
            <a:r>
              <a:rPr lang="en-US" sz="6200" b="1" dirty="0">
                <a:solidFill>
                  <a:schemeClr val="accent1"/>
                </a:solidFill>
              </a:rPr>
              <a:t>coming up</a:t>
            </a:r>
            <a:r>
              <a:rPr lang="en-US" sz="6200" b="1" dirty="0"/>
              <a:t> out of the </a:t>
            </a:r>
            <a:r>
              <a:rPr lang="en-US" sz="6200" b="1" dirty="0">
                <a:solidFill>
                  <a:schemeClr val="accent1"/>
                </a:solidFill>
              </a:rPr>
              <a:t>sea</a:t>
            </a:r>
            <a:r>
              <a:rPr lang="en-US" sz="6200" b="1" dirty="0"/>
              <a:t>. It had </a:t>
            </a:r>
            <a:r>
              <a:rPr lang="en-US" sz="6200" b="1" dirty="0">
                <a:solidFill>
                  <a:schemeClr val="accent1"/>
                </a:solidFill>
              </a:rPr>
              <a:t>ten horns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seven heads</a:t>
            </a:r>
            <a:r>
              <a:rPr lang="en-US" sz="6200" b="1" dirty="0"/>
              <a:t>, and on its </a:t>
            </a:r>
            <a:r>
              <a:rPr lang="en-US" sz="6200" b="1" dirty="0">
                <a:solidFill>
                  <a:schemeClr val="accent1"/>
                </a:solidFill>
              </a:rPr>
              <a:t>horns</a:t>
            </a:r>
            <a:r>
              <a:rPr lang="en-US" sz="6200" b="1" dirty="0"/>
              <a:t> were </a:t>
            </a:r>
            <a:r>
              <a:rPr lang="en-US" sz="6200" b="1" dirty="0">
                <a:solidFill>
                  <a:schemeClr val="accent1"/>
                </a:solidFill>
              </a:rPr>
              <a:t>ten diadem crowns</a:t>
            </a:r>
            <a:r>
              <a:rPr lang="en-US" sz="6200" b="1" dirty="0"/>
              <a:t>, and on </a:t>
            </a:r>
            <a:r>
              <a:rPr lang="en-US" sz="6200" b="1" dirty="0">
                <a:solidFill>
                  <a:schemeClr val="accent1"/>
                </a:solidFill>
              </a:rPr>
              <a:t>its heads </a:t>
            </a:r>
            <a:r>
              <a:rPr lang="en-US" sz="6200" b="1" dirty="0"/>
              <a:t>a </a:t>
            </a:r>
            <a:r>
              <a:rPr lang="en-US" sz="6200" b="1" dirty="0">
                <a:solidFill>
                  <a:schemeClr val="accent1"/>
                </a:solidFill>
              </a:rPr>
              <a:t>blasphemous name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14732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7171" y="997563"/>
            <a:ext cx="11518084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Now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that I saw was like a </a:t>
            </a:r>
            <a:r>
              <a:rPr lang="en-US" sz="6200" b="1" dirty="0">
                <a:solidFill>
                  <a:schemeClr val="accent1"/>
                </a:solidFill>
              </a:rPr>
              <a:t>leopard</a:t>
            </a:r>
            <a:r>
              <a:rPr lang="en-US" sz="6200" b="1" dirty="0"/>
              <a:t>, but its </a:t>
            </a:r>
            <a:r>
              <a:rPr lang="en-US" sz="6200" b="1" dirty="0">
                <a:solidFill>
                  <a:schemeClr val="accent1"/>
                </a:solidFill>
              </a:rPr>
              <a:t>feet</a:t>
            </a:r>
            <a:r>
              <a:rPr lang="en-US" sz="6200" b="1" dirty="0"/>
              <a:t> were like a </a:t>
            </a:r>
            <a:r>
              <a:rPr lang="en-US" sz="6200" b="1" dirty="0">
                <a:solidFill>
                  <a:schemeClr val="accent1"/>
                </a:solidFill>
              </a:rPr>
              <a:t>bear’s</a:t>
            </a:r>
            <a:r>
              <a:rPr lang="en-US" sz="6200" b="1" dirty="0"/>
              <a:t>, and its </a:t>
            </a:r>
            <a:r>
              <a:rPr lang="en-US" sz="6200" b="1" dirty="0">
                <a:solidFill>
                  <a:schemeClr val="accent1"/>
                </a:solidFill>
              </a:rPr>
              <a:t>mouth</a:t>
            </a:r>
            <a:r>
              <a:rPr lang="en-US" sz="6200" b="1" dirty="0"/>
              <a:t> was like a </a:t>
            </a:r>
            <a:r>
              <a:rPr lang="en-US" sz="6200" b="1" dirty="0">
                <a:solidFill>
                  <a:schemeClr val="accent1"/>
                </a:solidFill>
              </a:rPr>
              <a:t>lion’s</a:t>
            </a:r>
            <a:r>
              <a:rPr lang="en-US" sz="6200" b="1" dirty="0"/>
              <a:t> mouth.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952325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1"/>
            <a:ext cx="11534862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dragon</a:t>
            </a:r>
            <a:r>
              <a:rPr lang="en-US" sz="6200" b="1" dirty="0"/>
              <a:t> </a:t>
            </a:r>
            <a:r>
              <a:rPr lang="en-US" sz="6200" b="1" dirty="0">
                <a:solidFill>
                  <a:schemeClr val="accent1"/>
                </a:solidFill>
              </a:rPr>
              <a:t>gave the beast his power</a:t>
            </a:r>
            <a:r>
              <a:rPr lang="en-US" sz="6200" b="1" dirty="0"/>
              <a:t>, his </a:t>
            </a:r>
            <a:r>
              <a:rPr lang="en-US" sz="6200" b="1" dirty="0">
                <a:solidFill>
                  <a:schemeClr val="accent1"/>
                </a:solidFill>
              </a:rPr>
              <a:t>throne</a:t>
            </a:r>
            <a:r>
              <a:rPr lang="en-US" sz="6200" b="1" dirty="0"/>
              <a:t>, and great </a:t>
            </a:r>
            <a:r>
              <a:rPr lang="en-US" sz="6200" b="1" dirty="0">
                <a:solidFill>
                  <a:schemeClr val="accent1"/>
                </a:solidFill>
              </a:rPr>
              <a:t>authority</a:t>
            </a:r>
            <a:r>
              <a:rPr lang="en-US" sz="6200" b="1" dirty="0"/>
              <a:t> to </a:t>
            </a:r>
            <a:r>
              <a:rPr lang="en-US" sz="6200" b="1" dirty="0">
                <a:solidFill>
                  <a:schemeClr val="accent1"/>
                </a:solidFill>
              </a:rPr>
              <a:t>rule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655540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0"/>
            <a:ext cx="11492917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One of the </a:t>
            </a:r>
            <a:r>
              <a:rPr lang="en-US" sz="6200" b="1" dirty="0">
                <a:solidFill>
                  <a:schemeClr val="accent1"/>
                </a:solidFill>
              </a:rPr>
              <a:t>beast’s heads</a:t>
            </a:r>
            <a:r>
              <a:rPr lang="en-US" sz="6200" b="1" dirty="0"/>
              <a:t> </a:t>
            </a:r>
            <a:r>
              <a:rPr lang="en-US" sz="6200" b="1" dirty="0">
                <a:solidFill>
                  <a:schemeClr val="accent1"/>
                </a:solidFill>
              </a:rPr>
              <a:t>appeared</a:t>
            </a:r>
            <a:r>
              <a:rPr lang="en-US" sz="6200" b="1" dirty="0"/>
              <a:t> to have been </a:t>
            </a:r>
            <a:r>
              <a:rPr lang="en-US" sz="6200" b="1" dirty="0">
                <a:solidFill>
                  <a:schemeClr val="accent1"/>
                </a:solidFill>
              </a:rPr>
              <a:t>killed</a:t>
            </a:r>
            <a:r>
              <a:rPr lang="en-US" sz="6200" b="1" dirty="0"/>
              <a:t>, but the </a:t>
            </a:r>
            <a:r>
              <a:rPr lang="en-US" sz="6200" b="1" dirty="0">
                <a:solidFill>
                  <a:schemeClr val="accent1"/>
                </a:solidFill>
              </a:rPr>
              <a:t>lethal wound </a:t>
            </a:r>
            <a:r>
              <a:rPr lang="en-US" sz="6200" b="1" dirty="0"/>
              <a:t>had been </a:t>
            </a:r>
            <a:r>
              <a:rPr lang="en-US" sz="6200" b="1" dirty="0">
                <a:solidFill>
                  <a:schemeClr val="accent1"/>
                </a:solidFill>
              </a:rPr>
              <a:t>healed</a:t>
            </a:r>
            <a:r>
              <a:rPr lang="en-US" sz="6200" b="1" dirty="0"/>
              <a:t>. And the whole </a:t>
            </a:r>
            <a:r>
              <a:rPr lang="en-US" sz="6200" b="1" dirty="0">
                <a:solidFill>
                  <a:schemeClr val="accent1"/>
                </a:solidFill>
              </a:rPr>
              <a:t>world followed </a:t>
            </a:r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in amazement;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95042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they </a:t>
            </a:r>
            <a:r>
              <a:rPr lang="en-US" sz="6200" b="1" dirty="0">
                <a:solidFill>
                  <a:schemeClr val="accent1"/>
                </a:solidFill>
              </a:rPr>
              <a:t>worshiped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dragon</a:t>
            </a:r>
            <a:r>
              <a:rPr lang="en-US" sz="6200" b="1" dirty="0"/>
              <a:t> because he had given </a:t>
            </a:r>
            <a:r>
              <a:rPr lang="en-US" sz="6200" b="1" dirty="0">
                <a:solidFill>
                  <a:schemeClr val="accent1"/>
                </a:solidFill>
              </a:rPr>
              <a:t>ruling authority</a:t>
            </a:r>
            <a:r>
              <a:rPr lang="en-US" sz="6200" b="1" dirty="0"/>
              <a:t> to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, and they </a:t>
            </a:r>
            <a:r>
              <a:rPr lang="en-US" sz="6200" b="1" dirty="0">
                <a:solidFill>
                  <a:schemeClr val="accent1"/>
                </a:solidFill>
              </a:rPr>
              <a:t>worshiped the beast too</a:t>
            </a:r>
            <a:r>
              <a:rPr lang="en-US" sz="6200" b="1" dirty="0"/>
              <a:t>, saying: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53048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</a:t>
            </a:r>
            <a:r>
              <a:rPr lang="en-US" sz="6200" b="1" dirty="0">
                <a:solidFill>
                  <a:schemeClr val="accent1"/>
                </a:solidFill>
              </a:rPr>
              <a:t>Who is like the beast?</a:t>
            </a:r>
            <a:r>
              <a:rPr lang="en-US" sz="6200" b="1" dirty="0"/>
              <a:t>” and “Who is able to </a:t>
            </a:r>
            <a:r>
              <a:rPr lang="en-US" sz="6200" b="1" dirty="0">
                <a:solidFill>
                  <a:schemeClr val="accent1"/>
                </a:solidFill>
              </a:rPr>
              <a:t>make war against him</a:t>
            </a:r>
            <a:r>
              <a:rPr lang="en-US" sz="6200" b="1" dirty="0"/>
              <a:t>?”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225982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was given a </a:t>
            </a:r>
            <a:r>
              <a:rPr lang="en-US" sz="6200" b="1" dirty="0">
                <a:solidFill>
                  <a:schemeClr val="accent1"/>
                </a:solidFill>
              </a:rPr>
              <a:t>mouth speaking proud words </a:t>
            </a:r>
            <a:r>
              <a:rPr lang="en-US" sz="6200" b="1" dirty="0"/>
              <a:t>and </a:t>
            </a:r>
            <a:r>
              <a:rPr lang="en-US" sz="6200" b="1" dirty="0">
                <a:solidFill>
                  <a:schemeClr val="accent1"/>
                </a:solidFill>
              </a:rPr>
              <a:t>blasphemies</a:t>
            </a:r>
            <a:r>
              <a:rPr lang="en-US" sz="6200" b="1" dirty="0"/>
              <a:t>, and he was </a:t>
            </a:r>
            <a:r>
              <a:rPr lang="en-US" sz="6200" b="1" dirty="0">
                <a:solidFill>
                  <a:schemeClr val="accent1"/>
                </a:solidFill>
              </a:rPr>
              <a:t>permitted</a:t>
            </a:r>
            <a:r>
              <a:rPr lang="en-US" sz="6200" b="1" dirty="0"/>
              <a:t> to exercise </a:t>
            </a:r>
            <a:r>
              <a:rPr lang="en-US" sz="6200" b="1" dirty="0">
                <a:solidFill>
                  <a:schemeClr val="accent1"/>
                </a:solidFill>
              </a:rPr>
              <a:t>ruling authority</a:t>
            </a:r>
            <a:r>
              <a:rPr lang="en-US" sz="6200" b="1" dirty="0"/>
              <a:t> for </a:t>
            </a:r>
            <a:r>
              <a:rPr lang="en-US" sz="6200" b="1" dirty="0">
                <a:solidFill>
                  <a:schemeClr val="accent1"/>
                </a:solidFill>
              </a:rPr>
              <a:t>forty-two months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41201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So the </a:t>
            </a:r>
            <a:r>
              <a:rPr lang="en-US" sz="6200" b="1" dirty="0">
                <a:solidFill>
                  <a:schemeClr val="accent1"/>
                </a:solidFill>
              </a:rPr>
              <a:t>beast </a:t>
            </a:r>
            <a:r>
              <a:rPr lang="en-US" sz="6200" b="1" dirty="0"/>
              <a:t>opened his mouth to </a:t>
            </a:r>
            <a:r>
              <a:rPr lang="en-US" sz="6200" b="1" dirty="0">
                <a:solidFill>
                  <a:schemeClr val="accent1"/>
                </a:solidFill>
              </a:rPr>
              <a:t>blaspheme</a:t>
            </a:r>
            <a:r>
              <a:rPr lang="en-US" sz="6200" b="1" dirty="0"/>
              <a:t> against </a:t>
            </a:r>
            <a:r>
              <a:rPr lang="en-US" sz="6200" b="1" dirty="0">
                <a:solidFill>
                  <a:schemeClr val="accent1"/>
                </a:solidFill>
              </a:rPr>
              <a:t>God</a:t>
            </a:r>
            <a:r>
              <a:rPr lang="en-US" sz="6200" b="1" dirty="0"/>
              <a:t>—to </a:t>
            </a:r>
            <a:r>
              <a:rPr lang="en-US" sz="6200" b="1" dirty="0">
                <a:solidFill>
                  <a:schemeClr val="accent1"/>
                </a:solidFill>
              </a:rPr>
              <a:t>blaspheme</a:t>
            </a:r>
            <a:r>
              <a:rPr lang="en-US" sz="6200" b="1" dirty="0"/>
              <a:t> both </a:t>
            </a:r>
            <a:r>
              <a:rPr lang="en-US" sz="6200" b="1" dirty="0">
                <a:solidFill>
                  <a:schemeClr val="accent1"/>
                </a:solidFill>
              </a:rPr>
              <a:t>his name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his dwelling </a:t>
            </a:r>
            <a:r>
              <a:rPr lang="en-US" sz="6200" b="1" dirty="0"/>
              <a:t>place, that is, those who </a:t>
            </a:r>
            <a:r>
              <a:rPr lang="en-US" sz="6200" b="1" dirty="0">
                <a:solidFill>
                  <a:schemeClr val="accent1"/>
                </a:solidFill>
              </a:rPr>
              <a:t>dwell in heaven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04381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</a:t>
            </a:r>
            <a:r>
              <a:rPr lang="en-US" sz="6200" b="1" dirty="0">
                <a:solidFill>
                  <a:schemeClr val="accent1"/>
                </a:solidFill>
              </a:rPr>
              <a:t>The beast </a:t>
            </a:r>
            <a:r>
              <a:rPr lang="en-US" sz="6200" b="1" dirty="0"/>
              <a:t>was permitted to </a:t>
            </a:r>
            <a:r>
              <a:rPr lang="en-US" sz="6200" b="1" dirty="0">
                <a:solidFill>
                  <a:schemeClr val="accent1"/>
                </a:solidFill>
              </a:rPr>
              <a:t>go to war against </a:t>
            </a:r>
            <a:r>
              <a:rPr lang="en-US" sz="6200" b="1" dirty="0"/>
              <a:t>the </a:t>
            </a:r>
            <a:r>
              <a:rPr lang="en-US" sz="6200" b="1" dirty="0">
                <a:solidFill>
                  <a:schemeClr val="accent1"/>
                </a:solidFill>
              </a:rPr>
              <a:t>saints</a:t>
            </a:r>
            <a:r>
              <a:rPr lang="en-US" sz="6200" b="1" dirty="0"/>
              <a:t> and </a:t>
            </a:r>
            <a:r>
              <a:rPr lang="en-US" sz="6200" b="1" dirty="0">
                <a:solidFill>
                  <a:schemeClr val="accent1"/>
                </a:solidFill>
              </a:rPr>
              <a:t>conquer</a:t>
            </a:r>
            <a:r>
              <a:rPr lang="en-US" sz="6200" b="1" dirty="0"/>
              <a:t> them.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18630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7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was given </a:t>
            </a:r>
            <a:r>
              <a:rPr lang="en-US" sz="6200" b="1" dirty="0">
                <a:solidFill>
                  <a:schemeClr val="accent1"/>
                </a:solidFill>
              </a:rPr>
              <a:t>ruling authority</a:t>
            </a:r>
            <a:r>
              <a:rPr lang="en-US" sz="6200" b="1" dirty="0"/>
              <a:t> over every tribe, people, language, and nation, 8 and </a:t>
            </a:r>
            <a:r>
              <a:rPr lang="en-US" sz="6200" b="1" dirty="0">
                <a:solidFill>
                  <a:schemeClr val="accent1"/>
                </a:solidFill>
              </a:rPr>
              <a:t>all those who live on the earth</a:t>
            </a:r>
            <a:r>
              <a:rPr lang="en-US" sz="6200" b="1" dirty="0"/>
              <a:t> will </a:t>
            </a:r>
            <a:r>
              <a:rPr lang="en-US" sz="6200" b="1" dirty="0">
                <a:solidFill>
                  <a:schemeClr val="accent1"/>
                </a:solidFill>
              </a:rPr>
              <a:t>worship the beast</a:t>
            </a:r>
            <a:r>
              <a:rPr lang="en-US" sz="6200" b="1" dirty="0"/>
              <a:t>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982235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0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everyone whose </a:t>
            </a:r>
            <a:r>
              <a:rPr lang="en-US" sz="6200" b="1" dirty="0">
                <a:solidFill>
                  <a:schemeClr val="accent1"/>
                </a:solidFill>
              </a:rPr>
              <a:t>name</a:t>
            </a:r>
            <a:r>
              <a:rPr lang="en-US" sz="6200" b="1" dirty="0"/>
              <a:t> has </a:t>
            </a:r>
            <a:r>
              <a:rPr lang="en-US" sz="6200" b="1" dirty="0">
                <a:solidFill>
                  <a:schemeClr val="accent1"/>
                </a:solidFill>
              </a:rPr>
              <a:t>not been written </a:t>
            </a:r>
            <a:r>
              <a:rPr lang="en-US" sz="6200" b="1" dirty="0"/>
              <a:t>since the foundation of the world in the </a:t>
            </a:r>
            <a:r>
              <a:rPr lang="en-US" sz="6200" b="1" dirty="0">
                <a:solidFill>
                  <a:schemeClr val="accent1"/>
                </a:solidFill>
              </a:rPr>
              <a:t>book of life belonging </a:t>
            </a:r>
            <a:r>
              <a:rPr lang="en-US" sz="6200" b="1" dirty="0"/>
              <a:t>to the </a:t>
            </a:r>
            <a:r>
              <a:rPr lang="en-US" sz="6200" b="1" dirty="0">
                <a:solidFill>
                  <a:schemeClr val="accent1"/>
                </a:solidFill>
              </a:rPr>
              <a:t>Lamb</a:t>
            </a:r>
            <a:r>
              <a:rPr lang="en-US" sz="6200" b="1" dirty="0"/>
              <a:t> who was </a:t>
            </a:r>
            <a:r>
              <a:rPr lang="en-US" sz="6200" b="1" dirty="0">
                <a:solidFill>
                  <a:schemeClr val="accent1"/>
                </a:solidFill>
              </a:rPr>
              <a:t>killed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17495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20"/>
            <a:ext cx="1152647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Written by John, to encourage the persecuted Church and future generations of Christians</a:t>
            </a:r>
          </a:p>
        </p:txBody>
      </p:sp>
    </p:spTree>
    <p:extLst>
      <p:ext uri="{BB962C8B-B14F-4D97-AF65-F5344CB8AC3E}">
        <p14:creationId xmlns:p14="http://schemas.microsoft.com/office/powerpoint/2010/main" val="905920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If anyone </a:t>
            </a:r>
            <a:r>
              <a:rPr lang="en-US" sz="6200" b="1" dirty="0">
                <a:solidFill>
                  <a:schemeClr val="accent1"/>
                </a:solidFill>
              </a:rPr>
              <a:t>has an ear</a:t>
            </a:r>
            <a:r>
              <a:rPr lang="en-US" sz="6200" b="1" dirty="0"/>
              <a:t>, he </a:t>
            </a:r>
            <a:r>
              <a:rPr lang="en-US" sz="6200" b="1" dirty="0">
                <a:solidFill>
                  <a:schemeClr val="accent1"/>
                </a:solidFill>
              </a:rPr>
              <a:t>had better listen</a:t>
            </a:r>
            <a:r>
              <a:rPr lang="en-US" sz="6200" b="1" dirty="0"/>
              <a:t>!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51632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10 If anyone is meant for captivity,</a:t>
            </a:r>
          </a:p>
          <a:p>
            <a:r>
              <a:rPr lang="en-US" sz="6200" b="1" i="1" dirty="0">
                <a:solidFill>
                  <a:schemeClr val="accent1"/>
                </a:solidFill>
              </a:rPr>
              <a:t>into captivity he will go</a:t>
            </a:r>
            <a:r>
              <a:rPr lang="en-US" sz="6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716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If anyone is to be killed by the sword,</a:t>
            </a:r>
          </a:p>
          <a:p>
            <a:r>
              <a:rPr lang="en-US" sz="6200" b="1" i="1" dirty="0">
                <a:solidFill>
                  <a:schemeClr val="accent1"/>
                </a:solidFill>
              </a:rPr>
              <a:t>then by the sword he must be killed</a:t>
            </a:r>
            <a:r>
              <a:rPr lang="en-US" sz="6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877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This requires </a:t>
            </a:r>
            <a:r>
              <a:rPr lang="en-US" sz="6200" b="1" i="1" dirty="0">
                <a:solidFill>
                  <a:schemeClr val="accent1"/>
                </a:solidFill>
              </a:rPr>
              <a:t>steadfast endurance</a:t>
            </a:r>
            <a:r>
              <a:rPr lang="en-US" sz="6200" b="1" i="1" dirty="0"/>
              <a:t> and </a:t>
            </a:r>
            <a:r>
              <a:rPr lang="en-US" sz="6200" b="1" i="1" dirty="0">
                <a:solidFill>
                  <a:schemeClr val="accent1"/>
                </a:solidFill>
              </a:rPr>
              <a:t>faith</a:t>
            </a:r>
            <a:r>
              <a:rPr lang="en-US" sz="6200" b="1" i="1" dirty="0"/>
              <a:t> from </a:t>
            </a:r>
            <a:r>
              <a:rPr lang="en-US" sz="6200" b="1" i="1" dirty="0">
                <a:solidFill>
                  <a:schemeClr val="accent1"/>
                </a:solidFill>
              </a:rPr>
              <a:t>the saints</a:t>
            </a:r>
            <a:r>
              <a:rPr lang="en-US" sz="6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829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69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Has the LORD called you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to suffer alongside Him?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Beast of the Earth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13:11-18)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73685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Then I saw </a:t>
            </a:r>
            <a:r>
              <a:rPr lang="en-US" sz="6200" b="1" dirty="0">
                <a:solidFill>
                  <a:schemeClr val="accent1"/>
                </a:solidFill>
              </a:rPr>
              <a:t>another beast </a:t>
            </a:r>
            <a:r>
              <a:rPr lang="en-US" sz="6200" b="1" dirty="0"/>
              <a:t>coming up </a:t>
            </a:r>
            <a:r>
              <a:rPr lang="en-US" sz="6200" b="1" dirty="0">
                <a:solidFill>
                  <a:schemeClr val="accent1"/>
                </a:solidFill>
              </a:rPr>
              <a:t>from the earth</a:t>
            </a:r>
            <a:r>
              <a:rPr lang="en-US" sz="6200" b="1" dirty="0"/>
              <a:t>. He had </a:t>
            </a:r>
            <a:r>
              <a:rPr lang="en-US" sz="6200" b="1" dirty="0">
                <a:solidFill>
                  <a:schemeClr val="accent1"/>
                </a:solidFill>
              </a:rPr>
              <a:t>two horns like a lamb</a:t>
            </a:r>
            <a:r>
              <a:rPr lang="en-US" sz="6200" b="1" dirty="0"/>
              <a:t>, </a:t>
            </a:r>
            <a:r>
              <a:rPr lang="en-US" sz="6200" b="1" dirty="0">
                <a:solidFill>
                  <a:schemeClr val="accent1"/>
                </a:solidFill>
              </a:rPr>
              <a:t>but</a:t>
            </a:r>
            <a:r>
              <a:rPr lang="en-US" sz="6200" b="1" dirty="0"/>
              <a:t> was </a:t>
            </a:r>
            <a:r>
              <a:rPr lang="en-US" sz="6200" b="1" dirty="0">
                <a:solidFill>
                  <a:schemeClr val="accent1"/>
                </a:solidFill>
              </a:rPr>
              <a:t>speaking like </a:t>
            </a:r>
            <a:r>
              <a:rPr lang="en-US" sz="6200" b="1" dirty="0"/>
              <a:t>a </a:t>
            </a:r>
            <a:r>
              <a:rPr lang="en-US" sz="6200" b="1" dirty="0">
                <a:solidFill>
                  <a:schemeClr val="accent1"/>
                </a:solidFill>
              </a:rPr>
              <a:t>dragon</a:t>
            </a:r>
            <a:r>
              <a:rPr lang="en-US" sz="6200" b="1" dirty="0"/>
              <a:t>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782896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He exercised </a:t>
            </a:r>
            <a:r>
              <a:rPr lang="en-US" sz="6200" b="1" dirty="0">
                <a:solidFill>
                  <a:schemeClr val="accent1"/>
                </a:solidFill>
              </a:rPr>
              <a:t>all the ruling authority</a:t>
            </a:r>
            <a:r>
              <a:rPr lang="en-US" sz="6200" b="1" dirty="0"/>
              <a:t> of the first beast on his behalf,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3432355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made </a:t>
            </a:r>
            <a:r>
              <a:rPr lang="en-US" sz="6200" b="1" dirty="0">
                <a:solidFill>
                  <a:schemeClr val="accent1"/>
                </a:solidFill>
              </a:rPr>
              <a:t>the earth </a:t>
            </a:r>
            <a:r>
              <a:rPr lang="en-US" sz="6200" b="1" dirty="0"/>
              <a:t>and those </a:t>
            </a:r>
            <a:r>
              <a:rPr lang="en-US" sz="6200" b="1" dirty="0">
                <a:solidFill>
                  <a:schemeClr val="accent1"/>
                </a:solidFill>
              </a:rPr>
              <a:t>who inhabit it worship</a:t>
            </a:r>
            <a:r>
              <a:rPr lang="en-US" sz="6200" b="1" dirty="0"/>
              <a:t> the first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, the one </a:t>
            </a:r>
            <a:r>
              <a:rPr lang="en-US" sz="6200" b="1" dirty="0">
                <a:solidFill>
                  <a:schemeClr val="accent1"/>
                </a:solidFill>
              </a:rPr>
              <a:t>whose lethal wound</a:t>
            </a:r>
            <a:r>
              <a:rPr lang="en-US" sz="6200" b="1" dirty="0"/>
              <a:t> had been </a:t>
            </a:r>
            <a:r>
              <a:rPr lang="en-US" sz="6200" b="1" dirty="0">
                <a:solidFill>
                  <a:schemeClr val="accent1"/>
                </a:solidFill>
              </a:rPr>
              <a:t>healed</a:t>
            </a:r>
            <a:r>
              <a:rPr lang="en-US" sz="6200" b="1" dirty="0"/>
              <a:t>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86314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3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Written to remind and reveal God’s character, purposes, and plans for redemption, restoration, and justice.</a:t>
            </a:r>
            <a:endParaRPr lang="es-SV" sz="6200" b="1" dirty="0"/>
          </a:p>
          <a:p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1883510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He </a:t>
            </a:r>
            <a:r>
              <a:rPr lang="en-US" sz="6200" b="1" dirty="0">
                <a:solidFill>
                  <a:schemeClr val="accent1"/>
                </a:solidFill>
              </a:rPr>
              <a:t>performed momentous signs</a:t>
            </a:r>
            <a:r>
              <a:rPr lang="en-US" sz="6200" b="1" dirty="0"/>
              <a:t>, even </a:t>
            </a:r>
            <a:r>
              <a:rPr lang="en-US" sz="6200" b="1" dirty="0">
                <a:solidFill>
                  <a:schemeClr val="accent1"/>
                </a:solidFill>
              </a:rPr>
              <a:t>making fire </a:t>
            </a:r>
            <a:r>
              <a:rPr lang="en-US" sz="6200" b="1" dirty="0"/>
              <a:t>come down </a:t>
            </a:r>
            <a:r>
              <a:rPr lang="en-US" sz="6200" b="1" dirty="0">
                <a:solidFill>
                  <a:schemeClr val="accent1"/>
                </a:solidFill>
              </a:rPr>
              <a:t>from heaven </a:t>
            </a:r>
            <a:r>
              <a:rPr lang="en-US" sz="6200" b="1" dirty="0"/>
              <a:t>to earth </a:t>
            </a:r>
            <a:r>
              <a:rPr lang="en-US" sz="6200" b="1" dirty="0">
                <a:solidFill>
                  <a:schemeClr val="accent1"/>
                </a:solidFill>
              </a:rPr>
              <a:t>in front of people</a:t>
            </a:r>
            <a:endParaRPr lang="es-SV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87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and, by the signs he was </a:t>
            </a:r>
            <a:r>
              <a:rPr lang="en-US" sz="6200" b="1" dirty="0">
                <a:solidFill>
                  <a:schemeClr val="accent1"/>
                </a:solidFill>
              </a:rPr>
              <a:t>permitted to perform </a:t>
            </a:r>
            <a:r>
              <a:rPr lang="en-US" sz="6200" b="1" dirty="0"/>
              <a:t>on behalf of the beast, he </a:t>
            </a:r>
            <a:r>
              <a:rPr lang="en-US" sz="6200" b="1" dirty="0">
                <a:solidFill>
                  <a:schemeClr val="accent1"/>
                </a:solidFill>
              </a:rPr>
              <a:t>deceived</a:t>
            </a:r>
            <a:r>
              <a:rPr lang="en-US" sz="6200" b="1" dirty="0"/>
              <a:t> those who </a:t>
            </a:r>
            <a:r>
              <a:rPr lang="en-US" sz="6200" b="1" dirty="0">
                <a:solidFill>
                  <a:schemeClr val="accent1"/>
                </a:solidFill>
              </a:rPr>
              <a:t>live on the earth</a:t>
            </a:r>
            <a:r>
              <a:rPr lang="en-US" sz="6200" b="1" dirty="0"/>
              <a:t>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9543821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told those who </a:t>
            </a:r>
            <a:r>
              <a:rPr lang="en-US" sz="6200" b="1" dirty="0">
                <a:solidFill>
                  <a:schemeClr val="accent1"/>
                </a:solidFill>
              </a:rPr>
              <a:t>live on the earth</a:t>
            </a:r>
            <a:r>
              <a:rPr lang="en-US" sz="6200" b="1" dirty="0"/>
              <a:t> to make </a:t>
            </a:r>
            <a:r>
              <a:rPr lang="en-US" sz="6200" b="1" dirty="0">
                <a:solidFill>
                  <a:schemeClr val="accent1"/>
                </a:solidFill>
              </a:rPr>
              <a:t>an image </a:t>
            </a:r>
            <a:r>
              <a:rPr lang="en-US" sz="6200" b="1" dirty="0"/>
              <a:t>to the </a:t>
            </a:r>
            <a:r>
              <a:rPr lang="en-US" sz="6200" b="1" dirty="0">
                <a:solidFill>
                  <a:schemeClr val="accent1"/>
                </a:solidFill>
              </a:rPr>
              <a:t>beast </a:t>
            </a:r>
            <a:r>
              <a:rPr lang="en-US" sz="6200" b="1" dirty="0"/>
              <a:t>who had been wounded by the sword, but </a:t>
            </a:r>
            <a:r>
              <a:rPr lang="en-US" sz="6200" b="1" dirty="0">
                <a:solidFill>
                  <a:schemeClr val="accent1"/>
                </a:solidFill>
              </a:rPr>
              <a:t>still lived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1597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 second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 was empowered </a:t>
            </a:r>
            <a:r>
              <a:rPr lang="en-US" sz="6200" b="1" dirty="0">
                <a:solidFill>
                  <a:schemeClr val="accent1"/>
                </a:solidFill>
              </a:rPr>
              <a:t>to give life </a:t>
            </a:r>
            <a:r>
              <a:rPr lang="en-US" sz="6200" b="1" dirty="0"/>
              <a:t>to the </a:t>
            </a:r>
            <a:r>
              <a:rPr lang="en-US" sz="6200" b="1" dirty="0">
                <a:solidFill>
                  <a:schemeClr val="accent1"/>
                </a:solidFill>
              </a:rPr>
              <a:t>image of the first beast </a:t>
            </a:r>
            <a:r>
              <a:rPr lang="en-US" sz="6200" b="1" dirty="0"/>
              <a:t>so that it could </a:t>
            </a:r>
            <a:r>
              <a:rPr lang="en-US" sz="6200" b="1" dirty="0">
                <a:solidFill>
                  <a:schemeClr val="accent1"/>
                </a:solidFill>
              </a:rPr>
              <a:t>speak</a:t>
            </a:r>
            <a:r>
              <a:rPr lang="en-US" sz="62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12452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could cause all those who </a:t>
            </a:r>
            <a:r>
              <a:rPr lang="en-US" sz="6200" b="1" dirty="0">
                <a:solidFill>
                  <a:schemeClr val="accent1"/>
                </a:solidFill>
              </a:rPr>
              <a:t>did not worship the image</a:t>
            </a:r>
            <a:r>
              <a:rPr lang="en-US" sz="6200" b="1" dirty="0"/>
              <a:t> of the beast to </a:t>
            </a:r>
            <a:r>
              <a:rPr lang="en-US" sz="6200" b="1" dirty="0">
                <a:solidFill>
                  <a:schemeClr val="accent1"/>
                </a:solidFill>
              </a:rPr>
              <a:t>be killed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909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He also </a:t>
            </a:r>
            <a:r>
              <a:rPr lang="en-US" sz="6200" b="1" dirty="0">
                <a:solidFill>
                  <a:schemeClr val="accent1"/>
                </a:solidFill>
              </a:rPr>
              <a:t>caused everyone </a:t>
            </a:r>
            <a:r>
              <a:rPr lang="en-US" sz="6200" b="1" dirty="0"/>
              <a:t>(small and great, rich and poor, free and slave) to obtain </a:t>
            </a:r>
            <a:r>
              <a:rPr lang="en-US" sz="6200" b="1" dirty="0">
                <a:solidFill>
                  <a:schemeClr val="accent1"/>
                </a:solidFill>
              </a:rPr>
              <a:t>a mark </a:t>
            </a:r>
            <a:r>
              <a:rPr lang="en-US" sz="6200" b="1" dirty="0"/>
              <a:t>on </a:t>
            </a:r>
            <a:r>
              <a:rPr lang="en-US" sz="6200" b="1" dirty="0">
                <a:solidFill>
                  <a:schemeClr val="accent1"/>
                </a:solidFill>
              </a:rPr>
              <a:t>their right hand</a:t>
            </a:r>
            <a:r>
              <a:rPr lang="en-US" sz="6200" b="1" dirty="0"/>
              <a:t> or on their </a:t>
            </a:r>
            <a:r>
              <a:rPr lang="en-US" sz="6200" b="1" dirty="0">
                <a:solidFill>
                  <a:schemeClr val="accent1"/>
                </a:solidFill>
              </a:rPr>
              <a:t>forehead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40944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Thus no one was allowed </a:t>
            </a:r>
            <a:r>
              <a:rPr lang="en-US" sz="6200" b="1" dirty="0">
                <a:solidFill>
                  <a:schemeClr val="accent1"/>
                </a:solidFill>
              </a:rPr>
              <a:t>to buy or sell things </a:t>
            </a:r>
            <a:r>
              <a:rPr lang="en-US" sz="6200" b="1" dirty="0"/>
              <a:t>unless he </a:t>
            </a:r>
            <a:r>
              <a:rPr lang="en-US" sz="6200" b="1" dirty="0">
                <a:solidFill>
                  <a:schemeClr val="accent1"/>
                </a:solidFill>
              </a:rPr>
              <a:t>bore the mark </a:t>
            </a:r>
            <a:r>
              <a:rPr lang="en-US" sz="6200" b="1" dirty="0"/>
              <a:t>of the </a:t>
            </a:r>
            <a:r>
              <a:rPr lang="en-US" sz="6200" b="1" dirty="0">
                <a:solidFill>
                  <a:schemeClr val="accent1"/>
                </a:solidFill>
              </a:rPr>
              <a:t>beast</a:t>
            </a:r>
            <a:r>
              <a:rPr lang="en-US" sz="6200" b="1" dirty="0"/>
              <a:t>—that is, </a:t>
            </a:r>
            <a:r>
              <a:rPr lang="en-US" sz="6200" b="1" dirty="0">
                <a:solidFill>
                  <a:schemeClr val="accent1"/>
                </a:solidFill>
              </a:rPr>
              <a:t>his name or his number</a:t>
            </a:r>
            <a:r>
              <a:rPr lang="en-US" sz="6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290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 This calls for </a:t>
            </a:r>
            <a:r>
              <a:rPr lang="en-US" sz="6200" b="1" dirty="0">
                <a:solidFill>
                  <a:schemeClr val="accent1"/>
                </a:solidFill>
              </a:rPr>
              <a:t>wisdom</a:t>
            </a:r>
            <a:r>
              <a:rPr lang="en-US" sz="6200" b="1" dirty="0"/>
              <a:t>: Let the one who has </a:t>
            </a:r>
            <a:r>
              <a:rPr lang="en-US" sz="6200" b="1" dirty="0">
                <a:solidFill>
                  <a:schemeClr val="accent1"/>
                </a:solidFill>
              </a:rPr>
              <a:t>insight</a:t>
            </a:r>
            <a:r>
              <a:rPr lang="en-US" sz="6200" b="1" dirty="0"/>
              <a:t> </a:t>
            </a:r>
            <a:r>
              <a:rPr lang="en-US" sz="6200" b="1" dirty="0">
                <a:solidFill>
                  <a:schemeClr val="accent1"/>
                </a:solidFill>
              </a:rPr>
              <a:t>calculate</a:t>
            </a:r>
            <a:r>
              <a:rPr lang="en-US" sz="6200" b="1" dirty="0"/>
              <a:t> the </a:t>
            </a:r>
            <a:r>
              <a:rPr lang="en-US" sz="6200" b="1" dirty="0">
                <a:solidFill>
                  <a:schemeClr val="accent1"/>
                </a:solidFill>
              </a:rPr>
              <a:t>beast’s number</a:t>
            </a:r>
            <a:r>
              <a:rPr lang="en-US" sz="6200" b="1" dirty="0"/>
              <a:t>, for it is </a:t>
            </a:r>
            <a:r>
              <a:rPr lang="en-US" sz="6200" b="1" dirty="0">
                <a:solidFill>
                  <a:schemeClr val="accent1"/>
                </a:solidFill>
              </a:rPr>
              <a:t>man’s number</a:t>
            </a:r>
            <a:r>
              <a:rPr lang="en-US" sz="6200" b="1" dirty="0"/>
              <a:t>, and his </a:t>
            </a:r>
            <a:r>
              <a:rPr lang="en-US" sz="6200" b="1" dirty="0">
                <a:solidFill>
                  <a:schemeClr val="accent1"/>
                </a:solidFill>
              </a:rPr>
              <a:t>number is 666</a:t>
            </a:r>
            <a:r>
              <a:rPr lang="en-US" sz="6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9281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6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859339"/>
            <a:ext cx="12191999" cy="31393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5400" dirty="0"/>
              <a:t>Which “kind of mark”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has worship imprinted on your life?</a:t>
            </a:r>
            <a:endParaRPr lang="es-SV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6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 Dense with </a:t>
            </a:r>
            <a:r>
              <a:rPr lang="en-US" sz="6200" b="1" i="1" dirty="0"/>
              <a:t>prophetic language</a:t>
            </a:r>
            <a:r>
              <a:rPr lang="en-US" sz="6200" b="1" dirty="0"/>
              <a:t> (symbols and images, similes, hyperbole, wordplay, creative math, layered meanings, and mixed metaphors)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03332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7118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997570"/>
            <a:ext cx="11526473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Filled with references from all across the Bible, and the ancient world (think ‘easter eggs’ from scripture and past culture)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49406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46677</TotalTime>
  <Words>1368</Words>
  <Application>Microsoft Office PowerPoint</Application>
  <PresentationFormat>Widescreen</PresentationFormat>
  <Paragraphs>77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Bookman Old Style</vt:lpstr>
      <vt:lpstr>Calibri</vt:lpstr>
      <vt:lpstr>Rockwell</vt:lpstr>
      <vt:lpstr>Damask</vt:lpstr>
      <vt:lpstr> </vt:lpstr>
      <vt:lpstr>The Mark of the beast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False Trinity and their ‘mark’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372</cp:revision>
  <dcterms:created xsi:type="dcterms:W3CDTF">2021-10-29T21:27:40Z</dcterms:created>
  <dcterms:modified xsi:type="dcterms:W3CDTF">2024-06-08T16:43:58Z</dcterms:modified>
</cp:coreProperties>
</file>