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4224" r:id="rId2"/>
    <p:sldMasterId id="2147484520" r:id="rId3"/>
    <p:sldMasterId id="2147485614" r:id="rId4"/>
    <p:sldMasterId id="2147485713" r:id="rId5"/>
    <p:sldMasterId id="2147485737" r:id="rId6"/>
    <p:sldMasterId id="2147485749" r:id="rId7"/>
    <p:sldMasterId id="2147485761" r:id="rId8"/>
    <p:sldMasterId id="2147485785" r:id="rId9"/>
    <p:sldMasterId id="2147485797" r:id="rId10"/>
  </p:sldMasterIdLst>
  <p:notesMasterIdLst>
    <p:notesMasterId r:id="rId151"/>
  </p:notesMasterIdLst>
  <p:sldIdLst>
    <p:sldId id="359" r:id="rId11"/>
    <p:sldId id="2037" r:id="rId12"/>
    <p:sldId id="2264" r:id="rId13"/>
    <p:sldId id="2265" r:id="rId14"/>
    <p:sldId id="2348" r:id="rId15"/>
    <p:sldId id="2336" r:id="rId16"/>
    <p:sldId id="2337" r:id="rId17"/>
    <p:sldId id="2349" r:id="rId18"/>
    <p:sldId id="2338" r:id="rId19"/>
    <p:sldId id="2339" r:id="rId20"/>
    <p:sldId id="2340" r:id="rId21"/>
    <p:sldId id="2341" r:id="rId22"/>
    <p:sldId id="2342" r:id="rId23"/>
    <p:sldId id="2343" r:id="rId24"/>
    <p:sldId id="2344" r:id="rId25"/>
    <p:sldId id="2345" r:id="rId26"/>
    <p:sldId id="2346" r:id="rId27"/>
    <p:sldId id="2347" r:id="rId28"/>
    <p:sldId id="2355" r:id="rId29"/>
    <p:sldId id="2356" r:id="rId30"/>
    <p:sldId id="2350" r:id="rId31"/>
    <p:sldId id="271" r:id="rId32"/>
    <p:sldId id="2278" r:id="rId33"/>
    <p:sldId id="2279" r:id="rId34"/>
    <p:sldId id="2369" r:id="rId35"/>
    <p:sldId id="2357" r:id="rId36"/>
    <p:sldId id="2370" r:id="rId37"/>
    <p:sldId id="2358" r:id="rId38"/>
    <p:sldId id="2359" r:id="rId39"/>
    <p:sldId id="2360" r:id="rId40"/>
    <p:sldId id="2371" r:id="rId41"/>
    <p:sldId id="2361" r:id="rId42"/>
    <p:sldId id="2372" r:id="rId43"/>
    <p:sldId id="2362" r:id="rId44"/>
    <p:sldId id="2373" r:id="rId45"/>
    <p:sldId id="2363" r:id="rId46"/>
    <p:sldId id="2374" r:id="rId47"/>
    <p:sldId id="2375" r:id="rId48"/>
    <p:sldId id="2376" r:id="rId49"/>
    <p:sldId id="2377" r:id="rId50"/>
    <p:sldId id="2364" r:id="rId51"/>
    <p:sldId id="2378" r:id="rId52"/>
    <p:sldId id="2379" r:id="rId53"/>
    <p:sldId id="2380" r:id="rId54"/>
    <p:sldId id="2381" r:id="rId55"/>
    <p:sldId id="2382" r:id="rId56"/>
    <p:sldId id="2383" r:id="rId57"/>
    <p:sldId id="2384" r:id="rId58"/>
    <p:sldId id="2385" r:id="rId59"/>
    <p:sldId id="272" r:id="rId60"/>
    <p:sldId id="360" r:id="rId61"/>
    <p:sldId id="1353" r:id="rId62"/>
    <p:sldId id="2035" r:id="rId63"/>
    <p:sldId id="278" r:id="rId64"/>
    <p:sldId id="279" r:id="rId65"/>
    <p:sldId id="292" r:id="rId66"/>
    <p:sldId id="2386" r:id="rId67"/>
    <p:sldId id="293" r:id="rId68"/>
    <p:sldId id="2387" r:id="rId69"/>
    <p:sldId id="258" r:id="rId70"/>
    <p:sldId id="281" r:id="rId71"/>
    <p:sldId id="259" r:id="rId72"/>
    <p:sldId id="282" r:id="rId73"/>
    <p:sldId id="283" r:id="rId74"/>
    <p:sldId id="280" r:id="rId75"/>
    <p:sldId id="276" r:id="rId76"/>
    <p:sldId id="294" r:id="rId77"/>
    <p:sldId id="295" r:id="rId78"/>
    <p:sldId id="286" r:id="rId79"/>
    <p:sldId id="2388" r:id="rId80"/>
    <p:sldId id="288" r:id="rId81"/>
    <p:sldId id="2389" r:id="rId82"/>
    <p:sldId id="2201" r:id="rId83"/>
    <p:sldId id="2417" r:id="rId84"/>
    <p:sldId id="270" r:id="rId85"/>
    <p:sldId id="2418" r:id="rId86"/>
    <p:sldId id="2419" r:id="rId87"/>
    <p:sldId id="273" r:id="rId88"/>
    <p:sldId id="274" r:id="rId89"/>
    <p:sldId id="275" r:id="rId90"/>
    <p:sldId id="2420" r:id="rId91"/>
    <p:sldId id="277" r:id="rId92"/>
    <p:sldId id="2421" r:id="rId93"/>
    <p:sldId id="2422" r:id="rId94"/>
    <p:sldId id="1849" r:id="rId95"/>
    <p:sldId id="434" r:id="rId96"/>
    <p:sldId id="1874" r:id="rId97"/>
    <p:sldId id="1855" r:id="rId98"/>
    <p:sldId id="2137" r:id="rId99"/>
    <p:sldId id="2138" r:id="rId100"/>
    <p:sldId id="2091" r:id="rId101"/>
    <p:sldId id="2124" r:id="rId102"/>
    <p:sldId id="2125" r:id="rId103"/>
    <p:sldId id="2139" r:id="rId104"/>
    <p:sldId id="2140" r:id="rId105"/>
    <p:sldId id="2126" r:id="rId106"/>
    <p:sldId id="2127" r:id="rId107"/>
    <p:sldId id="2141" r:id="rId108"/>
    <p:sldId id="2128" r:id="rId109"/>
    <p:sldId id="2142" r:id="rId110"/>
    <p:sldId id="2129" r:id="rId111"/>
    <p:sldId id="2143" r:id="rId112"/>
    <p:sldId id="2130" r:id="rId113"/>
    <p:sldId id="2144" r:id="rId114"/>
    <p:sldId id="2108" r:id="rId115"/>
    <p:sldId id="2145" r:id="rId116"/>
    <p:sldId id="2131" r:id="rId117"/>
    <p:sldId id="2146" r:id="rId118"/>
    <p:sldId id="2132" r:id="rId119"/>
    <p:sldId id="2147" r:id="rId120"/>
    <p:sldId id="2036" r:id="rId121"/>
    <p:sldId id="2390" r:id="rId122"/>
    <p:sldId id="2391" r:id="rId123"/>
    <p:sldId id="2392" r:id="rId124"/>
    <p:sldId id="2393" r:id="rId125"/>
    <p:sldId id="2394" r:id="rId126"/>
    <p:sldId id="2395" r:id="rId127"/>
    <p:sldId id="2396" r:id="rId128"/>
    <p:sldId id="2397" r:id="rId129"/>
    <p:sldId id="2398" r:id="rId130"/>
    <p:sldId id="2399" r:id="rId131"/>
    <p:sldId id="2400" r:id="rId132"/>
    <p:sldId id="2401" r:id="rId133"/>
    <p:sldId id="2402" r:id="rId134"/>
    <p:sldId id="2403" r:id="rId135"/>
    <p:sldId id="2404" r:id="rId136"/>
    <p:sldId id="2405" r:id="rId137"/>
    <p:sldId id="2406" r:id="rId138"/>
    <p:sldId id="2407" r:id="rId139"/>
    <p:sldId id="2408" r:id="rId140"/>
    <p:sldId id="2409" r:id="rId141"/>
    <p:sldId id="2410" r:id="rId142"/>
    <p:sldId id="2411" r:id="rId143"/>
    <p:sldId id="2412" r:id="rId144"/>
    <p:sldId id="2413" r:id="rId145"/>
    <p:sldId id="2414" r:id="rId146"/>
    <p:sldId id="2415" r:id="rId147"/>
    <p:sldId id="2416" r:id="rId148"/>
    <p:sldId id="2334" r:id="rId149"/>
    <p:sldId id="436"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3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4660"/>
  </p:normalViewPr>
  <p:slideViewPr>
    <p:cSldViewPr snapToGrid="0">
      <p:cViewPr varScale="1">
        <p:scale>
          <a:sx n="63" d="100"/>
          <a:sy n="63" d="100"/>
        </p:scale>
        <p:origin x="43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tableStyles" Target="tableStyles.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notesMaster" Target="notesMasters/notesMaster1.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viewProps" Target="viewProp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theme" Target="theme/theme1.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3F532-4ADD-42EF-83DC-816694B245D5}" type="datetimeFigureOut">
              <a:rPr lang="es-SV" smtClean="0"/>
              <a:t>22/6/2024</a:t>
            </a:fld>
            <a:endParaRPr lang="es-S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FEEF7-D4FA-4BC4-9D93-F083024B9CEF}" type="slidenum">
              <a:rPr lang="es-SV" smtClean="0"/>
              <a:t>‹Nº›</a:t>
            </a:fld>
            <a:endParaRPr lang="es-SV"/>
          </a:p>
        </p:txBody>
      </p:sp>
    </p:spTree>
    <p:extLst>
      <p:ext uri="{BB962C8B-B14F-4D97-AF65-F5344CB8AC3E}">
        <p14:creationId xmlns:p14="http://schemas.microsoft.com/office/powerpoint/2010/main" val="12883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75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69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1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474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960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39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02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92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7106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80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22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9204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582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866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456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393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29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197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408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63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6" name="Google Shape;17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08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563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269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265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348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312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280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054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520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896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531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57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8801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65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471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776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859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564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443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455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694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1934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02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819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292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511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8255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5775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989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67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71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24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49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15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9107E0-3CC6-4037-8F96-71725EE551B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7175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852088-8377-498E-A74B-CD9B0D1407E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45915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02664-1460-B27C-A1EE-AF5EA48BA18A}"/>
              </a:ext>
            </a:extLst>
          </p:cNvPr>
          <p:cNvSpPr>
            <a:spLocks noGrp="1"/>
          </p:cNvSpPr>
          <p:nvPr>
            <p:ph type="ctrTitle"/>
          </p:nvPr>
        </p:nvSpPr>
        <p:spPr>
          <a:xfrm>
            <a:off x="1524000" y="1121833"/>
            <a:ext cx="9144000" cy="2387865"/>
          </a:xfrm>
        </p:spPr>
        <p:txBody>
          <a:bodyPr anchor="b"/>
          <a:lstStyle>
            <a:lvl1pPr algn="ctr">
              <a:defRPr sz="5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F9B20D3-C2DD-1A4B-0870-B27012F2467E}"/>
              </a:ext>
            </a:extLst>
          </p:cNvPr>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2DE9A13-BDA6-57C2-509F-912BD46F60A8}"/>
              </a:ext>
            </a:extLst>
          </p:cNvPr>
          <p:cNvSpPr>
            <a:spLocks noGrp="1"/>
          </p:cNvSpPr>
          <p:nvPr>
            <p:ph type="dt" sz="half" idx="10"/>
          </p:nvPr>
        </p:nvSpPr>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ED9EB77A-0488-CAE4-7B52-6BA3A0A79B65}"/>
              </a:ext>
            </a:extLst>
          </p:cNvPr>
          <p:cNvSpPr>
            <a:spLocks noGrp="1"/>
          </p:cNvSpPr>
          <p:nvPr>
            <p:ph type="ftr" sz="quarter" idx="11"/>
          </p:nvPr>
        </p:nvSpPr>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0E7255EE-0680-BFAC-2236-3E9184919FC2}"/>
              </a:ext>
            </a:extLst>
          </p:cNvPr>
          <p:cNvSpPr>
            <a:spLocks noGrp="1"/>
          </p:cNvSpPr>
          <p:nvPr>
            <p:ph type="sldNum" sz="quarter" idx="12"/>
          </p:nvPr>
        </p:nvSpPr>
        <p:spPr/>
        <p:txBody>
          <a:bodyPr/>
          <a:lstStyle>
            <a:lvl1pPr>
              <a:defRPr/>
            </a:lvl1pPr>
          </a:lstStyle>
          <a:p>
            <a:fld id="{02EA9DE6-0EA3-4617-90B1-F9DB4D2EC611}" type="slidenum">
              <a:rPr lang="en-US" altLang="es-MX"/>
              <a:pPr/>
              <a:t>‹Nº›</a:t>
            </a:fld>
            <a:endParaRPr lang="en-US" altLang="es-MX"/>
          </a:p>
        </p:txBody>
      </p:sp>
    </p:spTree>
    <p:extLst>
      <p:ext uri="{BB962C8B-B14F-4D97-AF65-F5344CB8AC3E}">
        <p14:creationId xmlns:p14="http://schemas.microsoft.com/office/powerpoint/2010/main" val="25634426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61CA3-049D-A5D5-FF57-1E6A61D3C1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C84728E-F6B7-1C64-C702-AEE8586CEE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71FF97A-733C-367E-4C7B-4CAC074D1688}"/>
              </a:ext>
            </a:extLst>
          </p:cNvPr>
          <p:cNvSpPr>
            <a:spLocks noGrp="1"/>
          </p:cNvSpPr>
          <p:nvPr>
            <p:ph type="dt" sz="half" idx="10"/>
          </p:nvPr>
        </p:nvSpPr>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FA9E9640-4919-CFC5-DEDB-CBFC29E5B1AF}"/>
              </a:ext>
            </a:extLst>
          </p:cNvPr>
          <p:cNvSpPr>
            <a:spLocks noGrp="1"/>
          </p:cNvSpPr>
          <p:nvPr>
            <p:ph type="ftr" sz="quarter" idx="11"/>
          </p:nvPr>
        </p:nvSpPr>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B7189F1B-5D79-9C7B-B98E-69CC9261916F}"/>
              </a:ext>
            </a:extLst>
          </p:cNvPr>
          <p:cNvSpPr>
            <a:spLocks noGrp="1"/>
          </p:cNvSpPr>
          <p:nvPr>
            <p:ph type="sldNum" sz="quarter" idx="12"/>
          </p:nvPr>
        </p:nvSpPr>
        <p:spPr/>
        <p:txBody>
          <a:bodyPr/>
          <a:lstStyle>
            <a:lvl1pPr>
              <a:defRPr/>
            </a:lvl1pPr>
          </a:lstStyle>
          <a:p>
            <a:fld id="{5D3F57B8-4738-49A9-92C6-BF8B1E82B248}" type="slidenum">
              <a:rPr lang="en-US" altLang="es-MX"/>
              <a:pPr/>
              <a:t>‹Nº›</a:t>
            </a:fld>
            <a:endParaRPr lang="en-US" altLang="es-MX"/>
          </a:p>
        </p:txBody>
      </p:sp>
    </p:spTree>
    <p:extLst>
      <p:ext uri="{BB962C8B-B14F-4D97-AF65-F5344CB8AC3E}">
        <p14:creationId xmlns:p14="http://schemas.microsoft.com/office/powerpoint/2010/main" val="41622565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B62F1-47FE-BFAF-24F0-EBFC49828FB2}"/>
              </a:ext>
            </a:extLst>
          </p:cNvPr>
          <p:cNvSpPr>
            <a:spLocks noGrp="1"/>
          </p:cNvSpPr>
          <p:nvPr>
            <p:ph type="title"/>
          </p:nvPr>
        </p:nvSpPr>
        <p:spPr>
          <a:xfrm>
            <a:off x="832116" y="1709208"/>
            <a:ext cx="10515864" cy="2853532"/>
          </a:xfrm>
        </p:spPr>
        <p:txBody>
          <a:bodyPr anchor="b"/>
          <a:lstStyle>
            <a:lvl1pPr>
              <a:defRPr sz="5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99898A1-1ACD-D4BE-EA2D-2C222BF56022}"/>
              </a:ext>
            </a:extLst>
          </p:cNvPr>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F40C3C-A291-719C-17A3-9B767EBF88AF}"/>
              </a:ext>
            </a:extLst>
          </p:cNvPr>
          <p:cNvSpPr>
            <a:spLocks noGrp="1"/>
          </p:cNvSpPr>
          <p:nvPr>
            <p:ph type="dt" sz="half" idx="10"/>
          </p:nvPr>
        </p:nvSpPr>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B220E293-DBE1-64E3-7A5B-184DE8894801}"/>
              </a:ext>
            </a:extLst>
          </p:cNvPr>
          <p:cNvSpPr>
            <a:spLocks noGrp="1"/>
          </p:cNvSpPr>
          <p:nvPr>
            <p:ph type="ftr" sz="quarter" idx="11"/>
          </p:nvPr>
        </p:nvSpPr>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C7B7707A-04F8-F37D-A6B9-C97AC1EE7C74}"/>
              </a:ext>
            </a:extLst>
          </p:cNvPr>
          <p:cNvSpPr>
            <a:spLocks noGrp="1"/>
          </p:cNvSpPr>
          <p:nvPr>
            <p:ph type="sldNum" sz="quarter" idx="12"/>
          </p:nvPr>
        </p:nvSpPr>
        <p:spPr/>
        <p:txBody>
          <a:bodyPr/>
          <a:lstStyle>
            <a:lvl1pPr>
              <a:defRPr/>
            </a:lvl1pPr>
          </a:lstStyle>
          <a:p>
            <a:fld id="{209E3F06-1A0D-48C1-98E8-11A015E40061}" type="slidenum">
              <a:rPr lang="en-US" altLang="es-MX"/>
              <a:pPr/>
              <a:t>‹Nº›</a:t>
            </a:fld>
            <a:endParaRPr lang="en-US" altLang="es-MX"/>
          </a:p>
        </p:txBody>
      </p:sp>
    </p:spTree>
    <p:extLst>
      <p:ext uri="{BB962C8B-B14F-4D97-AF65-F5344CB8AC3E}">
        <p14:creationId xmlns:p14="http://schemas.microsoft.com/office/powerpoint/2010/main" val="24061979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66ADF-8934-FD3C-5097-70C42C814EE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0356877-0140-FB71-549C-6BEB876EC0DA}"/>
              </a:ext>
            </a:extLst>
          </p:cNvPr>
          <p:cNvSpPr>
            <a:spLocks noGrp="1"/>
          </p:cNvSpPr>
          <p:nvPr>
            <p:ph sz="half" idx="1"/>
          </p:nvPr>
        </p:nvSpPr>
        <p:spPr>
          <a:xfrm>
            <a:off x="609865" y="1599407"/>
            <a:ext cx="5422635" cy="452702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10890FC-6A37-622E-36F2-60CC7D319554}"/>
              </a:ext>
            </a:extLst>
          </p:cNvPr>
          <p:cNvSpPr>
            <a:spLocks noGrp="1"/>
          </p:cNvSpPr>
          <p:nvPr>
            <p:ph sz="half" idx="2"/>
          </p:nvPr>
        </p:nvSpPr>
        <p:spPr>
          <a:xfrm>
            <a:off x="6159500" y="1599407"/>
            <a:ext cx="5422636" cy="452702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E0D28BB2-3648-38ED-5D20-DDEA8DA4A8E3}"/>
              </a:ext>
            </a:extLst>
          </p:cNvPr>
          <p:cNvSpPr>
            <a:spLocks noGrp="1"/>
          </p:cNvSpPr>
          <p:nvPr>
            <p:ph type="dt" sz="half" idx="10"/>
          </p:nvPr>
        </p:nvSpPr>
        <p:spPr/>
        <p:txBody>
          <a:bodyPr/>
          <a:lstStyle>
            <a:lvl1pPr>
              <a:defRPr/>
            </a:lvl1pPr>
          </a:lstStyle>
          <a:p>
            <a:endParaRPr lang="en-US" altLang="es-MX"/>
          </a:p>
        </p:txBody>
      </p:sp>
      <p:sp>
        <p:nvSpPr>
          <p:cNvPr id="6" name="Marcador de pie de página 5">
            <a:extLst>
              <a:ext uri="{FF2B5EF4-FFF2-40B4-BE49-F238E27FC236}">
                <a16:creationId xmlns:a16="http://schemas.microsoft.com/office/drawing/2014/main" id="{24557CCF-61E2-333E-F9AE-BEEBB07D4F9A}"/>
              </a:ext>
            </a:extLst>
          </p:cNvPr>
          <p:cNvSpPr>
            <a:spLocks noGrp="1"/>
          </p:cNvSpPr>
          <p:nvPr>
            <p:ph type="ftr" sz="quarter" idx="11"/>
          </p:nvPr>
        </p:nvSpPr>
        <p:spPr/>
        <p:txBody>
          <a:bodyPr/>
          <a:lstStyle>
            <a:lvl1pPr>
              <a:defRPr/>
            </a:lvl1pPr>
          </a:lstStyle>
          <a:p>
            <a:endParaRPr lang="en-US" altLang="es-MX"/>
          </a:p>
        </p:txBody>
      </p:sp>
      <p:sp>
        <p:nvSpPr>
          <p:cNvPr id="7" name="Marcador de número de diapositiva 6">
            <a:extLst>
              <a:ext uri="{FF2B5EF4-FFF2-40B4-BE49-F238E27FC236}">
                <a16:creationId xmlns:a16="http://schemas.microsoft.com/office/drawing/2014/main" id="{55F121EC-E2C4-FC12-CA01-DCE5C4CF5F2E}"/>
              </a:ext>
            </a:extLst>
          </p:cNvPr>
          <p:cNvSpPr>
            <a:spLocks noGrp="1"/>
          </p:cNvSpPr>
          <p:nvPr>
            <p:ph type="sldNum" sz="quarter" idx="12"/>
          </p:nvPr>
        </p:nvSpPr>
        <p:spPr/>
        <p:txBody>
          <a:bodyPr/>
          <a:lstStyle>
            <a:lvl1pPr>
              <a:defRPr/>
            </a:lvl1pPr>
          </a:lstStyle>
          <a:p>
            <a:fld id="{8A0CB034-F96D-4ACF-92C8-F9B4561905C5}" type="slidenum">
              <a:rPr lang="en-US" altLang="es-MX"/>
              <a:pPr/>
              <a:t>‹Nº›</a:t>
            </a:fld>
            <a:endParaRPr lang="en-US" altLang="es-MX"/>
          </a:p>
        </p:txBody>
      </p:sp>
    </p:spTree>
    <p:extLst>
      <p:ext uri="{BB962C8B-B14F-4D97-AF65-F5344CB8AC3E}">
        <p14:creationId xmlns:p14="http://schemas.microsoft.com/office/powerpoint/2010/main" val="3319490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A74E7-68F2-043B-B9AB-CBB89E235F68}"/>
              </a:ext>
            </a:extLst>
          </p:cNvPr>
          <p:cNvSpPr>
            <a:spLocks noGrp="1"/>
          </p:cNvSpPr>
          <p:nvPr>
            <p:ph type="title"/>
          </p:nvPr>
        </p:nvSpPr>
        <p:spPr>
          <a:xfrm>
            <a:off x="840053" y="365125"/>
            <a:ext cx="10515864"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41652C6-99A9-A8B7-7DFB-E06AD572690E}"/>
              </a:ext>
            </a:extLst>
          </p:cNvPr>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329A2C-5246-B99B-BCD2-5DC887C1D2B0}"/>
              </a:ext>
            </a:extLst>
          </p:cNvPr>
          <p:cNvSpPr>
            <a:spLocks noGrp="1"/>
          </p:cNvSpPr>
          <p:nvPr>
            <p:ph sz="half" idx="2"/>
          </p:nvPr>
        </p:nvSpPr>
        <p:spPr>
          <a:xfrm>
            <a:off x="840052" y="2505604"/>
            <a:ext cx="5158052" cy="368432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FD7D9BB-A975-2D86-267C-C2F02EC81C85}"/>
              </a:ext>
            </a:extLst>
          </p:cNvPr>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76C6A1B-CDCB-A691-809A-3BA1D58576C4}"/>
              </a:ext>
            </a:extLst>
          </p:cNvPr>
          <p:cNvSpPr>
            <a:spLocks noGrp="1"/>
          </p:cNvSpPr>
          <p:nvPr>
            <p:ph sz="quarter" idx="4"/>
          </p:nvPr>
        </p:nvSpPr>
        <p:spPr>
          <a:xfrm>
            <a:off x="6172729" y="2505604"/>
            <a:ext cx="5183188" cy="368432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F081015-D12F-1478-B022-065D22FAC206}"/>
              </a:ext>
            </a:extLst>
          </p:cNvPr>
          <p:cNvSpPr>
            <a:spLocks noGrp="1"/>
          </p:cNvSpPr>
          <p:nvPr>
            <p:ph type="dt" sz="half" idx="10"/>
          </p:nvPr>
        </p:nvSpPr>
        <p:spPr/>
        <p:txBody>
          <a:bodyPr/>
          <a:lstStyle>
            <a:lvl1pPr>
              <a:defRPr/>
            </a:lvl1pPr>
          </a:lstStyle>
          <a:p>
            <a:endParaRPr lang="en-US" altLang="es-MX"/>
          </a:p>
        </p:txBody>
      </p:sp>
      <p:sp>
        <p:nvSpPr>
          <p:cNvPr id="8" name="Marcador de pie de página 7">
            <a:extLst>
              <a:ext uri="{FF2B5EF4-FFF2-40B4-BE49-F238E27FC236}">
                <a16:creationId xmlns:a16="http://schemas.microsoft.com/office/drawing/2014/main" id="{D47AF3B0-EBC3-C501-147D-B3A263E13765}"/>
              </a:ext>
            </a:extLst>
          </p:cNvPr>
          <p:cNvSpPr>
            <a:spLocks noGrp="1"/>
          </p:cNvSpPr>
          <p:nvPr>
            <p:ph type="ftr" sz="quarter" idx="11"/>
          </p:nvPr>
        </p:nvSpPr>
        <p:spPr/>
        <p:txBody>
          <a:bodyPr/>
          <a:lstStyle>
            <a:lvl1pPr>
              <a:defRPr/>
            </a:lvl1pPr>
          </a:lstStyle>
          <a:p>
            <a:endParaRPr lang="en-US" altLang="es-MX"/>
          </a:p>
        </p:txBody>
      </p:sp>
      <p:sp>
        <p:nvSpPr>
          <p:cNvPr id="9" name="Marcador de número de diapositiva 8">
            <a:extLst>
              <a:ext uri="{FF2B5EF4-FFF2-40B4-BE49-F238E27FC236}">
                <a16:creationId xmlns:a16="http://schemas.microsoft.com/office/drawing/2014/main" id="{6CE6FCA3-DA3D-65DE-1C05-AD4731E1936A}"/>
              </a:ext>
            </a:extLst>
          </p:cNvPr>
          <p:cNvSpPr>
            <a:spLocks noGrp="1"/>
          </p:cNvSpPr>
          <p:nvPr>
            <p:ph type="sldNum" sz="quarter" idx="12"/>
          </p:nvPr>
        </p:nvSpPr>
        <p:spPr/>
        <p:txBody>
          <a:bodyPr/>
          <a:lstStyle>
            <a:lvl1pPr>
              <a:defRPr/>
            </a:lvl1pPr>
          </a:lstStyle>
          <a:p>
            <a:fld id="{5F06866B-DB3A-463A-9270-EF9FA5D3AC39}" type="slidenum">
              <a:rPr lang="en-US" altLang="es-MX"/>
              <a:pPr/>
              <a:t>‹Nº›</a:t>
            </a:fld>
            <a:endParaRPr lang="en-US" altLang="es-MX"/>
          </a:p>
        </p:txBody>
      </p:sp>
    </p:spTree>
    <p:extLst>
      <p:ext uri="{BB962C8B-B14F-4D97-AF65-F5344CB8AC3E}">
        <p14:creationId xmlns:p14="http://schemas.microsoft.com/office/powerpoint/2010/main" val="13155994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419AC-A1FB-92F2-D9A8-5EBE4121504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252ABEC-D6BA-CD4F-95D5-B7CA21E99C54}"/>
              </a:ext>
            </a:extLst>
          </p:cNvPr>
          <p:cNvSpPr>
            <a:spLocks noGrp="1"/>
          </p:cNvSpPr>
          <p:nvPr>
            <p:ph type="dt" sz="half" idx="10"/>
          </p:nvPr>
        </p:nvSpPr>
        <p:spPr/>
        <p:txBody>
          <a:bodyPr/>
          <a:lstStyle>
            <a:lvl1pPr>
              <a:defRPr/>
            </a:lvl1pPr>
          </a:lstStyle>
          <a:p>
            <a:endParaRPr lang="en-US" altLang="es-MX"/>
          </a:p>
        </p:txBody>
      </p:sp>
      <p:sp>
        <p:nvSpPr>
          <p:cNvPr id="4" name="Marcador de pie de página 3">
            <a:extLst>
              <a:ext uri="{FF2B5EF4-FFF2-40B4-BE49-F238E27FC236}">
                <a16:creationId xmlns:a16="http://schemas.microsoft.com/office/drawing/2014/main" id="{3011316A-3111-38C0-FA90-C0FDE4C30A5F}"/>
              </a:ext>
            </a:extLst>
          </p:cNvPr>
          <p:cNvSpPr>
            <a:spLocks noGrp="1"/>
          </p:cNvSpPr>
          <p:nvPr>
            <p:ph type="ftr" sz="quarter" idx="11"/>
          </p:nvPr>
        </p:nvSpPr>
        <p:spPr/>
        <p:txBody>
          <a:bodyPr/>
          <a:lstStyle>
            <a:lvl1pPr>
              <a:defRPr/>
            </a:lvl1pPr>
          </a:lstStyle>
          <a:p>
            <a:endParaRPr lang="en-US" altLang="es-MX"/>
          </a:p>
        </p:txBody>
      </p:sp>
      <p:sp>
        <p:nvSpPr>
          <p:cNvPr id="5" name="Marcador de número de diapositiva 4">
            <a:extLst>
              <a:ext uri="{FF2B5EF4-FFF2-40B4-BE49-F238E27FC236}">
                <a16:creationId xmlns:a16="http://schemas.microsoft.com/office/drawing/2014/main" id="{FD5A543D-9D5A-B1C1-A784-0C85D53B8A21}"/>
              </a:ext>
            </a:extLst>
          </p:cNvPr>
          <p:cNvSpPr>
            <a:spLocks noGrp="1"/>
          </p:cNvSpPr>
          <p:nvPr>
            <p:ph type="sldNum" sz="quarter" idx="12"/>
          </p:nvPr>
        </p:nvSpPr>
        <p:spPr/>
        <p:txBody>
          <a:bodyPr/>
          <a:lstStyle>
            <a:lvl1pPr>
              <a:defRPr/>
            </a:lvl1pPr>
          </a:lstStyle>
          <a:p>
            <a:fld id="{1D8935F0-04ED-4065-AF2B-5C90859755B5}" type="slidenum">
              <a:rPr lang="en-US" altLang="es-MX"/>
              <a:pPr/>
              <a:t>‹Nº›</a:t>
            </a:fld>
            <a:endParaRPr lang="en-US" altLang="es-MX"/>
          </a:p>
        </p:txBody>
      </p:sp>
    </p:spTree>
    <p:extLst>
      <p:ext uri="{BB962C8B-B14F-4D97-AF65-F5344CB8AC3E}">
        <p14:creationId xmlns:p14="http://schemas.microsoft.com/office/powerpoint/2010/main" val="5904178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8C317CC-27B4-3371-0ECC-F464338DD036}"/>
              </a:ext>
            </a:extLst>
          </p:cNvPr>
          <p:cNvSpPr>
            <a:spLocks noGrp="1"/>
          </p:cNvSpPr>
          <p:nvPr>
            <p:ph type="dt" sz="half" idx="10"/>
          </p:nvPr>
        </p:nvSpPr>
        <p:spPr/>
        <p:txBody>
          <a:bodyPr/>
          <a:lstStyle>
            <a:lvl1pPr>
              <a:defRPr/>
            </a:lvl1pPr>
          </a:lstStyle>
          <a:p>
            <a:endParaRPr lang="en-US" altLang="es-MX"/>
          </a:p>
        </p:txBody>
      </p:sp>
      <p:sp>
        <p:nvSpPr>
          <p:cNvPr id="3" name="Marcador de pie de página 2">
            <a:extLst>
              <a:ext uri="{FF2B5EF4-FFF2-40B4-BE49-F238E27FC236}">
                <a16:creationId xmlns:a16="http://schemas.microsoft.com/office/drawing/2014/main" id="{8C490C83-174E-0906-4451-37B9B532081F}"/>
              </a:ext>
            </a:extLst>
          </p:cNvPr>
          <p:cNvSpPr>
            <a:spLocks noGrp="1"/>
          </p:cNvSpPr>
          <p:nvPr>
            <p:ph type="ftr" sz="quarter" idx="11"/>
          </p:nvPr>
        </p:nvSpPr>
        <p:spPr/>
        <p:txBody>
          <a:bodyPr/>
          <a:lstStyle>
            <a:lvl1pPr>
              <a:defRPr/>
            </a:lvl1pPr>
          </a:lstStyle>
          <a:p>
            <a:endParaRPr lang="en-US" altLang="es-MX"/>
          </a:p>
        </p:txBody>
      </p:sp>
      <p:sp>
        <p:nvSpPr>
          <p:cNvPr id="4" name="Marcador de número de diapositiva 3">
            <a:extLst>
              <a:ext uri="{FF2B5EF4-FFF2-40B4-BE49-F238E27FC236}">
                <a16:creationId xmlns:a16="http://schemas.microsoft.com/office/drawing/2014/main" id="{6058804A-2DAC-7A63-0996-D9022332A7CC}"/>
              </a:ext>
            </a:extLst>
          </p:cNvPr>
          <p:cNvSpPr>
            <a:spLocks noGrp="1"/>
          </p:cNvSpPr>
          <p:nvPr>
            <p:ph type="sldNum" sz="quarter" idx="12"/>
          </p:nvPr>
        </p:nvSpPr>
        <p:spPr/>
        <p:txBody>
          <a:bodyPr/>
          <a:lstStyle>
            <a:lvl1pPr>
              <a:defRPr/>
            </a:lvl1pPr>
          </a:lstStyle>
          <a:p>
            <a:fld id="{E5982D09-8C66-4B82-B13A-27D99CFD8CC2}" type="slidenum">
              <a:rPr lang="en-US" altLang="es-MX"/>
              <a:pPr/>
              <a:t>‹Nº›</a:t>
            </a:fld>
            <a:endParaRPr lang="en-US" altLang="es-MX"/>
          </a:p>
        </p:txBody>
      </p:sp>
    </p:spTree>
    <p:extLst>
      <p:ext uri="{BB962C8B-B14F-4D97-AF65-F5344CB8AC3E}">
        <p14:creationId xmlns:p14="http://schemas.microsoft.com/office/powerpoint/2010/main" val="11579062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0EAC1-E724-F009-497D-B919475E7DF5}"/>
              </a:ext>
            </a:extLst>
          </p:cNvPr>
          <p:cNvSpPr>
            <a:spLocks noGrp="1"/>
          </p:cNvSpPr>
          <p:nvPr>
            <p:ph type="title"/>
          </p:nvPr>
        </p:nvSpPr>
        <p:spPr>
          <a:xfrm>
            <a:off x="840053" y="457729"/>
            <a:ext cx="3931708" cy="1599407"/>
          </a:xfrm>
        </p:spPr>
        <p:txBody>
          <a:bodyPr anchor="b"/>
          <a:lstStyle>
            <a:lvl1pPr>
              <a:defRPr sz="2667"/>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54F31BF-7E20-B138-B9EA-D5CDAB47FD4B}"/>
              </a:ext>
            </a:extLst>
          </p:cNvPr>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C00A57B-E03E-EEEA-397A-9E6060426A7D}"/>
              </a:ext>
            </a:extLst>
          </p:cNvPr>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14F3D34-1379-5834-7B55-9F2A4C895BCB}"/>
              </a:ext>
            </a:extLst>
          </p:cNvPr>
          <p:cNvSpPr>
            <a:spLocks noGrp="1"/>
          </p:cNvSpPr>
          <p:nvPr>
            <p:ph type="dt" sz="half" idx="10"/>
          </p:nvPr>
        </p:nvSpPr>
        <p:spPr/>
        <p:txBody>
          <a:bodyPr/>
          <a:lstStyle>
            <a:lvl1pPr>
              <a:defRPr/>
            </a:lvl1pPr>
          </a:lstStyle>
          <a:p>
            <a:endParaRPr lang="en-US" altLang="es-MX"/>
          </a:p>
        </p:txBody>
      </p:sp>
      <p:sp>
        <p:nvSpPr>
          <p:cNvPr id="6" name="Marcador de pie de página 5">
            <a:extLst>
              <a:ext uri="{FF2B5EF4-FFF2-40B4-BE49-F238E27FC236}">
                <a16:creationId xmlns:a16="http://schemas.microsoft.com/office/drawing/2014/main" id="{8A551000-E357-2717-004A-136A6E7275F5}"/>
              </a:ext>
            </a:extLst>
          </p:cNvPr>
          <p:cNvSpPr>
            <a:spLocks noGrp="1"/>
          </p:cNvSpPr>
          <p:nvPr>
            <p:ph type="ftr" sz="quarter" idx="11"/>
          </p:nvPr>
        </p:nvSpPr>
        <p:spPr/>
        <p:txBody>
          <a:bodyPr/>
          <a:lstStyle>
            <a:lvl1pPr>
              <a:defRPr/>
            </a:lvl1pPr>
          </a:lstStyle>
          <a:p>
            <a:endParaRPr lang="en-US" altLang="es-MX"/>
          </a:p>
        </p:txBody>
      </p:sp>
      <p:sp>
        <p:nvSpPr>
          <p:cNvPr id="7" name="Marcador de número de diapositiva 6">
            <a:extLst>
              <a:ext uri="{FF2B5EF4-FFF2-40B4-BE49-F238E27FC236}">
                <a16:creationId xmlns:a16="http://schemas.microsoft.com/office/drawing/2014/main" id="{709BECED-3340-31FC-D875-E9A160FDB75D}"/>
              </a:ext>
            </a:extLst>
          </p:cNvPr>
          <p:cNvSpPr>
            <a:spLocks noGrp="1"/>
          </p:cNvSpPr>
          <p:nvPr>
            <p:ph type="sldNum" sz="quarter" idx="12"/>
          </p:nvPr>
        </p:nvSpPr>
        <p:spPr/>
        <p:txBody>
          <a:bodyPr/>
          <a:lstStyle>
            <a:lvl1pPr>
              <a:defRPr/>
            </a:lvl1pPr>
          </a:lstStyle>
          <a:p>
            <a:fld id="{4F64EFF6-D484-4136-856E-1D2185D8F295}" type="slidenum">
              <a:rPr lang="en-US" altLang="es-MX"/>
              <a:pPr/>
              <a:t>‹Nº›</a:t>
            </a:fld>
            <a:endParaRPr lang="en-US" altLang="es-MX"/>
          </a:p>
        </p:txBody>
      </p:sp>
    </p:spTree>
    <p:extLst>
      <p:ext uri="{BB962C8B-B14F-4D97-AF65-F5344CB8AC3E}">
        <p14:creationId xmlns:p14="http://schemas.microsoft.com/office/powerpoint/2010/main" val="3621351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D74D6E-1EB4-BBE8-26F0-B24F0EAD4519}"/>
              </a:ext>
            </a:extLst>
          </p:cNvPr>
          <p:cNvSpPr>
            <a:spLocks noGrp="1"/>
          </p:cNvSpPr>
          <p:nvPr>
            <p:ph type="title"/>
          </p:nvPr>
        </p:nvSpPr>
        <p:spPr>
          <a:xfrm>
            <a:off x="840053" y="457729"/>
            <a:ext cx="3931708" cy="1599407"/>
          </a:xfrm>
        </p:spPr>
        <p:txBody>
          <a:bodyPr anchor="b"/>
          <a:lstStyle>
            <a:lvl1pPr>
              <a:defRPr sz="2667"/>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57F1A5A-E6B2-C1D3-218F-F97639BF600F}"/>
              </a:ext>
            </a:extLst>
          </p:cNvPr>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MX"/>
          </a:p>
        </p:txBody>
      </p:sp>
      <p:sp>
        <p:nvSpPr>
          <p:cNvPr id="4" name="Marcador de texto 3">
            <a:extLst>
              <a:ext uri="{FF2B5EF4-FFF2-40B4-BE49-F238E27FC236}">
                <a16:creationId xmlns:a16="http://schemas.microsoft.com/office/drawing/2014/main" id="{213737FF-6F1F-1FC4-7C02-3777D3D41CC4}"/>
              </a:ext>
            </a:extLst>
          </p:cNvPr>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3C7CB1-3D4E-499A-2592-2A5C7E2BB2C0}"/>
              </a:ext>
            </a:extLst>
          </p:cNvPr>
          <p:cNvSpPr>
            <a:spLocks noGrp="1"/>
          </p:cNvSpPr>
          <p:nvPr>
            <p:ph type="dt" sz="half" idx="10"/>
          </p:nvPr>
        </p:nvSpPr>
        <p:spPr/>
        <p:txBody>
          <a:bodyPr/>
          <a:lstStyle>
            <a:lvl1pPr>
              <a:defRPr/>
            </a:lvl1pPr>
          </a:lstStyle>
          <a:p>
            <a:endParaRPr lang="en-US" altLang="es-MX"/>
          </a:p>
        </p:txBody>
      </p:sp>
      <p:sp>
        <p:nvSpPr>
          <p:cNvPr id="6" name="Marcador de pie de página 5">
            <a:extLst>
              <a:ext uri="{FF2B5EF4-FFF2-40B4-BE49-F238E27FC236}">
                <a16:creationId xmlns:a16="http://schemas.microsoft.com/office/drawing/2014/main" id="{A9BA5E70-264D-2B1C-AE8B-06BB0CED1E4E}"/>
              </a:ext>
            </a:extLst>
          </p:cNvPr>
          <p:cNvSpPr>
            <a:spLocks noGrp="1"/>
          </p:cNvSpPr>
          <p:nvPr>
            <p:ph type="ftr" sz="quarter" idx="11"/>
          </p:nvPr>
        </p:nvSpPr>
        <p:spPr/>
        <p:txBody>
          <a:bodyPr/>
          <a:lstStyle>
            <a:lvl1pPr>
              <a:defRPr/>
            </a:lvl1pPr>
          </a:lstStyle>
          <a:p>
            <a:endParaRPr lang="en-US" altLang="es-MX"/>
          </a:p>
        </p:txBody>
      </p:sp>
      <p:sp>
        <p:nvSpPr>
          <p:cNvPr id="7" name="Marcador de número de diapositiva 6">
            <a:extLst>
              <a:ext uri="{FF2B5EF4-FFF2-40B4-BE49-F238E27FC236}">
                <a16:creationId xmlns:a16="http://schemas.microsoft.com/office/drawing/2014/main" id="{D514490C-2E1F-025C-596A-05FFC50A0BAC}"/>
              </a:ext>
            </a:extLst>
          </p:cNvPr>
          <p:cNvSpPr>
            <a:spLocks noGrp="1"/>
          </p:cNvSpPr>
          <p:nvPr>
            <p:ph type="sldNum" sz="quarter" idx="12"/>
          </p:nvPr>
        </p:nvSpPr>
        <p:spPr/>
        <p:txBody>
          <a:bodyPr/>
          <a:lstStyle>
            <a:lvl1pPr>
              <a:defRPr/>
            </a:lvl1pPr>
          </a:lstStyle>
          <a:p>
            <a:fld id="{9C1709D4-916A-4095-891E-8120871B4063}" type="slidenum">
              <a:rPr lang="en-US" altLang="es-MX"/>
              <a:pPr/>
              <a:t>‹Nº›</a:t>
            </a:fld>
            <a:endParaRPr lang="en-US" altLang="es-MX"/>
          </a:p>
        </p:txBody>
      </p:sp>
    </p:spTree>
    <p:extLst>
      <p:ext uri="{BB962C8B-B14F-4D97-AF65-F5344CB8AC3E}">
        <p14:creationId xmlns:p14="http://schemas.microsoft.com/office/powerpoint/2010/main" val="14062673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A7C08-F92D-0FFE-4298-9F89980D83C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538FB00-1C3E-EC7D-164F-BC3E24CA64E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70DAC99-C16A-832E-2044-A6A17265FCEF}"/>
              </a:ext>
            </a:extLst>
          </p:cNvPr>
          <p:cNvSpPr>
            <a:spLocks noGrp="1"/>
          </p:cNvSpPr>
          <p:nvPr>
            <p:ph type="dt" sz="half" idx="10"/>
          </p:nvPr>
        </p:nvSpPr>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CA4E484C-AEF3-906D-CB0F-BE958B166FF0}"/>
              </a:ext>
            </a:extLst>
          </p:cNvPr>
          <p:cNvSpPr>
            <a:spLocks noGrp="1"/>
          </p:cNvSpPr>
          <p:nvPr>
            <p:ph type="ftr" sz="quarter" idx="11"/>
          </p:nvPr>
        </p:nvSpPr>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FBDBADE9-5E6D-ABD3-A7F4-3B2258D4E558}"/>
              </a:ext>
            </a:extLst>
          </p:cNvPr>
          <p:cNvSpPr>
            <a:spLocks noGrp="1"/>
          </p:cNvSpPr>
          <p:nvPr>
            <p:ph type="sldNum" sz="quarter" idx="12"/>
          </p:nvPr>
        </p:nvSpPr>
        <p:spPr/>
        <p:txBody>
          <a:bodyPr/>
          <a:lstStyle>
            <a:lvl1pPr>
              <a:defRPr/>
            </a:lvl1pPr>
          </a:lstStyle>
          <a:p>
            <a:fld id="{1B364974-7D92-47F1-905A-EEF1EE25D8A7}" type="slidenum">
              <a:rPr lang="en-US" altLang="es-MX"/>
              <a:pPr/>
              <a:t>‹Nº›</a:t>
            </a:fld>
            <a:endParaRPr lang="en-US" altLang="es-MX"/>
          </a:p>
        </p:txBody>
      </p:sp>
    </p:spTree>
    <p:extLst>
      <p:ext uri="{BB962C8B-B14F-4D97-AF65-F5344CB8AC3E}">
        <p14:creationId xmlns:p14="http://schemas.microsoft.com/office/powerpoint/2010/main" val="220163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1D3CE-507C-46B1-A340-54E8BDD5F2A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093738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BF2F678-7662-B230-1D3B-4350CA4E2FD3}"/>
              </a:ext>
            </a:extLst>
          </p:cNvPr>
          <p:cNvSpPr>
            <a:spLocks noGrp="1"/>
          </p:cNvSpPr>
          <p:nvPr>
            <p:ph type="title" orient="vert"/>
          </p:nvPr>
        </p:nvSpPr>
        <p:spPr>
          <a:xfrm>
            <a:off x="8839729" y="275167"/>
            <a:ext cx="2742407" cy="5851261"/>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0E3A6B3-A379-EBDD-9750-465DFA9C5E79}"/>
              </a:ext>
            </a:extLst>
          </p:cNvPr>
          <p:cNvSpPr>
            <a:spLocks noGrp="1"/>
          </p:cNvSpPr>
          <p:nvPr>
            <p:ph type="body" orient="vert" idx="1"/>
          </p:nvPr>
        </p:nvSpPr>
        <p:spPr>
          <a:xfrm>
            <a:off x="609866" y="275167"/>
            <a:ext cx="8102864" cy="585126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45914E-27D6-A307-4EC0-E15562414032}"/>
              </a:ext>
            </a:extLst>
          </p:cNvPr>
          <p:cNvSpPr>
            <a:spLocks noGrp="1"/>
          </p:cNvSpPr>
          <p:nvPr>
            <p:ph type="dt" sz="half" idx="10"/>
          </p:nvPr>
        </p:nvSpPr>
        <p:spPr/>
        <p:txBody>
          <a:bodyPr/>
          <a:lstStyle>
            <a:lvl1pPr>
              <a:defRPr/>
            </a:lvl1pPr>
          </a:lstStyle>
          <a:p>
            <a:endParaRPr lang="en-US" altLang="es-MX"/>
          </a:p>
        </p:txBody>
      </p:sp>
      <p:sp>
        <p:nvSpPr>
          <p:cNvPr id="5" name="Marcador de pie de página 4">
            <a:extLst>
              <a:ext uri="{FF2B5EF4-FFF2-40B4-BE49-F238E27FC236}">
                <a16:creationId xmlns:a16="http://schemas.microsoft.com/office/drawing/2014/main" id="{B32B33AC-86AB-B281-A60A-E15D7F327CD4}"/>
              </a:ext>
            </a:extLst>
          </p:cNvPr>
          <p:cNvSpPr>
            <a:spLocks noGrp="1"/>
          </p:cNvSpPr>
          <p:nvPr>
            <p:ph type="ftr" sz="quarter" idx="11"/>
          </p:nvPr>
        </p:nvSpPr>
        <p:spPr/>
        <p:txBody>
          <a:bodyPr/>
          <a:lstStyle>
            <a:lvl1pPr>
              <a:defRPr/>
            </a:lvl1pPr>
          </a:lstStyle>
          <a:p>
            <a:endParaRPr lang="en-US" altLang="es-MX"/>
          </a:p>
        </p:txBody>
      </p:sp>
      <p:sp>
        <p:nvSpPr>
          <p:cNvPr id="6" name="Marcador de número de diapositiva 5">
            <a:extLst>
              <a:ext uri="{FF2B5EF4-FFF2-40B4-BE49-F238E27FC236}">
                <a16:creationId xmlns:a16="http://schemas.microsoft.com/office/drawing/2014/main" id="{B7BDBD9F-5171-76CA-0425-ABB9678A133E}"/>
              </a:ext>
            </a:extLst>
          </p:cNvPr>
          <p:cNvSpPr>
            <a:spLocks noGrp="1"/>
          </p:cNvSpPr>
          <p:nvPr>
            <p:ph type="sldNum" sz="quarter" idx="12"/>
          </p:nvPr>
        </p:nvSpPr>
        <p:spPr/>
        <p:txBody>
          <a:bodyPr/>
          <a:lstStyle>
            <a:lvl1pPr>
              <a:defRPr/>
            </a:lvl1pPr>
          </a:lstStyle>
          <a:p>
            <a:fld id="{8A415D2E-C18E-47D2-91A9-FBC4F26F63D2}" type="slidenum">
              <a:rPr lang="en-US" altLang="es-MX"/>
              <a:pPr/>
              <a:t>‹Nº›</a:t>
            </a:fld>
            <a:endParaRPr lang="en-US" altLang="es-MX"/>
          </a:p>
        </p:txBody>
      </p:sp>
    </p:spTree>
    <p:extLst>
      <p:ext uri="{BB962C8B-B14F-4D97-AF65-F5344CB8AC3E}">
        <p14:creationId xmlns:p14="http://schemas.microsoft.com/office/powerpoint/2010/main" val="316125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3716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97589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79E0076-C605-4196-B6A9-E4C55B7CA503}"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508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134093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4680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64052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606705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61440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66E2A9-771C-446C-BAE2-572F41FC729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00228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653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9136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183751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76072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21725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81817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22917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8" name="Footer Placeholder 7"/>
          <p:cNvSpPr>
            <a:spLocks noGrp="1"/>
          </p:cNvSpPr>
          <p:nvPr>
            <p:ph type="ftr" sz="quarter" idx="11"/>
          </p:nvPr>
        </p:nvSpPr>
        <p:spPr/>
        <p:txBody>
          <a:bodyPr/>
          <a:lstStyle/>
          <a:p>
            <a:endParaRPr lang="es-SV">
              <a:solidFill>
                <a:prstClr val="white">
                  <a:tint val="75000"/>
                </a:prstClr>
              </a:solidFill>
            </a:endParaRPr>
          </a:p>
        </p:txBody>
      </p:sp>
      <p:sp>
        <p:nvSpPr>
          <p:cNvPr id="9" name="Slide Number Placeholder 8"/>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3388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4" name="Footer Placeholder 3"/>
          <p:cNvSpPr>
            <a:spLocks noGrp="1"/>
          </p:cNvSpPr>
          <p:nvPr>
            <p:ph type="ftr" sz="quarter" idx="11"/>
          </p:nvPr>
        </p:nvSpPr>
        <p:spPr/>
        <p:txBody>
          <a:bodyPr/>
          <a:lstStyle/>
          <a:p>
            <a:endParaRPr lang="es-SV">
              <a:solidFill>
                <a:prstClr val="white">
                  <a:tint val="75000"/>
                </a:prstClr>
              </a:solidFill>
            </a:endParaRPr>
          </a:p>
        </p:txBody>
      </p:sp>
      <p:sp>
        <p:nvSpPr>
          <p:cNvPr id="5" name="Slide Number Placeholder 4"/>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31573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3" name="Footer Placeholder 2"/>
          <p:cNvSpPr>
            <a:spLocks noGrp="1"/>
          </p:cNvSpPr>
          <p:nvPr>
            <p:ph type="ftr" sz="quarter" idx="11"/>
          </p:nvPr>
        </p:nvSpPr>
        <p:spPr/>
        <p:txBody>
          <a:bodyPr/>
          <a:lstStyle/>
          <a:p>
            <a:endParaRPr lang="es-SV">
              <a:solidFill>
                <a:prstClr val="white">
                  <a:tint val="75000"/>
                </a:prstClr>
              </a:solidFill>
            </a:endParaRPr>
          </a:p>
        </p:txBody>
      </p:sp>
      <p:sp>
        <p:nvSpPr>
          <p:cNvPr id="4" name="Slide Number Placeholder 3"/>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3905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D276BF-1DFC-49FD-90F7-269625D9347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31267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10611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2547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070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93382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205B3D-7AD1-44F0-BBFD-8A62B3C130D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835031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357C1A-8FDA-4662-AA47-DB425B67704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70712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CF1AB7-4505-4C62-B6C0-DF2E32B5628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26369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B099146-F35C-457E-A408-44F13B5DE1F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61556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2D27C19-DB0C-4915-89CF-BED72AD70E0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753435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C5AC90-0CF0-40DD-B166-4E79D3CC897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4737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62448E-5A0A-4248-B8D3-3D31D2A34EF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65115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DAA181-3B48-4F08-985D-7D4AAFB8F1A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16762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C540D2-8A4B-491F-A0BA-C999CD4FD7A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40549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91779B-9884-477D-B49B-53DDB790F79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055624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D198E8-0CFF-4BDA-AE4F-C01FE7EDA82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65955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CE9D6B-2803-456D-8FB3-D61B948BE20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33413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D5BA88-621F-4F1E-85D9-0F1F30A931C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10258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B93602-F220-4EA6-8B8F-A93621D50F9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73052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E041BA-E8E5-4629-A91E-0A7F08B40CA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94726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545C5E-D465-416D-8930-8FBEB702747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209684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AF08C23-27CD-4C8B-B336-47F4B4A0D45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8268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04497A8-F575-4F2A-9384-CEA54EFEBBF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3107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8CBCAA2-1AEE-4235-94DC-1558D0E7AD7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39664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F4BAB2F-6261-4563-8565-FD5C331C4B7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19585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E4CF06-E832-42FB-A878-8E56F50D23A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33653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ECA072-2D67-4AFC-918A-5F6E705F2D1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58274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B035E5-AA5B-43A8-BE7B-4305C86118E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55112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023AD1-7396-464A-8A34-9E2CEE321CA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40138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8"/>
            <a:ext cx="10364391" cy="1470050"/>
          </a:xfrm>
          <a:prstGeom prst="rect">
            <a:avLst/>
          </a:prstGeom>
        </p:spPr>
        <p:txBody>
          <a:bodyPr lIns="76529" tIns="38264" rIns="76529" bIns="38264"/>
          <a:lstStyle/>
          <a:p>
            <a:r>
              <a:rPr lang="en-US"/>
              <a:t>Click to edit Master title style</a:t>
            </a:r>
          </a:p>
        </p:txBody>
      </p:sp>
      <p:sp>
        <p:nvSpPr>
          <p:cNvPr id="3" name="Subtitle 2"/>
          <p:cNvSpPr>
            <a:spLocks noGrp="1"/>
          </p:cNvSpPr>
          <p:nvPr>
            <p:ph type="subTitle" idx="1"/>
          </p:nvPr>
        </p:nvSpPr>
        <p:spPr>
          <a:xfrm>
            <a:off x="1829099" y="3886647"/>
            <a:ext cx="8533805" cy="1752452"/>
          </a:xfrm>
        </p:spPr>
        <p:txBody>
          <a:bodyPr/>
          <a:lstStyle>
            <a:lvl1pPr marL="0" indent="0" algn="ctr">
              <a:buNone/>
              <a:defRPr/>
            </a:lvl1pPr>
            <a:lvl2pPr marL="382646" indent="0" algn="ctr">
              <a:buNone/>
              <a:defRPr/>
            </a:lvl2pPr>
            <a:lvl3pPr marL="765291" indent="0" algn="ctr">
              <a:buNone/>
              <a:defRPr/>
            </a:lvl3pPr>
            <a:lvl4pPr marL="1147937" indent="0" algn="ctr">
              <a:buNone/>
              <a:defRPr/>
            </a:lvl4pPr>
            <a:lvl5pPr marL="1530584" indent="0" algn="ctr">
              <a:buNone/>
              <a:defRPr/>
            </a:lvl5pPr>
            <a:lvl6pPr marL="1913228" indent="0" algn="ctr">
              <a:buNone/>
              <a:defRPr/>
            </a:lvl6pPr>
            <a:lvl7pPr marL="2295874" indent="0" algn="ctr">
              <a:buNone/>
              <a:defRPr/>
            </a:lvl7pPr>
            <a:lvl8pPr marL="2678521" indent="0" algn="ctr">
              <a:buNone/>
              <a:defRPr/>
            </a:lvl8pPr>
            <a:lvl9pPr marL="3061166" indent="0" algn="ctr">
              <a:buNone/>
              <a:defRPr/>
            </a:lvl9pPr>
          </a:lstStyle>
          <a:p>
            <a:r>
              <a:rPr lang="en-US"/>
              <a:t>Click to edit Master subtitle style</a:t>
            </a:r>
          </a:p>
        </p:txBody>
      </p:sp>
    </p:spTree>
    <p:extLst>
      <p:ext uri="{BB962C8B-B14F-4D97-AF65-F5344CB8AC3E}">
        <p14:creationId xmlns:p14="http://schemas.microsoft.com/office/powerpoint/2010/main" val="229828425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921166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8" y="4406802"/>
            <a:ext cx="10362902" cy="1361777"/>
          </a:xfrm>
          <a:prstGeom prst="rect">
            <a:avLst/>
          </a:prstGeom>
        </p:spPr>
        <p:txBody>
          <a:bodyPr lIns="76529" tIns="38264" rIns="76529" bIns="38264"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962918" y="2906614"/>
            <a:ext cx="10362902" cy="1500188"/>
          </a:xfrm>
        </p:spPr>
        <p:txBody>
          <a:bodyPr anchor="b"/>
          <a:lstStyle>
            <a:lvl1pPr marL="0" indent="0">
              <a:buNone/>
              <a:defRPr sz="1700"/>
            </a:lvl1pPr>
            <a:lvl2pPr marL="382646" indent="0">
              <a:buNone/>
              <a:defRPr sz="1500"/>
            </a:lvl2pPr>
            <a:lvl3pPr marL="765291" indent="0">
              <a:buNone/>
              <a:defRPr sz="1300"/>
            </a:lvl3pPr>
            <a:lvl4pPr marL="1147937" indent="0">
              <a:buNone/>
              <a:defRPr sz="1200"/>
            </a:lvl4pPr>
            <a:lvl5pPr marL="1530584" indent="0">
              <a:buNone/>
              <a:defRPr sz="1200"/>
            </a:lvl5pPr>
            <a:lvl6pPr marL="1913228" indent="0">
              <a:buNone/>
              <a:defRPr sz="1200"/>
            </a:lvl6pPr>
            <a:lvl7pPr marL="2295874" indent="0">
              <a:buNone/>
              <a:defRPr sz="1200"/>
            </a:lvl7pPr>
            <a:lvl8pPr marL="2678521" indent="0">
              <a:buNone/>
              <a:defRPr sz="1200"/>
            </a:lvl8pPr>
            <a:lvl9pPr marL="3061166" indent="0">
              <a:buNone/>
              <a:defRPr sz="1200"/>
            </a:lvl9pPr>
          </a:lstStyle>
          <a:p>
            <a:pPr lvl="0"/>
            <a:r>
              <a:rPr lang="en-US"/>
              <a:t>Click to edit Master text styles</a:t>
            </a:r>
          </a:p>
        </p:txBody>
      </p:sp>
    </p:spTree>
    <p:extLst>
      <p:ext uri="{BB962C8B-B14F-4D97-AF65-F5344CB8AC3E}">
        <p14:creationId xmlns:p14="http://schemas.microsoft.com/office/powerpoint/2010/main" val="140425656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Content Placeholder 2"/>
          <p:cNvSpPr>
            <a:spLocks noGrp="1"/>
          </p:cNvSpPr>
          <p:nvPr>
            <p:ph sz="half" idx="1"/>
          </p:nvPr>
        </p:nvSpPr>
        <p:spPr>
          <a:xfrm>
            <a:off x="1190625"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892969"/>
            <a:ext cx="4833938" cy="50720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4491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F4ADC3-0FB1-4E83-9F04-97A4E2A0DBA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07688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lvl1pPr>
              <a:defRPr/>
            </a:lvl1pPr>
          </a:lstStyle>
          <a:p>
            <a:r>
              <a:rPr lang="en-US"/>
              <a:t>Click to edit Master title style</a:t>
            </a:r>
          </a:p>
        </p:txBody>
      </p:sp>
      <p:sp>
        <p:nvSpPr>
          <p:cNvPr id="3" name="Text Placeholder 2"/>
          <p:cNvSpPr>
            <a:spLocks noGrp="1"/>
          </p:cNvSpPr>
          <p:nvPr>
            <p:ph type="body" idx="1"/>
          </p:nvPr>
        </p:nvSpPr>
        <p:spPr>
          <a:xfrm>
            <a:off x="610197" y="1534792"/>
            <a:ext cx="5386090"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4" name="Content Placeholder 3"/>
          <p:cNvSpPr>
            <a:spLocks noGrp="1"/>
          </p:cNvSpPr>
          <p:nvPr>
            <p:ph sz="half" idx="2"/>
          </p:nvPr>
        </p:nvSpPr>
        <p:spPr>
          <a:xfrm>
            <a:off x="610197" y="2174380"/>
            <a:ext cx="5386090"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40" y="1534792"/>
            <a:ext cx="5389066" cy="639588"/>
          </a:xfrm>
        </p:spPr>
        <p:txBody>
          <a:bodyPr anchor="b"/>
          <a:lstStyle>
            <a:lvl1pPr marL="0" indent="0">
              <a:buNone/>
              <a:defRPr sz="2000" b="1"/>
            </a:lvl1pPr>
            <a:lvl2pPr marL="382646" indent="0">
              <a:buNone/>
              <a:defRPr sz="1700" b="1"/>
            </a:lvl2pPr>
            <a:lvl3pPr marL="765291" indent="0">
              <a:buNone/>
              <a:defRPr sz="1500" b="1"/>
            </a:lvl3pPr>
            <a:lvl4pPr marL="1147937" indent="0">
              <a:buNone/>
              <a:defRPr sz="1300" b="1"/>
            </a:lvl4pPr>
            <a:lvl5pPr marL="1530584" indent="0">
              <a:buNone/>
              <a:defRPr sz="1300" b="1"/>
            </a:lvl5pPr>
            <a:lvl6pPr marL="1913228" indent="0">
              <a:buNone/>
              <a:defRPr sz="1300" b="1"/>
            </a:lvl6pPr>
            <a:lvl7pPr marL="2295874" indent="0">
              <a:buNone/>
              <a:defRPr sz="1300" b="1"/>
            </a:lvl7pPr>
            <a:lvl8pPr marL="2678521" indent="0">
              <a:buNone/>
              <a:defRPr sz="1300" b="1"/>
            </a:lvl8pPr>
            <a:lvl9pPr marL="306116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2740" y="2174380"/>
            <a:ext cx="5389066" cy="3951387"/>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4785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Tree>
    <p:extLst>
      <p:ext uri="{BB962C8B-B14F-4D97-AF65-F5344CB8AC3E}">
        <p14:creationId xmlns:p14="http://schemas.microsoft.com/office/powerpoint/2010/main" val="50047221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64250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3"/>
            <a:ext cx="4010918" cy="1161975"/>
          </a:xfrm>
          <a:prstGeom prst="rect">
            <a:avLst/>
          </a:prstGeom>
        </p:spPr>
        <p:txBody>
          <a:bodyPr lIns="76529" tIns="38264" rIns="76529" bIns="38264" anchor="b"/>
          <a:lstStyle>
            <a:lvl1pPr algn="l">
              <a:defRPr sz="1700" b="1"/>
            </a:lvl1pPr>
          </a:lstStyle>
          <a:p>
            <a:r>
              <a:rPr lang="en-US"/>
              <a:t>Click to edit Master title style</a:t>
            </a:r>
          </a:p>
        </p:txBody>
      </p:sp>
      <p:sp>
        <p:nvSpPr>
          <p:cNvPr id="3" name="Content Placeholder 2"/>
          <p:cNvSpPr>
            <a:spLocks noGrp="1"/>
          </p:cNvSpPr>
          <p:nvPr>
            <p:ph idx="1"/>
          </p:nvPr>
        </p:nvSpPr>
        <p:spPr>
          <a:xfrm>
            <a:off x="4766967" y="273473"/>
            <a:ext cx="6814839" cy="585229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7" y="1435448"/>
            <a:ext cx="4010918" cy="469031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345589852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2" y="4800825"/>
            <a:ext cx="7314903" cy="567036"/>
          </a:xfrm>
          <a:prstGeom prst="rect">
            <a:avLst/>
          </a:prstGeom>
        </p:spPr>
        <p:txBody>
          <a:bodyPr lIns="76529" tIns="38264" rIns="76529" bIns="38264"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2390182" y="612802"/>
            <a:ext cx="7314903" cy="4114353"/>
          </a:xfrm>
        </p:spPr>
        <p:txBody>
          <a:bodyPr/>
          <a:lstStyle>
            <a:lvl1pPr marL="0" indent="0">
              <a:buNone/>
              <a:defRPr sz="2700"/>
            </a:lvl1pPr>
            <a:lvl2pPr marL="382646" indent="0">
              <a:buNone/>
              <a:defRPr sz="2400"/>
            </a:lvl2pPr>
            <a:lvl3pPr marL="765291" indent="0">
              <a:buNone/>
              <a:defRPr sz="2000"/>
            </a:lvl3pPr>
            <a:lvl4pPr marL="1147937" indent="0">
              <a:buNone/>
              <a:defRPr sz="1700"/>
            </a:lvl4pPr>
            <a:lvl5pPr marL="1530584" indent="0">
              <a:buNone/>
              <a:defRPr sz="1700"/>
            </a:lvl5pPr>
            <a:lvl6pPr marL="1913228" indent="0">
              <a:buNone/>
              <a:defRPr sz="1700"/>
            </a:lvl6pPr>
            <a:lvl7pPr marL="2295874" indent="0">
              <a:buNone/>
              <a:defRPr sz="1700"/>
            </a:lvl7pPr>
            <a:lvl8pPr marL="2678521" indent="0">
              <a:buNone/>
              <a:defRPr sz="1700"/>
            </a:lvl8pPr>
            <a:lvl9pPr marL="3061166" indent="0">
              <a:buNone/>
              <a:defRPr sz="1700"/>
            </a:lvl9pPr>
          </a:lstStyle>
          <a:p>
            <a:pPr lvl="0"/>
            <a:endParaRPr lang="en-US" noProof="0" dirty="0">
              <a:sym typeface="Gill Sans" charset="0"/>
            </a:endParaRPr>
          </a:p>
        </p:txBody>
      </p:sp>
      <p:sp>
        <p:nvSpPr>
          <p:cNvPr id="4" name="Text Placeholder 3"/>
          <p:cNvSpPr>
            <a:spLocks noGrp="1"/>
          </p:cNvSpPr>
          <p:nvPr>
            <p:ph type="body" sz="half" idx="2"/>
          </p:nvPr>
        </p:nvSpPr>
        <p:spPr>
          <a:xfrm>
            <a:off x="2390182" y="5367859"/>
            <a:ext cx="7314903" cy="804788"/>
          </a:xfrm>
        </p:spPr>
        <p:txBody>
          <a:bodyPr/>
          <a:lstStyle>
            <a:lvl1pPr marL="0" indent="0">
              <a:buNone/>
              <a:defRPr sz="1200"/>
            </a:lvl1pPr>
            <a:lvl2pPr marL="382646" indent="0">
              <a:buNone/>
              <a:defRPr sz="1000"/>
            </a:lvl2pPr>
            <a:lvl3pPr marL="765291" indent="0">
              <a:buNone/>
              <a:defRPr sz="800"/>
            </a:lvl3pPr>
            <a:lvl4pPr marL="1147937" indent="0">
              <a:buNone/>
              <a:defRPr sz="700"/>
            </a:lvl4pPr>
            <a:lvl5pPr marL="1530584" indent="0">
              <a:buNone/>
              <a:defRPr sz="700"/>
            </a:lvl5pPr>
            <a:lvl6pPr marL="1913228" indent="0">
              <a:buNone/>
              <a:defRPr sz="700"/>
            </a:lvl6pPr>
            <a:lvl7pPr marL="2295874" indent="0">
              <a:buNone/>
              <a:defRPr sz="700"/>
            </a:lvl7pPr>
            <a:lvl8pPr marL="2678521" indent="0">
              <a:buNone/>
              <a:defRPr sz="700"/>
            </a:lvl8pPr>
            <a:lvl9pPr marL="3061166" indent="0">
              <a:buNone/>
              <a:defRPr sz="700"/>
            </a:lvl9pPr>
          </a:lstStyle>
          <a:p>
            <a:pPr lvl="0"/>
            <a:r>
              <a:rPr lang="en-US"/>
              <a:t>Click to edit Master text styles</a:t>
            </a:r>
          </a:p>
        </p:txBody>
      </p:sp>
    </p:spTree>
    <p:extLst>
      <p:ext uri="{BB962C8B-B14F-4D97-AF65-F5344CB8AC3E}">
        <p14:creationId xmlns:p14="http://schemas.microsoft.com/office/powerpoint/2010/main" val="384190626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a:prstGeom prst="rect">
            <a:avLst/>
          </a:prstGeom>
        </p:spPr>
        <p:txBody>
          <a:bodyPr lIns="76529" tIns="38264" rIns="76529" bIns="38264"/>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882364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02" y="274589"/>
            <a:ext cx="2742902" cy="5690443"/>
          </a:xfrm>
          <a:prstGeom prst="rect">
            <a:avLst/>
          </a:prstGeom>
        </p:spPr>
        <p:txBody>
          <a:bodyPr vert="eaVert" lIns="76529" tIns="38264" rIns="76529" bIns="38264"/>
          <a:lstStyle/>
          <a:p>
            <a:r>
              <a:rPr lang="en-US"/>
              <a:t>Click to edit Master title style</a:t>
            </a:r>
          </a:p>
        </p:txBody>
      </p:sp>
      <p:sp>
        <p:nvSpPr>
          <p:cNvPr id="3" name="Vertical Text Placeholder 2"/>
          <p:cNvSpPr>
            <a:spLocks noGrp="1"/>
          </p:cNvSpPr>
          <p:nvPr>
            <p:ph type="body" orient="vert" idx="1"/>
          </p:nvPr>
        </p:nvSpPr>
        <p:spPr>
          <a:xfrm>
            <a:off x="610195" y="274589"/>
            <a:ext cx="8085833" cy="5690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07841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03" y="2130137"/>
            <a:ext cx="10364196" cy="1469881"/>
          </a:xfrm>
        </p:spPr>
        <p:txBody>
          <a:bodyPr/>
          <a:lstStyle/>
          <a:p>
            <a:r>
              <a:rPr lang="en-US"/>
              <a:t>Click to edit Master title style</a:t>
            </a:r>
          </a:p>
        </p:txBody>
      </p:sp>
      <p:sp>
        <p:nvSpPr>
          <p:cNvPr id="3" name="Subtitle 2"/>
          <p:cNvSpPr>
            <a:spLocks noGrp="1"/>
          </p:cNvSpPr>
          <p:nvPr>
            <p:ph type="subTitle" idx="1"/>
          </p:nvPr>
        </p:nvSpPr>
        <p:spPr>
          <a:xfrm>
            <a:off x="1829050" y="3885768"/>
            <a:ext cx="8533902" cy="1753466"/>
          </a:xfrm>
        </p:spPr>
        <p:txBody>
          <a:bodyPr/>
          <a:lstStyle>
            <a:lvl1pPr marL="0" indent="0" algn="ctr">
              <a:buNone/>
              <a:defRPr/>
            </a:lvl1pPr>
            <a:lvl2pPr marL="340143" indent="0" algn="ctr">
              <a:buNone/>
              <a:defRPr/>
            </a:lvl2pPr>
            <a:lvl3pPr marL="680286" indent="0" algn="ctr">
              <a:buNone/>
              <a:defRPr/>
            </a:lvl3pPr>
            <a:lvl4pPr marL="1020429" indent="0" algn="ctr">
              <a:buNone/>
              <a:defRPr/>
            </a:lvl4pPr>
            <a:lvl5pPr marL="1360573" indent="0" algn="ctr">
              <a:buNone/>
              <a:defRPr/>
            </a:lvl5pPr>
            <a:lvl6pPr marL="1700716" indent="0" algn="ctr">
              <a:buNone/>
              <a:defRPr/>
            </a:lvl6pPr>
            <a:lvl7pPr marL="2040859" indent="0" algn="ctr">
              <a:buNone/>
              <a:defRPr/>
            </a:lvl7pPr>
            <a:lvl8pPr marL="2381002" indent="0" algn="ctr">
              <a:buNone/>
              <a:defRPr/>
            </a:lvl8pPr>
            <a:lvl9pPr marL="2721145"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A760AF-0C83-B815-1E80-923F26DB9C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B96837-8674-5F9E-5EF2-D6652F320D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B379A8-C430-3E56-AE17-8530E0182E6A}"/>
              </a:ext>
            </a:extLst>
          </p:cNvPr>
          <p:cNvSpPr>
            <a:spLocks noGrp="1" noChangeArrowheads="1"/>
          </p:cNvSpPr>
          <p:nvPr>
            <p:ph type="sldNum" sz="quarter" idx="12"/>
          </p:nvPr>
        </p:nvSpPr>
        <p:spPr>
          <a:ln/>
        </p:spPr>
        <p:txBody>
          <a:bodyPr/>
          <a:lstStyle>
            <a:lvl1pPr>
              <a:defRPr/>
            </a:lvl1pPr>
          </a:lstStyle>
          <a:p>
            <a:fld id="{D0714138-7D28-9345-BA17-80C0F4ED6B99}" type="slidenum">
              <a:rPr lang="en-US" altLang="es-US"/>
              <a:pPr/>
              <a:t>‹Nº›</a:t>
            </a:fld>
            <a:endParaRPr lang="en-US" altLang="es-US"/>
          </a:p>
        </p:txBody>
      </p:sp>
    </p:spTree>
    <p:extLst>
      <p:ext uri="{BB962C8B-B14F-4D97-AF65-F5344CB8AC3E}">
        <p14:creationId xmlns:p14="http://schemas.microsoft.com/office/powerpoint/2010/main" val="3876574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2C4ABD-F954-9F17-586D-CA6DCADC0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94A9CA-0FB4-595D-E511-A5F63882D8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10093E-08D7-F634-AAF8-5494DA8DE4FC}"/>
              </a:ext>
            </a:extLst>
          </p:cNvPr>
          <p:cNvSpPr>
            <a:spLocks noGrp="1" noChangeArrowheads="1"/>
          </p:cNvSpPr>
          <p:nvPr>
            <p:ph type="sldNum" sz="quarter" idx="12"/>
          </p:nvPr>
        </p:nvSpPr>
        <p:spPr>
          <a:ln/>
        </p:spPr>
        <p:txBody>
          <a:bodyPr/>
          <a:lstStyle>
            <a:lvl1pPr>
              <a:defRPr/>
            </a:lvl1pPr>
          </a:lstStyle>
          <a:p>
            <a:fld id="{3E948F69-E527-0043-98BE-3D378042B395}" type="slidenum">
              <a:rPr lang="en-US" altLang="es-US"/>
              <a:pPr/>
              <a:t>‹Nº›</a:t>
            </a:fld>
            <a:endParaRPr lang="en-US" altLang="es-US"/>
          </a:p>
        </p:txBody>
      </p:sp>
    </p:spTree>
    <p:extLst>
      <p:ext uri="{BB962C8B-B14F-4D97-AF65-F5344CB8AC3E}">
        <p14:creationId xmlns:p14="http://schemas.microsoft.com/office/powerpoint/2010/main" val="9254968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706" y="4406396"/>
            <a:ext cx="10362952" cy="1362724"/>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706" y="2906209"/>
            <a:ext cx="10362952" cy="1500188"/>
          </a:xfrm>
        </p:spPr>
        <p:txBody>
          <a:bodyPr anchor="b"/>
          <a:lstStyle>
            <a:lvl1pPr marL="0" indent="0">
              <a:buNone/>
              <a:defRPr sz="1500"/>
            </a:lvl1pPr>
            <a:lvl2pPr marL="340143" indent="0">
              <a:buNone/>
              <a:defRPr sz="1333"/>
            </a:lvl2pPr>
            <a:lvl3pPr marL="680286" indent="0">
              <a:buNone/>
              <a:defRPr sz="1167"/>
            </a:lvl3pPr>
            <a:lvl4pPr marL="1020429" indent="0">
              <a:buNone/>
              <a:defRPr sz="1000"/>
            </a:lvl4pPr>
            <a:lvl5pPr marL="1360573" indent="0">
              <a:buNone/>
              <a:defRPr sz="1000"/>
            </a:lvl5pPr>
            <a:lvl6pPr marL="1700716" indent="0">
              <a:buNone/>
              <a:defRPr sz="1000"/>
            </a:lvl6pPr>
            <a:lvl7pPr marL="2040859" indent="0">
              <a:buNone/>
              <a:defRPr sz="1000"/>
            </a:lvl7pPr>
            <a:lvl8pPr marL="2381002" indent="0">
              <a:buNone/>
              <a:defRPr sz="1000"/>
            </a:lvl8pPr>
            <a:lvl9pPr marL="2721145" indent="0">
              <a:buNone/>
              <a:defRPr sz="1000"/>
            </a:lvl9pPr>
          </a:lstStyle>
          <a:p>
            <a:pPr lvl="0"/>
            <a:r>
              <a:rPr lang="en-US"/>
              <a:t>Click to edit Master text styles</a:t>
            </a:r>
          </a:p>
        </p:txBody>
      </p:sp>
      <p:sp>
        <p:nvSpPr>
          <p:cNvPr id="4" name="Rectangle 4">
            <a:extLst>
              <a:ext uri="{FF2B5EF4-FFF2-40B4-BE49-F238E27FC236}">
                <a16:creationId xmlns:a16="http://schemas.microsoft.com/office/drawing/2014/main" id="{5AB32C39-2948-7F06-4575-6D3BCDAFD8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B6A057-0255-8631-0DD1-0A0237789E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5037A8-A831-705B-34AD-F3C269BF4FFB}"/>
              </a:ext>
            </a:extLst>
          </p:cNvPr>
          <p:cNvSpPr>
            <a:spLocks noGrp="1" noChangeArrowheads="1"/>
          </p:cNvSpPr>
          <p:nvPr>
            <p:ph type="sldNum" sz="quarter" idx="12"/>
          </p:nvPr>
        </p:nvSpPr>
        <p:spPr>
          <a:ln/>
        </p:spPr>
        <p:txBody>
          <a:bodyPr/>
          <a:lstStyle>
            <a:lvl1pPr>
              <a:defRPr/>
            </a:lvl1pPr>
          </a:lstStyle>
          <a:p>
            <a:fld id="{62B705AC-223D-9A44-98F3-78E306D1AA7C}" type="slidenum">
              <a:rPr lang="en-US" altLang="es-US"/>
              <a:pPr/>
              <a:t>‹Nº›</a:t>
            </a:fld>
            <a:endParaRPr lang="en-US" altLang="es-US"/>
          </a:p>
        </p:txBody>
      </p:sp>
    </p:spTree>
    <p:extLst>
      <p:ext uri="{BB962C8B-B14F-4D97-AF65-F5344CB8AC3E}">
        <p14:creationId xmlns:p14="http://schemas.microsoft.com/office/powerpoint/2010/main" val="281949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4A793B-945C-40F6-AC28-D8E1FA8D488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22797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0099" y="1599768"/>
            <a:ext cx="5426138" cy="4526540"/>
          </a:xfrm>
        </p:spPr>
        <p:txBody>
          <a:bodyPr/>
          <a:lstStyle>
            <a:lvl1pPr>
              <a:defRPr sz="2083"/>
            </a:lvl1pPr>
            <a:lvl2pPr>
              <a:defRPr sz="1750"/>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5765" y="1599768"/>
            <a:ext cx="5426138" cy="4526540"/>
          </a:xfrm>
        </p:spPr>
        <p:txBody>
          <a:bodyPr/>
          <a:lstStyle>
            <a:lvl1pPr>
              <a:defRPr sz="2083"/>
            </a:lvl1pPr>
            <a:lvl2pPr>
              <a:defRPr sz="1750"/>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729162-55D4-70D4-D4B7-EF9F94BCCB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E1F4A3-63E4-19D7-2F2A-CA59B93D01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F6D4A3-BAF8-06B5-DD1E-5F66F0218F73}"/>
              </a:ext>
            </a:extLst>
          </p:cNvPr>
          <p:cNvSpPr>
            <a:spLocks noGrp="1" noChangeArrowheads="1"/>
          </p:cNvSpPr>
          <p:nvPr>
            <p:ph type="sldNum" sz="quarter" idx="12"/>
          </p:nvPr>
        </p:nvSpPr>
        <p:spPr>
          <a:ln/>
        </p:spPr>
        <p:txBody>
          <a:bodyPr/>
          <a:lstStyle>
            <a:lvl1pPr>
              <a:defRPr/>
            </a:lvl1pPr>
          </a:lstStyle>
          <a:p>
            <a:fld id="{9C392A37-B203-F64F-BDEA-5297ABAD3FF7}" type="slidenum">
              <a:rPr lang="en-US" altLang="es-US"/>
              <a:pPr/>
              <a:t>‹Nº›</a:t>
            </a:fld>
            <a:endParaRPr lang="en-US" altLang="es-US"/>
          </a:p>
        </p:txBody>
      </p:sp>
    </p:spTree>
    <p:extLst>
      <p:ext uri="{BB962C8B-B14F-4D97-AF65-F5344CB8AC3E}">
        <p14:creationId xmlns:p14="http://schemas.microsoft.com/office/powerpoint/2010/main" val="333110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099" y="1534825"/>
            <a:ext cx="5386294" cy="639691"/>
          </a:xfrm>
        </p:spPr>
        <p:txBody>
          <a:bodyPr anchor="b"/>
          <a:lstStyle>
            <a:lvl1pPr marL="0" indent="0">
              <a:buNone/>
              <a:defRPr sz="1750" b="1"/>
            </a:lvl1pPr>
            <a:lvl2pPr marL="340143" indent="0">
              <a:buNone/>
              <a:defRPr sz="1500" b="1"/>
            </a:lvl2pPr>
            <a:lvl3pPr marL="680286" indent="0">
              <a:buNone/>
              <a:defRPr sz="1333" b="1"/>
            </a:lvl3pPr>
            <a:lvl4pPr marL="1020429" indent="0">
              <a:buNone/>
              <a:defRPr sz="1167" b="1"/>
            </a:lvl4pPr>
            <a:lvl5pPr marL="1360573" indent="0">
              <a:buNone/>
              <a:defRPr sz="1167" b="1"/>
            </a:lvl5pPr>
            <a:lvl6pPr marL="1700716" indent="0">
              <a:buNone/>
              <a:defRPr sz="1167" b="1"/>
            </a:lvl6pPr>
            <a:lvl7pPr marL="2040859" indent="0">
              <a:buNone/>
              <a:defRPr sz="1167" b="1"/>
            </a:lvl7pPr>
            <a:lvl8pPr marL="2381002" indent="0">
              <a:buNone/>
              <a:defRPr sz="1167" b="1"/>
            </a:lvl8pPr>
            <a:lvl9pPr marL="2721145" indent="0">
              <a:buNone/>
              <a:defRPr sz="1167" b="1"/>
            </a:lvl9pPr>
          </a:lstStyle>
          <a:p>
            <a:pPr lvl="0"/>
            <a:r>
              <a:rPr lang="en-US"/>
              <a:t>Click to edit Master text styles</a:t>
            </a:r>
          </a:p>
        </p:txBody>
      </p:sp>
      <p:sp>
        <p:nvSpPr>
          <p:cNvPr id="4" name="Content Placeholder 3"/>
          <p:cNvSpPr>
            <a:spLocks noGrp="1"/>
          </p:cNvSpPr>
          <p:nvPr>
            <p:ph sz="half" idx="2"/>
          </p:nvPr>
        </p:nvSpPr>
        <p:spPr>
          <a:xfrm>
            <a:off x="610099" y="2174514"/>
            <a:ext cx="5386294" cy="3951793"/>
          </a:xfrm>
        </p:spPr>
        <p:txBody>
          <a:bodyPr/>
          <a:lstStyle>
            <a:lvl1pPr>
              <a:defRPr sz="1750"/>
            </a:lvl1pPr>
            <a:lvl2pPr>
              <a:defRPr sz="1500"/>
            </a:lvl2pPr>
            <a:lvl3pPr>
              <a:defRPr sz="1333"/>
            </a:lvl3pPr>
            <a:lvl4pPr>
              <a:defRPr sz="1167"/>
            </a:lvl4pPr>
            <a:lvl5pPr>
              <a:defRPr sz="1167"/>
            </a:lvl5pPr>
            <a:lvl6pPr>
              <a:defRPr sz="1167"/>
            </a:lvl6pPr>
            <a:lvl7pPr>
              <a:defRPr sz="1167"/>
            </a:lvl7pPr>
            <a:lvl8pPr>
              <a:defRPr sz="1167"/>
            </a:lvl8pPr>
            <a:lvl9pPr>
              <a:defRPr sz="1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118" y="1534825"/>
            <a:ext cx="5388784" cy="639691"/>
          </a:xfrm>
        </p:spPr>
        <p:txBody>
          <a:bodyPr anchor="b"/>
          <a:lstStyle>
            <a:lvl1pPr marL="0" indent="0">
              <a:buNone/>
              <a:defRPr sz="1750" b="1"/>
            </a:lvl1pPr>
            <a:lvl2pPr marL="340143" indent="0">
              <a:buNone/>
              <a:defRPr sz="1500" b="1"/>
            </a:lvl2pPr>
            <a:lvl3pPr marL="680286" indent="0">
              <a:buNone/>
              <a:defRPr sz="1333" b="1"/>
            </a:lvl3pPr>
            <a:lvl4pPr marL="1020429" indent="0">
              <a:buNone/>
              <a:defRPr sz="1167" b="1"/>
            </a:lvl4pPr>
            <a:lvl5pPr marL="1360573" indent="0">
              <a:buNone/>
              <a:defRPr sz="1167" b="1"/>
            </a:lvl5pPr>
            <a:lvl6pPr marL="1700716" indent="0">
              <a:buNone/>
              <a:defRPr sz="1167" b="1"/>
            </a:lvl6pPr>
            <a:lvl7pPr marL="2040859" indent="0">
              <a:buNone/>
              <a:defRPr sz="1167" b="1"/>
            </a:lvl7pPr>
            <a:lvl8pPr marL="2381002" indent="0">
              <a:buNone/>
              <a:defRPr sz="1167" b="1"/>
            </a:lvl8pPr>
            <a:lvl9pPr marL="2721145" indent="0">
              <a:buNone/>
              <a:defRPr sz="1167" b="1"/>
            </a:lvl9pPr>
          </a:lstStyle>
          <a:p>
            <a:pPr lvl="0"/>
            <a:r>
              <a:rPr lang="en-US"/>
              <a:t>Click to edit Master text styles</a:t>
            </a:r>
          </a:p>
        </p:txBody>
      </p:sp>
      <p:sp>
        <p:nvSpPr>
          <p:cNvPr id="6" name="Content Placeholder 5"/>
          <p:cNvSpPr>
            <a:spLocks noGrp="1"/>
          </p:cNvSpPr>
          <p:nvPr>
            <p:ph sz="quarter" idx="4"/>
          </p:nvPr>
        </p:nvSpPr>
        <p:spPr>
          <a:xfrm>
            <a:off x="6193118" y="2174514"/>
            <a:ext cx="5388784" cy="3951793"/>
          </a:xfrm>
        </p:spPr>
        <p:txBody>
          <a:bodyPr/>
          <a:lstStyle>
            <a:lvl1pPr>
              <a:defRPr sz="1750"/>
            </a:lvl1pPr>
            <a:lvl2pPr>
              <a:defRPr sz="1500"/>
            </a:lvl2pPr>
            <a:lvl3pPr>
              <a:defRPr sz="1333"/>
            </a:lvl3pPr>
            <a:lvl4pPr>
              <a:defRPr sz="1167"/>
            </a:lvl4pPr>
            <a:lvl5pPr>
              <a:defRPr sz="1167"/>
            </a:lvl5pPr>
            <a:lvl6pPr>
              <a:defRPr sz="1167"/>
            </a:lvl6pPr>
            <a:lvl7pPr>
              <a:defRPr sz="1167"/>
            </a:lvl7pPr>
            <a:lvl8pPr>
              <a:defRPr sz="1167"/>
            </a:lvl8pPr>
            <a:lvl9pPr>
              <a:defRPr sz="1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8D2A89A-B5A5-7D5B-548B-F16ABA460D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9A32ED3-814F-53C2-9C43-E93FA1045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2F9CBE-5BC6-ECD7-5DCB-A12D3E2983B9}"/>
              </a:ext>
            </a:extLst>
          </p:cNvPr>
          <p:cNvSpPr>
            <a:spLocks noGrp="1" noChangeArrowheads="1"/>
          </p:cNvSpPr>
          <p:nvPr>
            <p:ph type="sldNum" sz="quarter" idx="12"/>
          </p:nvPr>
        </p:nvSpPr>
        <p:spPr>
          <a:ln/>
        </p:spPr>
        <p:txBody>
          <a:bodyPr/>
          <a:lstStyle>
            <a:lvl1pPr>
              <a:defRPr/>
            </a:lvl1pPr>
          </a:lstStyle>
          <a:p>
            <a:fld id="{A0CE2A49-C56A-694E-A4F8-7DC0641D1816}" type="slidenum">
              <a:rPr lang="en-US" altLang="es-US"/>
              <a:pPr/>
              <a:t>‹Nº›</a:t>
            </a:fld>
            <a:endParaRPr lang="en-US" altLang="es-US"/>
          </a:p>
        </p:txBody>
      </p:sp>
    </p:spTree>
    <p:extLst>
      <p:ext uri="{BB962C8B-B14F-4D97-AF65-F5344CB8AC3E}">
        <p14:creationId xmlns:p14="http://schemas.microsoft.com/office/powerpoint/2010/main" val="40037262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52436DF-54FF-A9DC-9124-A37889F42C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D737035-290D-7DDE-F521-C3E5E8238D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0B7A90-689D-2CD1-3378-B225CD141C91}"/>
              </a:ext>
            </a:extLst>
          </p:cNvPr>
          <p:cNvSpPr>
            <a:spLocks noGrp="1" noChangeArrowheads="1"/>
          </p:cNvSpPr>
          <p:nvPr>
            <p:ph type="sldNum" sz="quarter" idx="12"/>
          </p:nvPr>
        </p:nvSpPr>
        <p:spPr>
          <a:ln/>
        </p:spPr>
        <p:txBody>
          <a:bodyPr/>
          <a:lstStyle>
            <a:lvl1pPr>
              <a:defRPr/>
            </a:lvl1pPr>
          </a:lstStyle>
          <a:p>
            <a:fld id="{2012F7B9-BA2F-0342-B9E1-B9FFFE14D902}" type="slidenum">
              <a:rPr lang="en-US" altLang="es-US"/>
              <a:pPr/>
              <a:t>‹Nº›</a:t>
            </a:fld>
            <a:endParaRPr lang="en-US" altLang="es-US"/>
          </a:p>
        </p:txBody>
      </p:sp>
    </p:spTree>
    <p:extLst>
      <p:ext uri="{BB962C8B-B14F-4D97-AF65-F5344CB8AC3E}">
        <p14:creationId xmlns:p14="http://schemas.microsoft.com/office/powerpoint/2010/main" val="2018192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348B75-85F0-9483-C634-1BE237A1558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F531088-BE76-2138-739B-5845159473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F47CB3-00D4-D2E2-AF79-D49B4024DBBC}"/>
              </a:ext>
            </a:extLst>
          </p:cNvPr>
          <p:cNvSpPr>
            <a:spLocks noGrp="1" noChangeArrowheads="1"/>
          </p:cNvSpPr>
          <p:nvPr>
            <p:ph type="sldNum" sz="quarter" idx="12"/>
          </p:nvPr>
        </p:nvSpPr>
        <p:spPr>
          <a:ln/>
        </p:spPr>
        <p:txBody>
          <a:bodyPr/>
          <a:lstStyle>
            <a:lvl1pPr>
              <a:defRPr/>
            </a:lvl1pPr>
          </a:lstStyle>
          <a:p>
            <a:fld id="{346A260A-5AA3-0B43-9B8E-169F744D858E}" type="slidenum">
              <a:rPr lang="en-US" altLang="es-US"/>
              <a:pPr/>
              <a:t>‹Nº›</a:t>
            </a:fld>
            <a:endParaRPr lang="en-US" altLang="es-US"/>
          </a:p>
        </p:txBody>
      </p:sp>
    </p:spTree>
    <p:extLst>
      <p:ext uri="{BB962C8B-B14F-4D97-AF65-F5344CB8AC3E}">
        <p14:creationId xmlns:p14="http://schemas.microsoft.com/office/powerpoint/2010/main" val="3164013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099" y="272762"/>
            <a:ext cx="4010461" cy="1162483"/>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236" y="272761"/>
            <a:ext cx="6815667" cy="5853546"/>
          </a:xfrm>
        </p:spPr>
        <p:txBody>
          <a:bodyPr/>
          <a:lstStyle>
            <a:lvl1pPr>
              <a:defRPr sz="2417"/>
            </a:lvl1pPr>
            <a:lvl2pPr>
              <a:defRPr sz="2083"/>
            </a:lvl2pPr>
            <a:lvl3pPr>
              <a:defRPr sz="175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099" y="1435245"/>
            <a:ext cx="4010461" cy="4691063"/>
          </a:xfrm>
        </p:spPr>
        <p:txBody>
          <a:bodyPr/>
          <a:lstStyle>
            <a:lvl1pPr marL="0" indent="0">
              <a:buNone/>
              <a:defRPr sz="1000"/>
            </a:lvl1pPr>
            <a:lvl2pPr marL="340143" indent="0">
              <a:buNone/>
              <a:defRPr sz="917"/>
            </a:lvl2pPr>
            <a:lvl3pPr marL="680286" indent="0">
              <a:buNone/>
              <a:defRPr sz="750"/>
            </a:lvl3pPr>
            <a:lvl4pPr marL="1020429" indent="0">
              <a:buNone/>
              <a:defRPr sz="667"/>
            </a:lvl4pPr>
            <a:lvl5pPr marL="1360573" indent="0">
              <a:buNone/>
              <a:defRPr sz="667"/>
            </a:lvl5pPr>
            <a:lvl6pPr marL="1700716" indent="0">
              <a:buNone/>
              <a:defRPr sz="667"/>
            </a:lvl6pPr>
            <a:lvl7pPr marL="2040859" indent="0">
              <a:buNone/>
              <a:defRPr sz="667"/>
            </a:lvl7pPr>
            <a:lvl8pPr marL="2381002" indent="0">
              <a:buNone/>
              <a:defRPr sz="667"/>
            </a:lvl8pPr>
            <a:lvl9pPr marL="2721145" indent="0">
              <a:buNone/>
              <a:defRPr sz="667"/>
            </a:lvl9pPr>
          </a:lstStyle>
          <a:p>
            <a:pPr lvl="0"/>
            <a:r>
              <a:rPr lang="en-US"/>
              <a:t>Click to edit Master text styles</a:t>
            </a:r>
          </a:p>
        </p:txBody>
      </p:sp>
      <p:sp>
        <p:nvSpPr>
          <p:cNvPr id="5" name="Rectangle 4">
            <a:extLst>
              <a:ext uri="{FF2B5EF4-FFF2-40B4-BE49-F238E27FC236}">
                <a16:creationId xmlns:a16="http://schemas.microsoft.com/office/drawing/2014/main" id="{34C8C58C-CF75-40DE-6EF7-C05BD98E86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D51CCA-1CA3-3B7B-8EF0-A418AD83A0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F41C98-75BF-9ED0-21BD-CB1402390741}"/>
              </a:ext>
            </a:extLst>
          </p:cNvPr>
          <p:cNvSpPr>
            <a:spLocks noGrp="1" noChangeArrowheads="1"/>
          </p:cNvSpPr>
          <p:nvPr>
            <p:ph type="sldNum" sz="quarter" idx="12"/>
          </p:nvPr>
        </p:nvSpPr>
        <p:spPr>
          <a:ln/>
        </p:spPr>
        <p:txBody>
          <a:bodyPr/>
          <a:lstStyle>
            <a:lvl1pPr>
              <a:defRPr/>
            </a:lvl1pPr>
          </a:lstStyle>
          <a:p>
            <a:fld id="{642A5B6D-F9D9-BA4C-882A-D24FC40ED1A7}" type="slidenum">
              <a:rPr lang="en-US" altLang="es-US"/>
              <a:pPr/>
              <a:t>‹Nº›</a:t>
            </a:fld>
            <a:endParaRPr lang="en-US" altLang="es-US"/>
          </a:p>
        </p:txBody>
      </p:sp>
    </p:spTree>
    <p:extLst>
      <p:ext uri="{BB962C8B-B14F-4D97-AF65-F5344CB8AC3E}">
        <p14:creationId xmlns:p14="http://schemas.microsoft.com/office/powerpoint/2010/main" val="28934843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344" y="4800384"/>
            <a:ext cx="7316196" cy="567171"/>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344" y="612631"/>
            <a:ext cx="7316196" cy="4115233"/>
          </a:xfrm>
        </p:spPr>
        <p:txBody>
          <a:bodyPr/>
          <a:lstStyle>
            <a:lvl1pPr marL="0" indent="0">
              <a:buNone/>
              <a:defRPr sz="2417"/>
            </a:lvl1pPr>
            <a:lvl2pPr marL="340143" indent="0">
              <a:buNone/>
              <a:defRPr sz="2083"/>
            </a:lvl2pPr>
            <a:lvl3pPr marL="680286" indent="0">
              <a:buNone/>
              <a:defRPr sz="1750"/>
            </a:lvl3pPr>
            <a:lvl4pPr marL="1020429" indent="0">
              <a:buNone/>
              <a:defRPr sz="1500"/>
            </a:lvl4pPr>
            <a:lvl5pPr marL="1360573" indent="0">
              <a:buNone/>
              <a:defRPr sz="1500"/>
            </a:lvl5pPr>
            <a:lvl6pPr marL="1700716" indent="0">
              <a:buNone/>
              <a:defRPr sz="1500"/>
            </a:lvl6pPr>
            <a:lvl7pPr marL="2040859" indent="0">
              <a:buNone/>
              <a:defRPr sz="1500"/>
            </a:lvl7pPr>
            <a:lvl8pPr marL="2381002" indent="0">
              <a:buNone/>
              <a:defRPr sz="1500"/>
            </a:lvl8pPr>
            <a:lvl9pPr marL="2721145" indent="0">
              <a:buNone/>
              <a:defRPr sz="1500"/>
            </a:lvl9pPr>
          </a:lstStyle>
          <a:p>
            <a:pPr lvl="0"/>
            <a:endParaRPr lang="en-US" noProof="0"/>
          </a:p>
        </p:txBody>
      </p:sp>
      <p:sp>
        <p:nvSpPr>
          <p:cNvPr id="4" name="Text Placeholder 3"/>
          <p:cNvSpPr>
            <a:spLocks noGrp="1"/>
          </p:cNvSpPr>
          <p:nvPr>
            <p:ph type="body" sz="half" idx="2"/>
          </p:nvPr>
        </p:nvSpPr>
        <p:spPr>
          <a:xfrm>
            <a:off x="2389344" y="5367554"/>
            <a:ext cx="7316196" cy="804213"/>
          </a:xfrm>
        </p:spPr>
        <p:txBody>
          <a:bodyPr/>
          <a:lstStyle>
            <a:lvl1pPr marL="0" indent="0">
              <a:buNone/>
              <a:defRPr sz="1000"/>
            </a:lvl1pPr>
            <a:lvl2pPr marL="340143" indent="0">
              <a:buNone/>
              <a:defRPr sz="917"/>
            </a:lvl2pPr>
            <a:lvl3pPr marL="680286" indent="0">
              <a:buNone/>
              <a:defRPr sz="750"/>
            </a:lvl3pPr>
            <a:lvl4pPr marL="1020429" indent="0">
              <a:buNone/>
              <a:defRPr sz="667"/>
            </a:lvl4pPr>
            <a:lvl5pPr marL="1360573" indent="0">
              <a:buNone/>
              <a:defRPr sz="667"/>
            </a:lvl5pPr>
            <a:lvl6pPr marL="1700716" indent="0">
              <a:buNone/>
              <a:defRPr sz="667"/>
            </a:lvl6pPr>
            <a:lvl7pPr marL="2040859" indent="0">
              <a:buNone/>
              <a:defRPr sz="667"/>
            </a:lvl7pPr>
            <a:lvl8pPr marL="2381002" indent="0">
              <a:buNone/>
              <a:defRPr sz="667"/>
            </a:lvl8pPr>
            <a:lvl9pPr marL="2721145" indent="0">
              <a:buNone/>
              <a:defRPr sz="667"/>
            </a:lvl9pPr>
          </a:lstStyle>
          <a:p>
            <a:pPr lvl="0"/>
            <a:r>
              <a:rPr lang="en-US"/>
              <a:t>Click to edit Master text styles</a:t>
            </a:r>
          </a:p>
        </p:txBody>
      </p:sp>
      <p:sp>
        <p:nvSpPr>
          <p:cNvPr id="5" name="Rectangle 4">
            <a:extLst>
              <a:ext uri="{FF2B5EF4-FFF2-40B4-BE49-F238E27FC236}">
                <a16:creationId xmlns:a16="http://schemas.microsoft.com/office/drawing/2014/main" id="{EA8FA44D-8C88-59C0-A94F-15E4751B4C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3534D0-A8F0-28DF-C53C-FA0E780B99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0FA048-124B-D979-2120-DDDE01305578}"/>
              </a:ext>
            </a:extLst>
          </p:cNvPr>
          <p:cNvSpPr>
            <a:spLocks noGrp="1" noChangeArrowheads="1"/>
          </p:cNvSpPr>
          <p:nvPr>
            <p:ph type="sldNum" sz="quarter" idx="12"/>
          </p:nvPr>
        </p:nvSpPr>
        <p:spPr>
          <a:ln/>
        </p:spPr>
        <p:txBody>
          <a:bodyPr/>
          <a:lstStyle>
            <a:lvl1pPr>
              <a:defRPr/>
            </a:lvl1pPr>
          </a:lstStyle>
          <a:p>
            <a:fld id="{45B553DA-4805-7348-BCDB-DB58430C718A}" type="slidenum">
              <a:rPr lang="en-US" altLang="es-US"/>
              <a:pPr/>
              <a:t>‹Nº›</a:t>
            </a:fld>
            <a:endParaRPr lang="en-US" altLang="es-US"/>
          </a:p>
        </p:txBody>
      </p:sp>
    </p:spTree>
    <p:extLst>
      <p:ext uri="{BB962C8B-B14F-4D97-AF65-F5344CB8AC3E}">
        <p14:creationId xmlns:p14="http://schemas.microsoft.com/office/powerpoint/2010/main" val="547040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7208D9-0541-C74D-F79D-1BC8F511AC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585EDA-D2AF-29F8-C6D2-30E624035B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D8A530-CC62-5247-1267-3EFD489F52F7}"/>
              </a:ext>
            </a:extLst>
          </p:cNvPr>
          <p:cNvSpPr>
            <a:spLocks noGrp="1" noChangeArrowheads="1"/>
          </p:cNvSpPr>
          <p:nvPr>
            <p:ph type="sldNum" sz="quarter" idx="12"/>
          </p:nvPr>
        </p:nvSpPr>
        <p:spPr>
          <a:ln/>
        </p:spPr>
        <p:txBody>
          <a:bodyPr/>
          <a:lstStyle>
            <a:lvl1pPr>
              <a:defRPr/>
            </a:lvl1pPr>
          </a:lstStyle>
          <a:p>
            <a:fld id="{D4530345-1A6C-284E-A6B6-7348696C3436}" type="slidenum">
              <a:rPr lang="en-US" altLang="es-US"/>
              <a:pPr/>
              <a:t>‹Nº›</a:t>
            </a:fld>
            <a:endParaRPr lang="en-US" altLang="es-US"/>
          </a:p>
        </p:txBody>
      </p:sp>
    </p:spTree>
    <p:extLst>
      <p:ext uri="{BB962C8B-B14F-4D97-AF65-F5344CB8AC3E}">
        <p14:creationId xmlns:p14="http://schemas.microsoft.com/office/powerpoint/2010/main" val="2595000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952" y="274927"/>
            <a:ext cx="2742951" cy="58513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0099" y="274927"/>
            <a:ext cx="8109324" cy="58513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5C2BF0A-FBED-F75B-A8CA-61FCBC6084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69DDF7-45AB-DBC8-0FB0-E24A6AD8BC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5C97DF-19CA-D1FD-AF3C-348A33FB6F25}"/>
              </a:ext>
            </a:extLst>
          </p:cNvPr>
          <p:cNvSpPr>
            <a:spLocks noGrp="1" noChangeArrowheads="1"/>
          </p:cNvSpPr>
          <p:nvPr>
            <p:ph type="sldNum" sz="quarter" idx="12"/>
          </p:nvPr>
        </p:nvSpPr>
        <p:spPr>
          <a:ln/>
        </p:spPr>
        <p:txBody>
          <a:bodyPr/>
          <a:lstStyle>
            <a:lvl1pPr>
              <a:defRPr/>
            </a:lvl1pPr>
          </a:lstStyle>
          <a:p>
            <a:fld id="{A4906208-C192-0B4E-AEED-543D2A0F26A9}" type="slidenum">
              <a:rPr lang="en-US" altLang="es-US"/>
              <a:pPr/>
              <a:t>‹Nº›</a:t>
            </a:fld>
            <a:endParaRPr lang="en-US" altLang="es-US"/>
          </a:p>
        </p:txBody>
      </p:sp>
    </p:spTree>
    <p:extLst>
      <p:ext uri="{BB962C8B-B14F-4D97-AF65-F5344CB8AC3E}">
        <p14:creationId xmlns:p14="http://schemas.microsoft.com/office/powerpoint/2010/main" val="660012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t>22/6/2024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3978993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t>22/6/2024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166354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C3F664-26A9-48D9-9424-E59470A436F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828168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822DA-C93C-45BA-ABA4-E24D997043E2}" type="datetimeFigureOut">
              <a:rPr lang="es-SV" smtClean="0"/>
              <a:t>22/6/2024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38593497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822DA-C93C-45BA-ABA4-E24D997043E2}" type="datetimeFigureOut">
              <a:rPr lang="es-SV" smtClean="0"/>
              <a:t>22/6/2024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1043914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822DA-C93C-45BA-ABA4-E24D997043E2}" type="datetimeFigureOut">
              <a:rPr lang="es-SV" smtClean="0"/>
              <a:t>22/6/2024</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3010624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822DA-C93C-45BA-ABA4-E24D997043E2}" type="datetimeFigureOut">
              <a:rPr lang="es-SV" smtClean="0"/>
              <a:t>22/6/2024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16666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22DA-C93C-45BA-ABA4-E24D997043E2}" type="datetimeFigureOut">
              <a:rPr lang="es-SV" smtClean="0"/>
              <a:t>22/6/2024</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41839618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t>22/6/2024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653935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t>22/6/2024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2830099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t>22/6/2024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24750517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t>22/6/2024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82DB4A8-FFAA-46DE-A5FC-76CE2763C024}" type="slidenum">
              <a:rPr lang="es-SV" smtClean="0"/>
              <a:t>‹Nº›</a:t>
            </a:fld>
            <a:endParaRPr lang="es-SV"/>
          </a:p>
        </p:txBody>
      </p:sp>
    </p:spTree>
    <p:extLst>
      <p:ext uri="{BB962C8B-B14F-4D97-AF65-F5344CB8AC3E}">
        <p14:creationId xmlns:p14="http://schemas.microsoft.com/office/powerpoint/2010/main" val="966117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6BF748-E6DB-4754-A61C-2B21641C56E7}" type="slidenum">
              <a:rPr lang="en-US"/>
              <a:pPr/>
              <a:t>‹Nº›</a:t>
            </a:fld>
            <a:endParaRPr lang="en-US"/>
          </a:p>
        </p:txBody>
      </p:sp>
    </p:spTree>
    <p:extLst>
      <p:ext uri="{BB962C8B-B14F-4D97-AF65-F5344CB8AC3E}">
        <p14:creationId xmlns:p14="http://schemas.microsoft.com/office/powerpoint/2010/main" val="109341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E00CCB-576C-488B-8FD8-4C1ACEE4921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29843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8A1BDE-DF62-4471-9E5A-B8007D61A98A}" type="slidenum">
              <a:rPr lang="en-US"/>
              <a:pPr/>
              <a:t>‹Nº›</a:t>
            </a:fld>
            <a:endParaRPr lang="en-US"/>
          </a:p>
        </p:txBody>
      </p:sp>
    </p:spTree>
    <p:extLst>
      <p:ext uri="{BB962C8B-B14F-4D97-AF65-F5344CB8AC3E}">
        <p14:creationId xmlns:p14="http://schemas.microsoft.com/office/powerpoint/2010/main" val="4218450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FFFDA5-0616-47BA-9E3B-AD23E98F8044}" type="slidenum">
              <a:rPr lang="en-US"/>
              <a:pPr/>
              <a:t>‹Nº›</a:t>
            </a:fld>
            <a:endParaRPr lang="en-US"/>
          </a:p>
        </p:txBody>
      </p:sp>
    </p:spTree>
    <p:extLst>
      <p:ext uri="{BB962C8B-B14F-4D97-AF65-F5344CB8AC3E}">
        <p14:creationId xmlns:p14="http://schemas.microsoft.com/office/powerpoint/2010/main" val="41625352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8A7634-AF21-4F96-B019-C5365A9CF069}" type="slidenum">
              <a:rPr lang="en-US"/>
              <a:pPr/>
              <a:t>‹Nº›</a:t>
            </a:fld>
            <a:endParaRPr lang="en-US"/>
          </a:p>
        </p:txBody>
      </p:sp>
    </p:spTree>
    <p:extLst>
      <p:ext uri="{BB962C8B-B14F-4D97-AF65-F5344CB8AC3E}">
        <p14:creationId xmlns:p14="http://schemas.microsoft.com/office/powerpoint/2010/main" val="2294509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E90227-5DF5-4EF4-A34D-7D7A036E075F}" type="slidenum">
              <a:rPr lang="en-US"/>
              <a:pPr/>
              <a:t>‹Nº›</a:t>
            </a:fld>
            <a:endParaRPr lang="en-US"/>
          </a:p>
        </p:txBody>
      </p:sp>
    </p:spTree>
    <p:extLst>
      <p:ext uri="{BB962C8B-B14F-4D97-AF65-F5344CB8AC3E}">
        <p14:creationId xmlns:p14="http://schemas.microsoft.com/office/powerpoint/2010/main" val="3042800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FA09CE-D475-4A7B-9D51-C942764E3025}" type="slidenum">
              <a:rPr lang="en-US"/>
              <a:pPr/>
              <a:t>‹Nº›</a:t>
            </a:fld>
            <a:endParaRPr lang="en-US"/>
          </a:p>
        </p:txBody>
      </p:sp>
    </p:spTree>
    <p:extLst>
      <p:ext uri="{BB962C8B-B14F-4D97-AF65-F5344CB8AC3E}">
        <p14:creationId xmlns:p14="http://schemas.microsoft.com/office/powerpoint/2010/main" val="4290005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B31EB19-FEA5-4D59-BD9B-F4906990B514}" type="slidenum">
              <a:rPr lang="en-US"/>
              <a:pPr/>
              <a:t>‹Nº›</a:t>
            </a:fld>
            <a:endParaRPr lang="en-US"/>
          </a:p>
        </p:txBody>
      </p:sp>
    </p:spTree>
    <p:extLst>
      <p:ext uri="{BB962C8B-B14F-4D97-AF65-F5344CB8AC3E}">
        <p14:creationId xmlns:p14="http://schemas.microsoft.com/office/powerpoint/2010/main" val="28205126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7053AB-7B71-4110-A446-28CA0AE2470D}" type="slidenum">
              <a:rPr lang="en-US"/>
              <a:pPr/>
              <a:t>‹Nº›</a:t>
            </a:fld>
            <a:endParaRPr lang="en-US"/>
          </a:p>
        </p:txBody>
      </p:sp>
    </p:spTree>
    <p:extLst>
      <p:ext uri="{BB962C8B-B14F-4D97-AF65-F5344CB8AC3E}">
        <p14:creationId xmlns:p14="http://schemas.microsoft.com/office/powerpoint/2010/main" val="2102244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1AD1E3-890D-4936-8BE9-B6C5028FD44A}" type="slidenum">
              <a:rPr lang="en-US"/>
              <a:pPr/>
              <a:t>‹Nº›</a:t>
            </a:fld>
            <a:endParaRPr lang="en-US"/>
          </a:p>
        </p:txBody>
      </p:sp>
    </p:spTree>
    <p:extLst>
      <p:ext uri="{BB962C8B-B14F-4D97-AF65-F5344CB8AC3E}">
        <p14:creationId xmlns:p14="http://schemas.microsoft.com/office/powerpoint/2010/main" val="6300395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1BD45B-5FD1-4D9E-B3BB-4B7A4C38B589}" type="slidenum">
              <a:rPr lang="en-US"/>
              <a:pPr/>
              <a:t>‹Nº›</a:t>
            </a:fld>
            <a:endParaRPr lang="en-US"/>
          </a:p>
        </p:txBody>
      </p:sp>
    </p:spTree>
    <p:extLst>
      <p:ext uri="{BB962C8B-B14F-4D97-AF65-F5344CB8AC3E}">
        <p14:creationId xmlns:p14="http://schemas.microsoft.com/office/powerpoint/2010/main" val="3305228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7F8B0A-25FD-4868-90B8-A689F44927B8}" type="slidenum">
              <a:rPr lang="en-US"/>
              <a:pPr/>
              <a:t>‹Nº›</a:t>
            </a:fld>
            <a:endParaRPr lang="en-US"/>
          </a:p>
        </p:txBody>
      </p:sp>
    </p:spTree>
    <p:extLst>
      <p:ext uri="{BB962C8B-B14F-4D97-AF65-F5344CB8AC3E}">
        <p14:creationId xmlns:p14="http://schemas.microsoft.com/office/powerpoint/2010/main" val="184874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BFABF855-287E-4E37-AE88-DD247D8AA3D7}"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356236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02D8BF-7417-6945-5AFB-D9B6C4D8389B}"/>
              </a:ext>
            </a:extLst>
          </p:cNvPr>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75" tIns="59538" rIns="119075" bIns="59538" numCol="1" anchor="ctr" anchorCtr="0" compatLnSpc="1">
            <a:prstTxWarp prst="textNoShape">
              <a:avLst/>
            </a:prstTxWarp>
          </a:bodyPr>
          <a:lstStyle/>
          <a:p>
            <a:pPr lvl="0"/>
            <a:r>
              <a:rPr lang="en-US" altLang="es-MX"/>
              <a:t>Click to edit Master title style</a:t>
            </a:r>
          </a:p>
        </p:txBody>
      </p:sp>
      <p:sp>
        <p:nvSpPr>
          <p:cNvPr id="1027" name="Rectangle 3">
            <a:extLst>
              <a:ext uri="{FF2B5EF4-FFF2-40B4-BE49-F238E27FC236}">
                <a16:creationId xmlns:a16="http://schemas.microsoft.com/office/drawing/2014/main" id="{C1BA1EBA-8D40-94D4-13CA-6FCBFC1AA22B}"/>
              </a:ext>
            </a:extLst>
          </p:cNvPr>
          <p:cNvSpPr>
            <a:spLocks noGrp="1" noChangeArrowheads="1"/>
          </p:cNvSpPr>
          <p:nvPr>
            <p:ph type="body" idx="1"/>
          </p:nvPr>
        </p:nvSpPr>
        <p:spPr bwMode="auto">
          <a:xfrm>
            <a:off x="609865" y="1599407"/>
            <a:ext cx="10972271"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75" tIns="59538" rIns="119075" bIns="59538" numCol="1" anchor="t" anchorCtr="0" compatLnSpc="1">
            <a:prstTxWarp prst="textNoShape">
              <a:avLst/>
            </a:prstTxWarp>
          </a:bodyPr>
          <a:lstStyle/>
          <a:p>
            <a:pPr lvl="0"/>
            <a:r>
              <a:rPr lang="en-US" altLang="es-MX"/>
              <a:t>Click to edit Master text styles</a:t>
            </a:r>
          </a:p>
          <a:p>
            <a:pPr lvl="1"/>
            <a:r>
              <a:rPr lang="en-US" altLang="es-MX"/>
              <a:t>Second level</a:t>
            </a:r>
          </a:p>
          <a:p>
            <a:pPr lvl="2"/>
            <a:r>
              <a:rPr lang="en-US" altLang="es-MX"/>
              <a:t>Third level</a:t>
            </a:r>
          </a:p>
          <a:p>
            <a:pPr lvl="3"/>
            <a:r>
              <a:rPr lang="en-US" altLang="es-MX"/>
              <a:t>Fourth level</a:t>
            </a:r>
          </a:p>
          <a:p>
            <a:pPr lvl="4"/>
            <a:r>
              <a:rPr lang="en-US" altLang="es-MX"/>
              <a:t>Fifth level</a:t>
            </a:r>
          </a:p>
        </p:txBody>
      </p:sp>
      <p:sp>
        <p:nvSpPr>
          <p:cNvPr id="1028" name="Rectangle 4">
            <a:extLst>
              <a:ext uri="{FF2B5EF4-FFF2-40B4-BE49-F238E27FC236}">
                <a16:creationId xmlns:a16="http://schemas.microsoft.com/office/drawing/2014/main" id="{C4936C6C-3BC5-E084-DAC2-2B96641FD732}"/>
              </a:ext>
            </a:extLst>
          </p:cNvPr>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75" tIns="59538" rIns="119075" bIns="59538" numCol="1" anchor="t" anchorCtr="0" compatLnSpc="1">
            <a:prstTxWarp prst="textNoShape">
              <a:avLst/>
            </a:prstTxWarp>
          </a:bodyPr>
          <a:lstStyle>
            <a:lvl1pPr defTabSz="992148">
              <a:defRPr sz="1500"/>
            </a:lvl1pPr>
          </a:lstStyle>
          <a:p>
            <a:endParaRPr lang="en-US" altLang="es-MX"/>
          </a:p>
        </p:txBody>
      </p:sp>
      <p:sp>
        <p:nvSpPr>
          <p:cNvPr id="1029" name="Rectangle 5">
            <a:extLst>
              <a:ext uri="{FF2B5EF4-FFF2-40B4-BE49-F238E27FC236}">
                <a16:creationId xmlns:a16="http://schemas.microsoft.com/office/drawing/2014/main" id="{1B9BBFA4-8180-ADE9-69E7-B68506317D71}"/>
              </a:ext>
            </a:extLst>
          </p:cNvPr>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75" tIns="59538" rIns="119075" bIns="59538" numCol="1" anchor="t" anchorCtr="0" compatLnSpc="1">
            <a:prstTxWarp prst="textNoShape">
              <a:avLst/>
            </a:prstTxWarp>
          </a:bodyPr>
          <a:lstStyle>
            <a:lvl1pPr algn="ctr" defTabSz="992148">
              <a:defRPr sz="1500"/>
            </a:lvl1pPr>
          </a:lstStyle>
          <a:p>
            <a:endParaRPr lang="en-US" altLang="es-MX"/>
          </a:p>
        </p:txBody>
      </p:sp>
      <p:sp>
        <p:nvSpPr>
          <p:cNvPr id="1030" name="Rectangle 6">
            <a:extLst>
              <a:ext uri="{FF2B5EF4-FFF2-40B4-BE49-F238E27FC236}">
                <a16:creationId xmlns:a16="http://schemas.microsoft.com/office/drawing/2014/main" id="{2C7AC4B7-C1B5-3D99-4F2B-411227E19501}"/>
              </a:ext>
            </a:extLst>
          </p:cNvPr>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75" tIns="59538" rIns="119075" bIns="59538" numCol="1" anchor="t" anchorCtr="0" compatLnSpc="1">
            <a:prstTxWarp prst="textNoShape">
              <a:avLst/>
            </a:prstTxWarp>
          </a:bodyPr>
          <a:lstStyle>
            <a:lvl1pPr algn="r" defTabSz="992148">
              <a:defRPr sz="1500"/>
            </a:lvl1pPr>
          </a:lstStyle>
          <a:p>
            <a:fld id="{C9BD5D0D-EF80-4CF1-AD3C-C5734ACA5B90}" type="slidenum">
              <a:rPr lang="en-US" altLang="es-MX"/>
              <a:pPr/>
              <a:t>‹Nº›</a:t>
            </a:fld>
            <a:endParaRPr lang="en-US" altLang="es-MX"/>
          </a:p>
        </p:txBody>
      </p:sp>
    </p:spTree>
    <p:extLst>
      <p:ext uri="{BB962C8B-B14F-4D97-AF65-F5344CB8AC3E}">
        <p14:creationId xmlns:p14="http://schemas.microsoft.com/office/powerpoint/2010/main" val="2033431742"/>
      </p:ext>
    </p:extLst>
  </p:cSld>
  <p:clrMap bg1="lt1" tx1="dk1" bg2="lt2" tx2="dk2" accent1="accent1" accent2="accent2" accent3="accent3" accent4="accent4" accent5="accent5" accent6="accent6" hlink="hlink" folHlink="folHlink"/>
  <p:sldLayoutIdLst>
    <p:sldLayoutId id="2147485798" r:id="rId1"/>
    <p:sldLayoutId id="2147485799" r:id="rId2"/>
    <p:sldLayoutId id="2147485800" r:id="rId3"/>
    <p:sldLayoutId id="2147485801" r:id="rId4"/>
    <p:sldLayoutId id="2147485802" r:id="rId5"/>
    <p:sldLayoutId id="2147485803" r:id="rId6"/>
    <p:sldLayoutId id="2147485804" r:id="rId7"/>
    <p:sldLayoutId id="2147485805" r:id="rId8"/>
    <p:sldLayoutId id="2147485806" r:id="rId9"/>
    <p:sldLayoutId id="2147485807" r:id="rId10"/>
    <p:sldLayoutId id="2147485808" r:id="rId11"/>
  </p:sldLayoutIdLst>
  <p:txStyles>
    <p:titleStyle>
      <a:lvl1pPr algn="ctr" defTabSz="992148" rtl="0" fontAlgn="base">
        <a:spcBef>
          <a:spcPct val="0"/>
        </a:spcBef>
        <a:spcAft>
          <a:spcPct val="0"/>
        </a:spcAft>
        <a:defRPr sz="4750" kern="1200">
          <a:solidFill>
            <a:schemeClr val="tx2"/>
          </a:solidFill>
          <a:latin typeface="+mj-lt"/>
          <a:ea typeface="+mj-ea"/>
          <a:cs typeface="+mj-cs"/>
        </a:defRPr>
      </a:lvl1pPr>
      <a:lvl2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2pPr>
      <a:lvl3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3pPr>
      <a:lvl4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4pPr>
      <a:lvl5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5pPr>
      <a:lvl6pPr marL="380985"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6pPr>
      <a:lvl7pPr marL="761970"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7pPr>
      <a:lvl8pPr marL="1142954"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8pPr>
      <a:lvl9pPr marL="1523939"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9pPr>
    </p:titleStyle>
    <p:bodyStyle>
      <a:lvl1pPr marL="371725" indent="-371725" algn="l" defTabSz="992148" rtl="0" fontAlgn="base">
        <a:spcBef>
          <a:spcPct val="20000"/>
        </a:spcBef>
        <a:spcAft>
          <a:spcPct val="0"/>
        </a:spcAft>
        <a:buChar char="•"/>
        <a:defRPr sz="3417" kern="1200">
          <a:solidFill>
            <a:schemeClr val="tx1"/>
          </a:solidFill>
          <a:latin typeface="+mn-lt"/>
          <a:ea typeface="+mn-ea"/>
          <a:cs typeface="+mn-cs"/>
        </a:defRPr>
      </a:lvl1pPr>
      <a:lvl2pPr marL="805624" indent="-309550" algn="l" defTabSz="992148" rtl="0" fontAlgn="base">
        <a:spcBef>
          <a:spcPct val="20000"/>
        </a:spcBef>
        <a:spcAft>
          <a:spcPct val="0"/>
        </a:spcAft>
        <a:buChar char="–"/>
        <a:defRPr sz="3083" kern="1200">
          <a:solidFill>
            <a:schemeClr val="tx1"/>
          </a:solidFill>
          <a:latin typeface="+mn-lt"/>
          <a:ea typeface="+mn-ea"/>
          <a:cs typeface="+mn-cs"/>
        </a:defRPr>
      </a:lvl2pPr>
      <a:lvl3pPr marL="1239524" indent="-247376" algn="l" defTabSz="992148" rtl="0" fontAlgn="base">
        <a:spcBef>
          <a:spcPct val="20000"/>
        </a:spcBef>
        <a:spcAft>
          <a:spcPct val="0"/>
        </a:spcAft>
        <a:buChar char="•"/>
        <a:defRPr sz="2583" kern="1200">
          <a:solidFill>
            <a:schemeClr val="tx1"/>
          </a:solidFill>
          <a:latin typeface="+mn-lt"/>
          <a:ea typeface="+mn-ea"/>
          <a:cs typeface="+mn-cs"/>
        </a:defRPr>
      </a:lvl3pPr>
      <a:lvl4pPr marL="1736921" indent="-247376" algn="l" defTabSz="992148" rtl="0" fontAlgn="base">
        <a:spcBef>
          <a:spcPct val="20000"/>
        </a:spcBef>
        <a:spcAft>
          <a:spcPct val="0"/>
        </a:spcAft>
        <a:buChar char="–"/>
        <a:defRPr sz="2167" kern="1200">
          <a:solidFill>
            <a:schemeClr val="tx1"/>
          </a:solidFill>
          <a:latin typeface="+mn-lt"/>
          <a:ea typeface="+mn-ea"/>
          <a:cs typeface="+mn-cs"/>
        </a:defRPr>
      </a:lvl4pPr>
      <a:lvl5pPr marL="2232994" indent="-248698" algn="l" defTabSz="992148" rtl="0" fontAlgn="base">
        <a:spcBef>
          <a:spcPct val="20000"/>
        </a:spcBef>
        <a:spcAft>
          <a:spcPct val="0"/>
        </a:spcAft>
        <a:buChar char="»"/>
        <a:defRPr sz="21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MX"/>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t>6/22/2024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t>‹Nº›</a:t>
            </a:fld>
            <a:endParaRPr lang="en-US"/>
          </a:p>
        </p:txBody>
      </p:sp>
    </p:spTree>
    <p:extLst>
      <p:ext uri="{BB962C8B-B14F-4D97-AF65-F5344CB8AC3E}">
        <p14:creationId xmlns:p14="http://schemas.microsoft.com/office/powerpoint/2010/main" val="398835485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22DA-C93C-45BA-ABA4-E24D997043E2}" type="datetimeFigureOut">
              <a:rPr lang="es-SV" smtClean="0">
                <a:solidFill>
                  <a:prstClr val="white">
                    <a:tint val="75000"/>
                  </a:prstClr>
                </a:solidFill>
              </a:rPr>
              <a:pPr/>
              <a:t>22/6/2024</a:t>
            </a:fld>
            <a:endParaRPr lang="es-SV">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84591279"/>
      </p:ext>
    </p:extLst>
  </p:cSld>
  <p:clrMap bg1="dk1" tx1="lt1" bg2="dk2" tx2="lt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06FD64A4-B277-4360-B64B-3086B7A2DD8D}"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3020841924"/>
      </p:ext>
    </p:extLst>
  </p:cSld>
  <p:clrMap bg1="lt1" tx1="dk1" bg2="lt2" tx2="dk2" accent1="accent1" accent2="accent2" accent3="accent3" accent4="accent4" accent5="accent5" accent6="accent6" hlink="hlink" folHlink="folHlink"/>
  <p:sldLayoutIdLst>
    <p:sldLayoutId id="2147485615"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D6C59285-724C-46C2-B998-AE5BDACE81BD}"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772481847"/>
      </p:ext>
    </p:extLst>
  </p:cSld>
  <p:clrMap bg1="lt1" tx1="dk1" bg2="lt2" tx2="dk2" accent1="accent1" accent2="accent2" accent3="accent3" accent4="accent4" accent5="accent5" accent6="accent6" hlink="hlink" folHlink="folHlink"/>
  <p:sldLayoutIdLst>
    <p:sldLayoutId id="2147485714" r:id="rId1"/>
    <p:sldLayoutId id="2147485715" r:id="rId2"/>
    <p:sldLayoutId id="2147485716" r:id="rId3"/>
    <p:sldLayoutId id="2147485717" r:id="rId4"/>
    <p:sldLayoutId id="2147485718" r:id="rId5"/>
    <p:sldLayoutId id="2147485719" r:id="rId6"/>
    <p:sldLayoutId id="2147485720" r:id="rId7"/>
    <p:sldLayoutId id="2147485721" r:id="rId8"/>
    <p:sldLayoutId id="2147485722" r:id="rId9"/>
    <p:sldLayoutId id="2147485723" r:id="rId10"/>
    <p:sldLayoutId id="2147485724"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1190625" y="892969"/>
            <a:ext cx="9810750" cy="5072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42517" tIns="42517" rIns="42517" bIns="42517"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648406372"/>
      </p:ext>
    </p:extLst>
  </p:cSld>
  <p:clrMap bg1="dk2" tx1="lt1" bg2="dk1" tx2="lt2" accent1="accent1" accent2="accent2" accent3="accent3" accent4="accent4" accent5="accent5" accent6="accent6" hlink="hlink" folHlink="folHlink"/>
  <p:sldLayoutIdLst>
    <p:sldLayoutId id="2147485738" r:id="rId1"/>
    <p:sldLayoutId id="2147485739" r:id="rId2"/>
    <p:sldLayoutId id="2147485740" r:id="rId3"/>
    <p:sldLayoutId id="2147485741" r:id="rId4"/>
    <p:sldLayoutId id="2147485742" r:id="rId5"/>
    <p:sldLayoutId id="2147485743" r:id="rId6"/>
    <p:sldLayoutId id="2147485744" r:id="rId7"/>
    <p:sldLayoutId id="2147485745" r:id="rId8"/>
    <p:sldLayoutId id="2147485746" r:id="rId9"/>
    <p:sldLayoutId id="2147485747" r:id="rId10"/>
    <p:sldLayoutId id="2147485748" r:id="rId11"/>
  </p:sldLayoutIdLst>
  <p:transition/>
  <p:txStyles>
    <p:titleStyle>
      <a:lvl1pPr algn="ctr" rtl="0" eaLnBrk="0" fontAlgn="base" hangingPunct="0">
        <a:spcBef>
          <a:spcPct val="0"/>
        </a:spcBef>
        <a:spcAft>
          <a:spcPct val="0"/>
        </a:spcAft>
        <a:defRPr sz="7100">
          <a:solidFill>
            <a:schemeClr val="tx1"/>
          </a:solidFill>
          <a:latin typeface="+mj-lt"/>
          <a:ea typeface="+mj-ea"/>
          <a:cs typeface="+mj-cs"/>
          <a:sym typeface="Gill Sans" charset="0"/>
        </a:defRPr>
      </a:lvl1pPr>
      <a:lvl2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5pPr>
      <a:lvl6pPr marL="382646"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6pPr>
      <a:lvl7pPr marL="765291"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7pPr>
      <a:lvl8pPr marL="1147937"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8pPr>
      <a:lvl9pPr marL="1530584" algn="ctr" rtl="0" fontAlgn="base">
        <a:spcBef>
          <a:spcPct val="0"/>
        </a:spcBef>
        <a:spcAft>
          <a:spcPct val="0"/>
        </a:spcAft>
        <a:defRPr sz="7100">
          <a:solidFill>
            <a:schemeClr val="tx1"/>
          </a:solidFill>
          <a:latin typeface="Gill Sans" charset="0"/>
          <a:ea typeface="ヒラギノ角ゴ ProN W3" charset="0"/>
          <a:cs typeface="ヒラギノ角ゴ ProN W3" charset="0"/>
          <a:sym typeface="Gill Sans" charset="0"/>
        </a:defRPr>
      </a:lvl9pPr>
    </p:titleStyle>
    <p:bodyStyle>
      <a:lvl1pPr marL="70109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1pPr>
      <a:lvl2pPr marL="1072800"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2pPr>
      <a:lvl3pPr marL="1444509"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3pPr>
      <a:lvl4pPr marL="181754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4pPr>
      <a:lvl5pPr marL="2189252" indent="-477535" algn="l" rtl="0" eaLnBrk="0" fontAlgn="base" hangingPunct="0">
        <a:spcBef>
          <a:spcPts val="4021"/>
        </a:spcBef>
        <a:spcAft>
          <a:spcPct val="0"/>
        </a:spcAft>
        <a:buSzPct val="171000"/>
        <a:buFont typeface="Gill Sans" charset="0"/>
        <a:buChar char="•"/>
        <a:defRPr sz="3500">
          <a:solidFill>
            <a:schemeClr val="tx1"/>
          </a:solidFill>
          <a:latin typeface="+mn-lt"/>
          <a:ea typeface="+mn-ea"/>
          <a:cs typeface="+mn-cs"/>
          <a:sym typeface="Gill Sans" charset="0"/>
        </a:defRPr>
      </a:lvl5pPr>
      <a:lvl6pPr marL="2572230"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6pPr>
      <a:lvl7pPr marL="2954876"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7pPr>
      <a:lvl8pPr marL="3337521"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8pPr>
      <a:lvl9pPr marL="3720167" indent="-478308" algn="l" rtl="0" fontAlgn="base">
        <a:spcBef>
          <a:spcPts val="4017"/>
        </a:spcBef>
        <a:spcAft>
          <a:spcPct val="0"/>
        </a:spcAft>
        <a:buSzPct val="171000"/>
        <a:buFont typeface="Gill Sans" charset="0"/>
        <a:buChar char="•"/>
        <a:defRPr sz="3500">
          <a:solidFill>
            <a:schemeClr val="tx1"/>
          </a:solidFill>
          <a:latin typeface="+mn-lt"/>
          <a:ea typeface="+mn-ea"/>
          <a:cs typeface="+mn-cs"/>
          <a:sym typeface="Gill Sans" charset="0"/>
        </a:defRPr>
      </a:lvl9pPr>
    </p:bodyStyle>
    <p:otherStyle>
      <a:defPPr>
        <a:defRPr lang="en-US"/>
      </a:defPPr>
      <a:lvl1pPr marL="0" algn="l" defTabSz="765291" rtl="0" eaLnBrk="1" latinLnBrk="0" hangingPunct="1">
        <a:defRPr sz="1500" kern="1200">
          <a:solidFill>
            <a:schemeClr val="tx1"/>
          </a:solidFill>
          <a:latin typeface="+mn-lt"/>
          <a:ea typeface="+mn-ea"/>
          <a:cs typeface="+mn-cs"/>
        </a:defRPr>
      </a:lvl1pPr>
      <a:lvl2pPr marL="382646" algn="l" defTabSz="765291" rtl="0" eaLnBrk="1" latinLnBrk="0" hangingPunct="1">
        <a:defRPr sz="1500" kern="1200">
          <a:solidFill>
            <a:schemeClr val="tx1"/>
          </a:solidFill>
          <a:latin typeface="+mn-lt"/>
          <a:ea typeface="+mn-ea"/>
          <a:cs typeface="+mn-cs"/>
        </a:defRPr>
      </a:lvl2pPr>
      <a:lvl3pPr marL="765291" algn="l" defTabSz="765291" rtl="0" eaLnBrk="1" latinLnBrk="0" hangingPunct="1">
        <a:defRPr sz="1500" kern="1200">
          <a:solidFill>
            <a:schemeClr val="tx1"/>
          </a:solidFill>
          <a:latin typeface="+mn-lt"/>
          <a:ea typeface="+mn-ea"/>
          <a:cs typeface="+mn-cs"/>
        </a:defRPr>
      </a:lvl3pPr>
      <a:lvl4pPr marL="1147937" algn="l" defTabSz="765291" rtl="0" eaLnBrk="1" latinLnBrk="0" hangingPunct="1">
        <a:defRPr sz="1500" kern="1200">
          <a:solidFill>
            <a:schemeClr val="tx1"/>
          </a:solidFill>
          <a:latin typeface="+mn-lt"/>
          <a:ea typeface="+mn-ea"/>
          <a:cs typeface="+mn-cs"/>
        </a:defRPr>
      </a:lvl4pPr>
      <a:lvl5pPr marL="1530584" algn="l" defTabSz="765291" rtl="0" eaLnBrk="1" latinLnBrk="0" hangingPunct="1">
        <a:defRPr sz="1500" kern="1200">
          <a:solidFill>
            <a:schemeClr val="tx1"/>
          </a:solidFill>
          <a:latin typeface="+mn-lt"/>
          <a:ea typeface="+mn-ea"/>
          <a:cs typeface="+mn-cs"/>
        </a:defRPr>
      </a:lvl5pPr>
      <a:lvl6pPr marL="1913228" algn="l" defTabSz="765291" rtl="0" eaLnBrk="1" latinLnBrk="0" hangingPunct="1">
        <a:defRPr sz="1500" kern="1200">
          <a:solidFill>
            <a:schemeClr val="tx1"/>
          </a:solidFill>
          <a:latin typeface="+mn-lt"/>
          <a:ea typeface="+mn-ea"/>
          <a:cs typeface="+mn-cs"/>
        </a:defRPr>
      </a:lvl6pPr>
      <a:lvl7pPr marL="2295874" algn="l" defTabSz="765291" rtl="0" eaLnBrk="1" latinLnBrk="0" hangingPunct="1">
        <a:defRPr sz="1500" kern="1200">
          <a:solidFill>
            <a:schemeClr val="tx1"/>
          </a:solidFill>
          <a:latin typeface="+mn-lt"/>
          <a:ea typeface="+mn-ea"/>
          <a:cs typeface="+mn-cs"/>
        </a:defRPr>
      </a:lvl7pPr>
      <a:lvl8pPr marL="2678521" algn="l" defTabSz="765291" rtl="0" eaLnBrk="1" latinLnBrk="0" hangingPunct="1">
        <a:defRPr sz="1500" kern="1200">
          <a:solidFill>
            <a:schemeClr val="tx1"/>
          </a:solidFill>
          <a:latin typeface="+mn-lt"/>
          <a:ea typeface="+mn-ea"/>
          <a:cs typeface="+mn-cs"/>
        </a:defRPr>
      </a:lvl8pPr>
      <a:lvl9pPr marL="3061166" algn="l" defTabSz="765291"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2A1BAFA-E58A-73FA-AD84-AAB3BEED49D0}"/>
              </a:ext>
            </a:extLst>
          </p:cNvPr>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ctr" anchorCtr="0" compatLnSpc="1">
            <a:prstTxWarp prst="textNoShape">
              <a:avLst/>
            </a:prstTxWarp>
          </a:bodyPr>
          <a:lstStyle/>
          <a:p>
            <a:pPr lvl="0"/>
            <a:r>
              <a:rPr lang="en-US" altLang="es-US"/>
              <a:t>Click to edit Master title style</a:t>
            </a:r>
          </a:p>
        </p:txBody>
      </p:sp>
      <p:sp>
        <p:nvSpPr>
          <p:cNvPr id="1027" name="Rectangle 3">
            <a:extLst>
              <a:ext uri="{FF2B5EF4-FFF2-40B4-BE49-F238E27FC236}">
                <a16:creationId xmlns:a16="http://schemas.microsoft.com/office/drawing/2014/main" id="{0259ABF8-4E7D-0026-69EA-24558C05A9B5}"/>
              </a:ext>
            </a:extLst>
          </p:cNvPr>
          <p:cNvSpPr>
            <a:spLocks noGrp="1" noChangeArrowheads="1"/>
          </p:cNvSpPr>
          <p:nvPr>
            <p:ph type="body" idx="1"/>
          </p:nvPr>
        </p:nvSpPr>
        <p:spPr bwMode="auto">
          <a:xfrm>
            <a:off x="609865" y="1599407"/>
            <a:ext cx="10972271"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p>
            <a:pPr lvl="0"/>
            <a:r>
              <a:rPr lang="en-US" altLang="es-US"/>
              <a:t>Click to edit Master text styles</a:t>
            </a:r>
          </a:p>
          <a:p>
            <a:pPr lvl="1"/>
            <a:r>
              <a:rPr lang="en-US" altLang="es-US"/>
              <a:t>Second level</a:t>
            </a:r>
          </a:p>
          <a:p>
            <a:pPr lvl="2"/>
            <a:r>
              <a:rPr lang="en-US" altLang="es-US"/>
              <a:t>Third level</a:t>
            </a:r>
          </a:p>
          <a:p>
            <a:pPr lvl="3"/>
            <a:r>
              <a:rPr lang="en-US" altLang="es-US"/>
              <a:t>Fourth level</a:t>
            </a:r>
          </a:p>
          <a:p>
            <a:pPr lvl="4"/>
            <a:r>
              <a:rPr lang="en-US" altLang="es-US"/>
              <a:t>Fifth level</a:t>
            </a:r>
          </a:p>
        </p:txBody>
      </p:sp>
      <p:sp>
        <p:nvSpPr>
          <p:cNvPr id="1028" name="Rectangle 4">
            <a:extLst>
              <a:ext uri="{FF2B5EF4-FFF2-40B4-BE49-F238E27FC236}">
                <a16:creationId xmlns:a16="http://schemas.microsoft.com/office/drawing/2014/main" id="{EF8424BB-0AA5-1184-87A4-E19C6104E6CE}"/>
              </a:ext>
            </a:extLst>
          </p:cNvPr>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defTabSz="885790">
              <a:defRPr sz="1333"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3562FF4F-E502-F427-588F-2E635ED8459E}"/>
              </a:ext>
            </a:extLst>
          </p:cNvPr>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ctr" defTabSz="885790">
              <a:defRPr sz="1333"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4A3E399-94F7-9AF5-720A-EE38A1B65102}"/>
              </a:ext>
            </a:extLst>
          </p:cNvPr>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r" defTabSz="884996">
              <a:defRPr sz="1333"/>
            </a:lvl1pPr>
          </a:lstStyle>
          <a:p>
            <a:fld id="{8B4B4B0A-FCD1-EB4A-BA1C-37D8A52D15FB}" type="slidenum">
              <a:rPr lang="en-US" altLang="es-US"/>
              <a:pPr/>
              <a:t>‹Nº›</a:t>
            </a:fld>
            <a:endParaRPr lang="en-US" altLang="es-US"/>
          </a:p>
        </p:txBody>
      </p:sp>
    </p:spTree>
    <p:extLst>
      <p:ext uri="{BB962C8B-B14F-4D97-AF65-F5344CB8AC3E}">
        <p14:creationId xmlns:p14="http://schemas.microsoft.com/office/powerpoint/2010/main" val="1160378622"/>
      </p:ext>
    </p:extLst>
  </p:cSld>
  <p:clrMap bg1="lt1" tx1="dk1" bg2="lt2" tx2="dk2" accent1="accent1" accent2="accent2" accent3="accent3" accent4="accent4" accent5="accent5" accent6="accent6" hlink="hlink" folHlink="folHlink"/>
  <p:sldLayoutIdLst>
    <p:sldLayoutId id="2147485750" r:id="rId1"/>
    <p:sldLayoutId id="2147485751" r:id="rId2"/>
    <p:sldLayoutId id="2147485752" r:id="rId3"/>
    <p:sldLayoutId id="2147485753" r:id="rId4"/>
    <p:sldLayoutId id="2147485754" r:id="rId5"/>
    <p:sldLayoutId id="2147485755" r:id="rId6"/>
    <p:sldLayoutId id="2147485756" r:id="rId7"/>
    <p:sldLayoutId id="2147485757" r:id="rId8"/>
    <p:sldLayoutId id="2147485758" r:id="rId9"/>
    <p:sldLayoutId id="2147485759" r:id="rId10"/>
    <p:sldLayoutId id="2147485760" r:id="rId11"/>
  </p:sldLayoutIdLst>
  <p:txStyles>
    <p:titleStyle>
      <a:lvl1pPr algn="ctr" defTabSz="884996" rtl="0" eaLnBrk="0" fontAlgn="base" hangingPunct="0">
        <a:spcBef>
          <a:spcPct val="0"/>
        </a:spcBef>
        <a:spcAft>
          <a:spcPct val="0"/>
        </a:spcAft>
        <a:defRPr sz="4250">
          <a:solidFill>
            <a:schemeClr val="tx2"/>
          </a:solidFill>
          <a:latin typeface="+mj-lt"/>
          <a:ea typeface="+mj-ea"/>
          <a:cs typeface="+mj-cs"/>
        </a:defRPr>
      </a:lvl1pPr>
      <a:lvl2pPr algn="ctr" defTabSz="884996" rtl="0" eaLnBrk="0" fontAlgn="base" hangingPunct="0">
        <a:spcBef>
          <a:spcPct val="0"/>
        </a:spcBef>
        <a:spcAft>
          <a:spcPct val="0"/>
        </a:spcAft>
        <a:defRPr sz="4250">
          <a:solidFill>
            <a:schemeClr val="tx2"/>
          </a:solidFill>
          <a:latin typeface="Arial" charset="0"/>
          <a:cs typeface="Arial" charset="0"/>
        </a:defRPr>
      </a:lvl2pPr>
      <a:lvl3pPr algn="ctr" defTabSz="884996" rtl="0" eaLnBrk="0" fontAlgn="base" hangingPunct="0">
        <a:spcBef>
          <a:spcPct val="0"/>
        </a:spcBef>
        <a:spcAft>
          <a:spcPct val="0"/>
        </a:spcAft>
        <a:defRPr sz="4250">
          <a:solidFill>
            <a:schemeClr val="tx2"/>
          </a:solidFill>
          <a:latin typeface="Arial" charset="0"/>
          <a:cs typeface="Arial" charset="0"/>
        </a:defRPr>
      </a:lvl3pPr>
      <a:lvl4pPr algn="ctr" defTabSz="884996" rtl="0" eaLnBrk="0" fontAlgn="base" hangingPunct="0">
        <a:spcBef>
          <a:spcPct val="0"/>
        </a:spcBef>
        <a:spcAft>
          <a:spcPct val="0"/>
        </a:spcAft>
        <a:defRPr sz="4250">
          <a:solidFill>
            <a:schemeClr val="tx2"/>
          </a:solidFill>
          <a:latin typeface="Arial" charset="0"/>
          <a:cs typeface="Arial" charset="0"/>
        </a:defRPr>
      </a:lvl4pPr>
      <a:lvl5pPr algn="ctr" defTabSz="884996" rtl="0" eaLnBrk="0" fontAlgn="base" hangingPunct="0">
        <a:spcBef>
          <a:spcPct val="0"/>
        </a:spcBef>
        <a:spcAft>
          <a:spcPct val="0"/>
        </a:spcAft>
        <a:defRPr sz="4250">
          <a:solidFill>
            <a:schemeClr val="tx2"/>
          </a:solidFill>
          <a:latin typeface="Arial" charset="0"/>
          <a:cs typeface="Arial" charset="0"/>
        </a:defRPr>
      </a:lvl5pPr>
      <a:lvl6pPr marL="340143" algn="ctr" defTabSz="885790" rtl="0" fontAlgn="base">
        <a:spcBef>
          <a:spcPct val="0"/>
        </a:spcBef>
        <a:spcAft>
          <a:spcPct val="0"/>
        </a:spcAft>
        <a:defRPr sz="4250">
          <a:solidFill>
            <a:schemeClr val="tx2"/>
          </a:solidFill>
          <a:latin typeface="Arial" charset="0"/>
          <a:cs typeface="Arial" charset="0"/>
        </a:defRPr>
      </a:lvl6pPr>
      <a:lvl7pPr marL="680286" algn="ctr" defTabSz="885790" rtl="0" fontAlgn="base">
        <a:spcBef>
          <a:spcPct val="0"/>
        </a:spcBef>
        <a:spcAft>
          <a:spcPct val="0"/>
        </a:spcAft>
        <a:defRPr sz="4250">
          <a:solidFill>
            <a:schemeClr val="tx2"/>
          </a:solidFill>
          <a:latin typeface="Arial" charset="0"/>
          <a:cs typeface="Arial" charset="0"/>
        </a:defRPr>
      </a:lvl7pPr>
      <a:lvl8pPr marL="1020429" algn="ctr" defTabSz="885790" rtl="0" fontAlgn="base">
        <a:spcBef>
          <a:spcPct val="0"/>
        </a:spcBef>
        <a:spcAft>
          <a:spcPct val="0"/>
        </a:spcAft>
        <a:defRPr sz="4250">
          <a:solidFill>
            <a:schemeClr val="tx2"/>
          </a:solidFill>
          <a:latin typeface="Arial" charset="0"/>
          <a:cs typeface="Arial" charset="0"/>
        </a:defRPr>
      </a:lvl8pPr>
      <a:lvl9pPr marL="1360573" algn="ctr" defTabSz="885790" rtl="0" fontAlgn="base">
        <a:spcBef>
          <a:spcPct val="0"/>
        </a:spcBef>
        <a:spcAft>
          <a:spcPct val="0"/>
        </a:spcAft>
        <a:defRPr sz="4250">
          <a:solidFill>
            <a:schemeClr val="tx2"/>
          </a:solidFill>
          <a:latin typeface="Arial" charset="0"/>
          <a:cs typeface="Arial" charset="0"/>
        </a:defRPr>
      </a:lvl9pPr>
    </p:titleStyle>
    <p:bodyStyle>
      <a:lvl1pPr marL="330716" indent="-330716" algn="l" defTabSz="884996" rtl="0" eaLnBrk="0" fontAlgn="base" hangingPunct="0">
        <a:spcBef>
          <a:spcPct val="20000"/>
        </a:spcBef>
        <a:spcAft>
          <a:spcPct val="0"/>
        </a:spcAft>
        <a:buChar char="•"/>
        <a:defRPr sz="3083">
          <a:solidFill>
            <a:schemeClr val="tx1"/>
          </a:solidFill>
          <a:latin typeface="+mn-lt"/>
          <a:ea typeface="+mn-ea"/>
          <a:cs typeface="+mn-cs"/>
        </a:defRPr>
      </a:lvl1pPr>
      <a:lvl2pPr marL="718315" indent="-275156" algn="l" defTabSz="884996" rtl="0" eaLnBrk="0" fontAlgn="base" hangingPunct="0">
        <a:spcBef>
          <a:spcPct val="20000"/>
        </a:spcBef>
        <a:spcAft>
          <a:spcPct val="0"/>
        </a:spcAft>
        <a:buChar char="–"/>
        <a:defRPr sz="2750">
          <a:solidFill>
            <a:schemeClr val="tx1"/>
          </a:solidFill>
          <a:latin typeface="+mn-lt"/>
          <a:cs typeface="+mn-cs"/>
        </a:defRPr>
      </a:lvl2pPr>
      <a:lvl3pPr marL="1105914" indent="-219595" algn="l" defTabSz="884996" rtl="0" eaLnBrk="0" fontAlgn="base" hangingPunct="0">
        <a:spcBef>
          <a:spcPct val="20000"/>
        </a:spcBef>
        <a:spcAft>
          <a:spcPct val="0"/>
        </a:spcAft>
        <a:buChar char="•"/>
        <a:defRPr sz="2333">
          <a:solidFill>
            <a:schemeClr val="tx1"/>
          </a:solidFill>
          <a:latin typeface="+mn-lt"/>
          <a:cs typeface="+mn-cs"/>
        </a:defRPr>
      </a:lvl3pPr>
      <a:lvl4pPr marL="1550396" indent="-219595" algn="l" defTabSz="884996" rtl="0" eaLnBrk="0" fontAlgn="base" hangingPunct="0">
        <a:spcBef>
          <a:spcPct val="20000"/>
        </a:spcBef>
        <a:spcAft>
          <a:spcPct val="0"/>
        </a:spcAft>
        <a:buChar char="–"/>
        <a:defRPr sz="1917">
          <a:solidFill>
            <a:schemeClr val="tx1"/>
          </a:solidFill>
          <a:latin typeface="+mn-lt"/>
          <a:cs typeface="+mn-cs"/>
        </a:defRPr>
      </a:lvl4pPr>
      <a:lvl5pPr marL="1993556" indent="-220919" algn="l" defTabSz="884996" rtl="0" eaLnBrk="0" fontAlgn="base" hangingPunct="0">
        <a:spcBef>
          <a:spcPct val="20000"/>
        </a:spcBef>
        <a:spcAft>
          <a:spcPct val="0"/>
        </a:spcAft>
        <a:buChar char="»"/>
        <a:defRPr sz="1917">
          <a:solidFill>
            <a:schemeClr val="tx1"/>
          </a:solidFill>
          <a:latin typeface="+mn-lt"/>
          <a:cs typeface="+mn-cs"/>
        </a:defRPr>
      </a:lvl5pPr>
      <a:lvl6pPr marL="2333760" indent="-222038" algn="l" defTabSz="885790" rtl="0" fontAlgn="base">
        <a:spcBef>
          <a:spcPct val="20000"/>
        </a:spcBef>
        <a:spcAft>
          <a:spcPct val="0"/>
        </a:spcAft>
        <a:buChar char="»"/>
        <a:defRPr sz="1917">
          <a:solidFill>
            <a:schemeClr val="tx1"/>
          </a:solidFill>
          <a:latin typeface="+mn-lt"/>
          <a:cs typeface="+mn-cs"/>
        </a:defRPr>
      </a:lvl6pPr>
      <a:lvl7pPr marL="2673903" indent="-222038" algn="l" defTabSz="885790" rtl="0" fontAlgn="base">
        <a:spcBef>
          <a:spcPct val="20000"/>
        </a:spcBef>
        <a:spcAft>
          <a:spcPct val="0"/>
        </a:spcAft>
        <a:buChar char="»"/>
        <a:defRPr sz="1917">
          <a:solidFill>
            <a:schemeClr val="tx1"/>
          </a:solidFill>
          <a:latin typeface="+mn-lt"/>
          <a:cs typeface="+mn-cs"/>
        </a:defRPr>
      </a:lvl7pPr>
      <a:lvl8pPr marL="3014047" indent="-222038" algn="l" defTabSz="885790" rtl="0" fontAlgn="base">
        <a:spcBef>
          <a:spcPct val="20000"/>
        </a:spcBef>
        <a:spcAft>
          <a:spcPct val="0"/>
        </a:spcAft>
        <a:buChar char="»"/>
        <a:defRPr sz="1917">
          <a:solidFill>
            <a:schemeClr val="tx1"/>
          </a:solidFill>
          <a:latin typeface="+mn-lt"/>
          <a:cs typeface="+mn-cs"/>
        </a:defRPr>
      </a:lvl8pPr>
      <a:lvl9pPr marL="3354190" indent="-222038" algn="l" defTabSz="885790" rtl="0" fontAlgn="base">
        <a:spcBef>
          <a:spcPct val="20000"/>
        </a:spcBef>
        <a:spcAft>
          <a:spcPct val="0"/>
        </a:spcAft>
        <a:buChar char="»"/>
        <a:defRPr sz="1917">
          <a:solidFill>
            <a:schemeClr val="tx1"/>
          </a:solidFill>
          <a:latin typeface="+mn-lt"/>
          <a:cs typeface="+mn-cs"/>
        </a:defRPr>
      </a:lvl9pPr>
    </p:bodyStyle>
    <p:otherStyle>
      <a:defPPr>
        <a:defRPr lang="en-US"/>
      </a:defPPr>
      <a:lvl1pPr marL="0" algn="l" defTabSz="680286" rtl="0" eaLnBrk="1" latinLnBrk="0" hangingPunct="1">
        <a:defRPr sz="1333" kern="1200">
          <a:solidFill>
            <a:schemeClr val="tx1"/>
          </a:solidFill>
          <a:latin typeface="+mn-lt"/>
          <a:ea typeface="+mn-ea"/>
          <a:cs typeface="+mn-cs"/>
        </a:defRPr>
      </a:lvl1pPr>
      <a:lvl2pPr marL="340143" algn="l" defTabSz="680286" rtl="0" eaLnBrk="1" latinLnBrk="0" hangingPunct="1">
        <a:defRPr sz="1333" kern="1200">
          <a:solidFill>
            <a:schemeClr val="tx1"/>
          </a:solidFill>
          <a:latin typeface="+mn-lt"/>
          <a:ea typeface="+mn-ea"/>
          <a:cs typeface="+mn-cs"/>
        </a:defRPr>
      </a:lvl2pPr>
      <a:lvl3pPr marL="680286" algn="l" defTabSz="680286" rtl="0" eaLnBrk="1" latinLnBrk="0" hangingPunct="1">
        <a:defRPr sz="1333" kern="1200">
          <a:solidFill>
            <a:schemeClr val="tx1"/>
          </a:solidFill>
          <a:latin typeface="+mn-lt"/>
          <a:ea typeface="+mn-ea"/>
          <a:cs typeface="+mn-cs"/>
        </a:defRPr>
      </a:lvl3pPr>
      <a:lvl4pPr marL="1020429" algn="l" defTabSz="680286" rtl="0" eaLnBrk="1" latinLnBrk="0" hangingPunct="1">
        <a:defRPr sz="1333" kern="1200">
          <a:solidFill>
            <a:schemeClr val="tx1"/>
          </a:solidFill>
          <a:latin typeface="+mn-lt"/>
          <a:ea typeface="+mn-ea"/>
          <a:cs typeface="+mn-cs"/>
        </a:defRPr>
      </a:lvl4pPr>
      <a:lvl5pPr marL="1360573" algn="l" defTabSz="680286" rtl="0" eaLnBrk="1" latinLnBrk="0" hangingPunct="1">
        <a:defRPr sz="1333" kern="1200">
          <a:solidFill>
            <a:schemeClr val="tx1"/>
          </a:solidFill>
          <a:latin typeface="+mn-lt"/>
          <a:ea typeface="+mn-ea"/>
          <a:cs typeface="+mn-cs"/>
        </a:defRPr>
      </a:lvl5pPr>
      <a:lvl6pPr marL="1700716" algn="l" defTabSz="680286" rtl="0" eaLnBrk="1" latinLnBrk="0" hangingPunct="1">
        <a:defRPr sz="1333" kern="1200">
          <a:solidFill>
            <a:schemeClr val="tx1"/>
          </a:solidFill>
          <a:latin typeface="+mn-lt"/>
          <a:ea typeface="+mn-ea"/>
          <a:cs typeface="+mn-cs"/>
        </a:defRPr>
      </a:lvl6pPr>
      <a:lvl7pPr marL="2040859" algn="l" defTabSz="680286" rtl="0" eaLnBrk="1" latinLnBrk="0" hangingPunct="1">
        <a:defRPr sz="1333" kern="1200">
          <a:solidFill>
            <a:schemeClr val="tx1"/>
          </a:solidFill>
          <a:latin typeface="+mn-lt"/>
          <a:ea typeface="+mn-ea"/>
          <a:cs typeface="+mn-cs"/>
        </a:defRPr>
      </a:lvl7pPr>
      <a:lvl8pPr marL="2381002" algn="l" defTabSz="680286" rtl="0" eaLnBrk="1" latinLnBrk="0" hangingPunct="1">
        <a:defRPr sz="1333" kern="1200">
          <a:solidFill>
            <a:schemeClr val="tx1"/>
          </a:solidFill>
          <a:latin typeface="+mn-lt"/>
          <a:ea typeface="+mn-ea"/>
          <a:cs typeface="+mn-cs"/>
        </a:defRPr>
      </a:lvl8pPr>
      <a:lvl9pPr marL="2721145" algn="l" defTabSz="680286" rtl="0" eaLnBrk="1" latinLnBrk="0" hangingPunct="1">
        <a:defRPr sz="133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22DA-C93C-45BA-ABA4-E24D997043E2}" type="datetimeFigureOut">
              <a:rPr lang="es-SV" smtClean="0"/>
              <a:t>22/6/2024</a:t>
            </a:fld>
            <a:endParaRPr lang="es-S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B4A8-FFAA-46DE-A5FC-76CE2763C024}" type="slidenum">
              <a:rPr lang="es-SV" smtClean="0"/>
              <a:t>‹Nº›</a:t>
            </a:fld>
            <a:endParaRPr lang="es-SV"/>
          </a:p>
        </p:txBody>
      </p:sp>
    </p:spTree>
    <p:extLst>
      <p:ext uri="{BB962C8B-B14F-4D97-AF65-F5344CB8AC3E}">
        <p14:creationId xmlns:p14="http://schemas.microsoft.com/office/powerpoint/2010/main" val="80194675"/>
      </p:ext>
    </p:extLst>
  </p:cSld>
  <p:clrMap bg1="dk1" tx1="lt1" bg2="dk2" tx2="lt2" accent1="accent1" accent2="accent2" accent3="accent3" accent4="accent4" accent5="accent5" accent6="accent6" hlink="hlink" folHlink="folHlink"/>
  <p:sldLayoutIdLst>
    <p:sldLayoutId id="2147485762" r:id="rId1"/>
    <p:sldLayoutId id="2147485763" r:id="rId2"/>
    <p:sldLayoutId id="2147485764" r:id="rId3"/>
    <p:sldLayoutId id="2147485765" r:id="rId4"/>
    <p:sldLayoutId id="2147485766" r:id="rId5"/>
    <p:sldLayoutId id="2147485767" r:id="rId6"/>
    <p:sldLayoutId id="2147485768" r:id="rId7"/>
    <p:sldLayoutId id="2147485769" r:id="rId8"/>
    <p:sldLayoutId id="2147485770" r:id="rId9"/>
    <p:sldLayoutId id="2147485771" r:id="rId10"/>
    <p:sldLayoutId id="2147485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t" anchorCtr="0" compatLnSpc="1">
            <a:prstTxWarp prst="textNoShape">
              <a:avLst/>
            </a:prstTxWarp>
          </a:bodyPr>
          <a:lstStyle>
            <a:lvl1pPr defTabSz="992148">
              <a:defRPr sz="1500"/>
            </a:lvl1pPr>
          </a:lstStyle>
          <a:p>
            <a:endParaRPr lang="en-US"/>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t" anchorCtr="0" compatLnSpc="1">
            <a:prstTxWarp prst="textNoShape">
              <a:avLst/>
            </a:prstTxWarp>
          </a:bodyPr>
          <a:lstStyle>
            <a:lvl1pPr algn="ctr" defTabSz="992148">
              <a:defRPr sz="1500"/>
            </a:lvl1pPr>
          </a:lstStyle>
          <a:p>
            <a:endParaRPr lang="en-US"/>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9082" tIns="59541" rIns="119082" bIns="59541" numCol="1" anchor="t" anchorCtr="0" compatLnSpc="1">
            <a:prstTxWarp prst="textNoShape">
              <a:avLst/>
            </a:prstTxWarp>
          </a:bodyPr>
          <a:lstStyle>
            <a:lvl1pPr algn="r" defTabSz="992148">
              <a:defRPr sz="1500"/>
            </a:lvl1pPr>
          </a:lstStyle>
          <a:p>
            <a:fld id="{0CD3FA8F-49BF-4626-9230-CCB9F62A0D30}" type="slidenum">
              <a:rPr lang="en-US"/>
              <a:pPr/>
              <a:t>‹Nº›</a:t>
            </a:fld>
            <a:endParaRPr lang="en-US"/>
          </a:p>
        </p:txBody>
      </p:sp>
    </p:spTree>
    <p:extLst>
      <p:ext uri="{BB962C8B-B14F-4D97-AF65-F5344CB8AC3E}">
        <p14:creationId xmlns:p14="http://schemas.microsoft.com/office/powerpoint/2010/main" val="630020185"/>
      </p:ext>
    </p:extLst>
  </p:cSld>
  <p:clrMap bg1="lt1" tx1="dk1" bg2="lt2" tx2="dk2" accent1="accent1" accent2="accent2" accent3="accent3" accent4="accent4" accent5="accent5" accent6="accent6" hlink="hlink" folHlink="folHlink"/>
  <p:sldLayoutIdLst>
    <p:sldLayoutId id="2147485786" r:id="rId1"/>
    <p:sldLayoutId id="2147485787" r:id="rId2"/>
    <p:sldLayoutId id="2147485788" r:id="rId3"/>
    <p:sldLayoutId id="2147485789" r:id="rId4"/>
    <p:sldLayoutId id="2147485790" r:id="rId5"/>
    <p:sldLayoutId id="2147485791" r:id="rId6"/>
    <p:sldLayoutId id="2147485792" r:id="rId7"/>
    <p:sldLayoutId id="2147485793" r:id="rId8"/>
    <p:sldLayoutId id="2147485794" r:id="rId9"/>
    <p:sldLayoutId id="2147485795" r:id="rId10"/>
    <p:sldLayoutId id="2147485796" r:id="rId11"/>
  </p:sldLayoutIdLst>
  <p:txStyles>
    <p:titleStyle>
      <a:lvl1pPr algn="ctr" defTabSz="992148" rtl="0" fontAlgn="base">
        <a:spcBef>
          <a:spcPct val="0"/>
        </a:spcBef>
        <a:spcAft>
          <a:spcPct val="0"/>
        </a:spcAft>
        <a:defRPr sz="4750" kern="1200">
          <a:solidFill>
            <a:schemeClr val="tx2"/>
          </a:solidFill>
          <a:latin typeface="+mj-lt"/>
          <a:ea typeface="+mj-ea"/>
          <a:cs typeface="+mj-cs"/>
        </a:defRPr>
      </a:lvl1pPr>
      <a:lvl2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2pPr>
      <a:lvl3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3pPr>
      <a:lvl4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4pPr>
      <a:lvl5pPr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5pPr>
      <a:lvl6pPr marL="380985"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6pPr>
      <a:lvl7pPr marL="761970"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7pPr>
      <a:lvl8pPr marL="1142954"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8pPr>
      <a:lvl9pPr marL="1523939" algn="ctr" defTabSz="992148" rtl="0" fontAlgn="base">
        <a:spcBef>
          <a:spcPct val="0"/>
        </a:spcBef>
        <a:spcAft>
          <a:spcPct val="0"/>
        </a:spcAft>
        <a:defRPr sz="4750">
          <a:solidFill>
            <a:schemeClr val="tx2"/>
          </a:solidFill>
          <a:latin typeface="Arial" panose="020B0604020202020204" pitchFamily="34" charset="0"/>
          <a:cs typeface="Arial" panose="020B0604020202020204" pitchFamily="34" charset="0"/>
        </a:defRPr>
      </a:lvl9pPr>
    </p:titleStyle>
    <p:bodyStyle>
      <a:lvl1pPr marL="371725" indent="-371725" algn="l" defTabSz="992148" rtl="0" fontAlgn="base">
        <a:spcBef>
          <a:spcPct val="20000"/>
        </a:spcBef>
        <a:spcAft>
          <a:spcPct val="0"/>
        </a:spcAft>
        <a:buChar char="•"/>
        <a:defRPr sz="3500" kern="1200">
          <a:solidFill>
            <a:schemeClr val="tx1"/>
          </a:solidFill>
          <a:latin typeface="+mn-lt"/>
          <a:ea typeface="+mn-ea"/>
          <a:cs typeface="+mn-cs"/>
        </a:defRPr>
      </a:lvl1pPr>
      <a:lvl2pPr marL="805624" indent="-309550" algn="l" defTabSz="992148" rtl="0" fontAlgn="base">
        <a:spcBef>
          <a:spcPct val="20000"/>
        </a:spcBef>
        <a:spcAft>
          <a:spcPct val="0"/>
        </a:spcAft>
        <a:buChar char="–"/>
        <a:defRPr sz="3000" kern="1200">
          <a:solidFill>
            <a:schemeClr val="tx1"/>
          </a:solidFill>
          <a:latin typeface="+mn-lt"/>
          <a:ea typeface="+mn-ea"/>
          <a:cs typeface="+mn-cs"/>
        </a:defRPr>
      </a:lvl2pPr>
      <a:lvl3pPr marL="1240846" indent="-248698" algn="l" defTabSz="992148" rtl="0" fontAlgn="base">
        <a:spcBef>
          <a:spcPct val="20000"/>
        </a:spcBef>
        <a:spcAft>
          <a:spcPct val="0"/>
        </a:spcAft>
        <a:buChar char="•"/>
        <a:defRPr sz="2583" kern="1200">
          <a:solidFill>
            <a:schemeClr val="tx1"/>
          </a:solidFill>
          <a:latin typeface="+mn-lt"/>
          <a:ea typeface="+mn-ea"/>
          <a:cs typeface="+mn-cs"/>
        </a:defRPr>
      </a:lvl3pPr>
      <a:lvl4pPr marL="1736921" indent="-248698" algn="l" defTabSz="992148" rtl="0" fontAlgn="base">
        <a:spcBef>
          <a:spcPct val="20000"/>
        </a:spcBef>
        <a:spcAft>
          <a:spcPct val="0"/>
        </a:spcAft>
        <a:buChar char="–"/>
        <a:defRPr sz="2167" kern="1200">
          <a:solidFill>
            <a:schemeClr val="tx1"/>
          </a:solidFill>
          <a:latin typeface="+mn-lt"/>
          <a:ea typeface="+mn-ea"/>
          <a:cs typeface="+mn-cs"/>
        </a:defRPr>
      </a:lvl4pPr>
      <a:lvl5pPr marL="2232994" indent="-248698" algn="l" defTabSz="992148" rtl="0" fontAlgn="base">
        <a:spcBef>
          <a:spcPct val="20000"/>
        </a:spcBef>
        <a:spcAft>
          <a:spcPct val="0"/>
        </a:spcAft>
        <a:buChar char="»"/>
        <a:defRPr sz="216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681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6800" dirty="0">
                <a:solidFill>
                  <a:schemeClr val="bg1"/>
                </a:solidFill>
                <a:latin typeface="Calibri" panose="020F0502020204030204" pitchFamily="34" charset="0"/>
              </a:rPr>
              <a:t>I raise a hallelujah</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In the middle of the mystery</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I raise a hallelujah</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Fear, you lost your hold on me</a:t>
            </a:r>
          </a:p>
        </p:txBody>
      </p:sp>
    </p:spTree>
    <p:extLst>
      <p:ext uri="{BB962C8B-B14F-4D97-AF65-F5344CB8AC3E}">
        <p14:creationId xmlns:p14="http://schemas.microsoft.com/office/powerpoint/2010/main" val="34814331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Jesus seeks </a:t>
            </a:r>
            <a:r>
              <a:rPr lang="en-US" sz="6200" b="1" dirty="0">
                <a:solidFill>
                  <a:srgbClr val="FFFF00"/>
                </a:solidFill>
                <a:latin typeface="Calibri" charset="0"/>
                <a:ea typeface="ＭＳ Ｐゴシック" charset="0"/>
                <a:cs typeface="ＭＳ Ｐゴシック" charset="0"/>
                <a:sym typeface="Verdana" charset="0"/>
              </a:rPr>
              <a:t>loyal, devoted followers</a:t>
            </a:r>
            <a:r>
              <a:rPr lang="en-US" sz="6200" b="1" dirty="0">
                <a:latin typeface="Calibri" charset="0"/>
                <a:ea typeface="ＭＳ Ｐゴシック" charset="0"/>
                <a:cs typeface="ＭＳ Ｐゴシック" charset="0"/>
                <a:sym typeface="Verdana" charset="0"/>
              </a:rPr>
              <a:t>!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681532843"/>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These have been redeemed from mankind as </a:t>
            </a:r>
            <a:r>
              <a:rPr lang="en-US" sz="6200" b="1" dirty="0" err="1">
                <a:solidFill>
                  <a:srgbClr val="FFFF00"/>
                </a:solidFill>
                <a:latin typeface="Calibri" charset="0"/>
                <a:ea typeface="ＭＳ Ｐゴシック" charset="0"/>
                <a:cs typeface="ＭＳ Ｐゴシック" charset="0"/>
                <a:sym typeface="Verdana" charset="0"/>
              </a:rPr>
              <a:t>firstfruits</a:t>
            </a:r>
            <a:r>
              <a:rPr lang="en-US" sz="6200" b="1" dirty="0">
                <a:solidFill>
                  <a:srgbClr val="FFFF00"/>
                </a:solidFill>
                <a:latin typeface="Calibri" charset="0"/>
                <a:ea typeface="ＭＳ Ｐゴシック" charset="0"/>
                <a:cs typeface="ＭＳ Ｐゴシック" charset="0"/>
                <a:sym typeface="Verdana" charset="0"/>
              </a:rPr>
              <a:t> for God and the Lamb</a:t>
            </a:r>
            <a:r>
              <a:rPr lang="en-US" sz="6200" b="1" dirty="0">
                <a:latin typeface="Calibri" charset="0"/>
                <a:ea typeface="ＭＳ Ｐゴシック" charset="0"/>
                <a:cs typeface="ＭＳ Ｐゴシック" charset="0"/>
                <a:sym typeface="Verdana" charset="0"/>
              </a:rPr>
              <a:t>.											              													        Rev. 14:4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620210926"/>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 144,000 will </a:t>
            </a:r>
            <a:r>
              <a:rPr lang="en-US" sz="6200" b="1" dirty="0">
                <a:solidFill>
                  <a:srgbClr val="FFFF00"/>
                </a:solidFill>
                <a:latin typeface="Calibri" charset="0"/>
                <a:ea typeface="ＭＳ Ｐゴシック" charset="0"/>
                <a:cs typeface="ＭＳ Ｐゴシック" charset="0"/>
                <a:sym typeface="Verdana" charset="0"/>
              </a:rPr>
              <a:t>exemplify the purpose</a:t>
            </a:r>
            <a:r>
              <a:rPr lang="en-US" sz="6200" b="1" dirty="0">
                <a:latin typeface="Calibri" charset="0"/>
                <a:ea typeface="ＭＳ Ｐゴシック" charset="0"/>
                <a:cs typeface="ＭＳ Ｐゴシック" charset="0"/>
                <a:sym typeface="Verdana" charset="0"/>
              </a:rPr>
              <a:t>!</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969633724"/>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in their mouth </a:t>
            </a:r>
            <a:r>
              <a:rPr lang="en-US" sz="6200" b="1" dirty="0">
                <a:solidFill>
                  <a:srgbClr val="FFFF00"/>
                </a:solidFill>
                <a:latin typeface="Calibri" charset="0"/>
                <a:ea typeface="ＭＳ Ｐゴシック" charset="0"/>
                <a:cs typeface="ＭＳ Ｐゴシック" charset="0"/>
                <a:sym typeface="Verdana" charset="0"/>
              </a:rPr>
              <a:t>no lie was found</a:t>
            </a:r>
            <a:r>
              <a:rPr lang="en-US" sz="6200" b="1" dirty="0">
                <a:latin typeface="Calibri" charset="0"/>
                <a:ea typeface="ＭＳ Ｐゴシック" charset="0"/>
                <a:cs typeface="ＭＳ Ｐゴシック" charset="0"/>
                <a:sym typeface="Verdana" charset="0"/>
              </a:rPr>
              <a:t>, 											              		    																			  Rev. 14:5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97138024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Triumphant Christians are characterized by </a:t>
            </a:r>
            <a:r>
              <a:rPr lang="en-US" sz="6200" b="1" dirty="0">
                <a:solidFill>
                  <a:srgbClr val="FFFF00"/>
                </a:solidFill>
                <a:latin typeface="Calibri" charset="0"/>
                <a:ea typeface="ＭＳ Ｐゴシック" charset="0"/>
                <a:cs typeface="ＭＳ Ｐゴシック" charset="0"/>
                <a:sym typeface="Verdana" charset="0"/>
              </a:rPr>
              <a:t>speaking the truth in love</a:t>
            </a:r>
            <a:r>
              <a:rPr lang="en-US" sz="6200" b="1" dirty="0">
                <a:latin typeface="Calibri" charset="0"/>
                <a:ea typeface="ＭＳ Ｐゴシック" charset="0"/>
                <a:cs typeface="ＭＳ Ｐゴシック" charset="0"/>
                <a:sym typeface="Verdana" charset="0"/>
              </a:rPr>
              <a:t>!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59000696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for they are </a:t>
            </a:r>
            <a:r>
              <a:rPr lang="en-US" sz="6200" b="1" dirty="0">
                <a:solidFill>
                  <a:srgbClr val="FFFF00"/>
                </a:solidFill>
                <a:latin typeface="Calibri" charset="0"/>
                <a:ea typeface="ＭＳ Ｐゴシック" charset="0"/>
                <a:cs typeface="ＭＳ Ｐゴシック" charset="0"/>
                <a:sym typeface="Verdana" charset="0"/>
              </a:rPr>
              <a:t>blameless</a:t>
            </a:r>
            <a:r>
              <a:rPr lang="en-US" sz="6200" b="1" dirty="0">
                <a:latin typeface="Calibri" charset="0"/>
                <a:ea typeface="ＭＳ Ｐゴシック" charset="0"/>
                <a:cs typeface="ＭＳ Ｐゴシック" charset="0"/>
                <a:sym typeface="Verdana" charset="0"/>
              </a:rPr>
              <a:t>.												              															   						        Rev. 14:5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249727085"/>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We are called to </a:t>
            </a:r>
            <a:r>
              <a:rPr lang="en-US" sz="6200" b="1" dirty="0">
                <a:solidFill>
                  <a:srgbClr val="FFFF00"/>
                </a:solidFill>
                <a:latin typeface="Calibri" charset="0"/>
                <a:ea typeface="ＭＳ Ｐゴシック" charset="0"/>
                <a:cs typeface="ＭＳ Ｐゴシック" charset="0"/>
                <a:sym typeface="Verdana" charset="0"/>
              </a:rPr>
              <a:t>be holy and blameless</a:t>
            </a:r>
            <a:r>
              <a:rPr lang="en-US" sz="6200" b="1" dirty="0">
                <a:latin typeface="Calibri" charset="0"/>
                <a:ea typeface="ＭＳ Ｐゴシック" charset="0"/>
                <a:cs typeface="ＭＳ Ｐゴシック" charset="0"/>
                <a:sym typeface="Verdana" charset="0"/>
              </a:rPr>
              <a:t> before Him!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31896918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For everyone who has been </a:t>
            </a:r>
            <a:r>
              <a:rPr lang="en-US" sz="6200" b="1" dirty="0">
                <a:solidFill>
                  <a:srgbClr val="FFFF00"/>
                </a:solidFill>
                <a:latin typeface="Calibri" charset="0"/>
                <a:ea typeface="ＭＳ Ｐゴシック" charset="0"/>
                <a:cs typeface="ＭＳ Ｐゴシック" charset="0"/>
                <a:sym typeface="Verdana" charset="0"/>
              </a:rPr>
              <a:t>born of God overcomes</a:t>
            </a:r>
            <a:r>
              <a:rPr lang="en-US" sz="6200" b="1" dirty="0">
                <a:latin typeface="Calibri" charset="0"/>
                <a:ea typeface="ＭＳ Ｐゴシック" charset="0"/>
                <a:cs typeface="ＭＳ Ｐゴシック" charset="0"/>
                <a:sym typeface="Verdana" charset="0"/>
              </a:rPr>
              <a:t> the world. And this is the </a:t>
            </a:r>
            <a:r>
              <a:rPr lang="en-US" sz="6200" b="1" dirty="0">
                <a:solidFill>
                  <a:srgbClr val="FFFF00"/>
                </a:solidFill>
                <a:latin typeface="Calibri" charset="0"/>
                <a:ea typeface="ＭＳ Ｐゴシック" charset="0"/>
                <a:cs typeface="ＭＳ Ｐゴシック" charset="0"/>
                <a:sym typeface="Verdana" charset="0"/>
              </a:rPr>
              <a:t>victory that has overcome </a:t>
            </a:r>
            <a:r>
              <a:rPr lang="en-US" sz="6200" b="1" dirty="0">
                <a:latin typeface="Calibri" charset="0"/>
                <a:ea typeface="ＭＳ Ｐゴシック" charset="0"/>
                <a:cs typeface="ＭＳ Ｐゴシック" charset="0"/>
                <a:sym typeface="Verdana" charset="0"/>
              </a:rPr>
              <a:t>the world—</a:t>
            </a:r>
            <a:r>
              <a:rPr lang="en-US" sz="6200" b="1" dirty="0">
                <a:solidFill>
                  <a:srgbClr val="FFFF00"/>
                </a:solidFill>
                <a:latin typeface="Calibri" charset="0"/>
                <a:ea typeface="ＭＳ Ｐゴシック" charset="0"/>
                <a:cs typeface="ＭＳ Ｐゴシック" charset="0"/>
                <a:sym typeface="Verdana" charset="0"/>
              </a:rPr>
              <a:t>our faith</a:t>
            </a:r>
            <a:r>
              <a:rPr lang="en-US" sz="6200" b="1" dirty="0">
                <a:latin typeface="Calibri" charset="0"/>
                <a:ea typeface="ＭＳ Ｐゴシック" charset="0"/>
                <a:cs typeface="ＭＳ Ｐゴシック" charset="0"/>
                <a:sym typeface="Verdana" charset="0"/>
              </a:rPr>
              <a:t>.												                    1 John 5:4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13565233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solidFill>
                  <a:srgbClr val="FFFF00"/>
                </a:solidFill>
                <a:latin typeface="Calibri" charset="0"/>
                <a:ea typeface="ＭＳ Ｐゴシック" charset="0"/>
                <a:cs typeface="ＭＳ Ｐゴシック" charset="0"/>
                <a:sym typeface="Verdana" charset="0"/>
              </a:rPr>
              <a:t>Who is it that overcomes </a:t>
            </a:r>
            <a:r>
              <a:rPr lang="en-US" sz="6200" b="1" dirty="0">
                <a:latin typeface="Calibri" charset="0"/>
                <a:ea typeface="ＭＳ Ｐゴシック" charset="0"/>
                <a:cs typeface="ＭＳ Ｐゴシック" charset="0"/>
                <a:sym typeface="Verdana" charset="0"/>
              </a:rPr>
              <a:t>the world except </a:t>
            </a:r>
            <a:r>
              <a:rPr lang="en-US" sz="6200" b="1" dirty="0">
                <a:solidFill>
                  <a:srgbClr val="FFFF00"/>
                </a:solidFill>
                <a:latin typeface="Calibri" charset="0"/>
                <a:ea typeface="ＭＳ Ｐゴシック" charset="0"/>
                <a:cs typeface="ＭＳ Ｐゴシック" charset="0"/>
                <a:sym typeface="Verdana" charset="0"/>
              </a:rPr>
              <a:t>the one who believes </a:t>
            </a:r>
            <a:r>
              <a:rPr lang="en-US" sz="6200" b="1" dirty="0">
                <a:latin typeface="Calibri" charset="0"/>
                <a:ea typeface="ＭＳ Ｐゴシック" charset="0"/>
                <a:cs typeface="ＭＳ Ｐゴシック" charset="0"/>
                <a:sym typeface="Verdana" charset="0"/>
              </a:rPr>
              <a:t>that Jesus is the Son of God?												                 1 John 5:5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4077001529"/>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But thanks be to God, who in Christ </a:t>
            </a:r>
            <a:r>
              <a:rPr lang="en-US" sz="6200" b="1" dirty="0">
                <a:solidFill>
                  <a:srgbClr val="FFFF00"/>
                </a:solidFill>
                <a:latin typeface="Calibri" charset="0"/>
                <a:ea typeface="ＭＳ Ｐゴシック" charset="0"/>
                <a:cs typeface="ＭＳ Ｐゴシック" charset="0"/>
                <a:sym typeface="Verdana" charset="0"/>
              </a:rPr>
              <a:t>always leads us in triumphal procession</a:t>
            </a:r>
            <a:r>
              <a:rPr lang="en-US" sz="6200" b="1" dirty="0">
                <a:latin typeface="Calibri" charset="0"/>
                <a:ea typeface="ＭＳ Ｐゴシック" charset="0"/>
                <a:cs typeface="ＭＳ Ｐゴシック" charset="0"/>
                <a:sym typeface="Verdana" charset="0"/>
              </a:rPr>
              <a:t>!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2 Cor. 2:14 ESV                 																                                       </a:t>
            </a:r>
          </a:p>
        </p:txBody>
      </p:sp>
    </p:spTree>
    <p:extLst>
      <p:ext uri="{BB962C8B-B14F-4D97-AF65-F5344CB8AC3E}">
        <p14:creationId xmlns:p14="http://schemas.microsoft.com/office/powerpoint/2010/main" val="28875529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br>
              <a:rPr lang="en-US" sz="625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I'm </a:t>
            </a:r>
            <a:r>
              <a:rPr lang="en-US" sz="6800" dirty="0" err="1">
                <a:solidFill>
                  <a:schemeClr val="bg1"/>
                </a:solidFill>
                <a:latin typeface="Calibri" panose="020F0502020204030204" pitchFamily="34" charset="0"/>
              </a:rPr>
              <a:t>gonna</a:t>
            </a:r>
            <a:r>
              <a:rPr lang="en-US" sz="6800" dirty="0">
                <a:solidFill>
                  <a:schemeClr val="bg1"/>
                </a:solidFill>
                <a:latin typeface="Calibri" panose="020F0502020204030204" pitchFamily="34" charset="0"/>
              </a:rPr>
              <a:t> sing </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In the middle of the storm</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Louder and louder </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You're </a:t>
            </a:r>
            <a:r>
              <a:rPr lang="en-US" sz="6800" dirty="0" err="1">
                <a:solidFill>
                  <a:schemeClr val="bg1"/>
                </a:solidFill>
                <a:latin typeface="Calibri" panose="020F0502020204030204" pitchFamily="34" charset="0"/>
              </a:rPr>
              <a:t>gonna</a:t>
            </a:r>
            <a:r>
              <a:rPr lang="en-US" sz="6800" dirty="0">
                <a:solidFill>
                  <a:schemeClr val="bg1"/>
                </a:solidFill>
                <a:latin typeface="Calibri" panose="020F0502020204030204" pitchFamily="34" charset="0"/>
              </a:rPr>
              <a:t> hear my praises roar</a:t>
            </a:r>
            <a:br>
              <a:rPr lang="en-US" sz="6800" dirty="0">
                <a:solidFill>
                  <a:schemeClr val="bg1"/>
                </a:solidFill>
                <a:latin typeface="Calibri" panose="020F0502020204030204" pitchFamily="34" charset="0"/>
              </a:rPr>
            </a:br>
            <a:endParaRPr lang="en-US" sz="6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335222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a:t>
            </a:r>
            <a:r>
              <a:rPr lang="en-US" sz="6200" b="1" dirty="0">
                <a:solidFill>
                  <a:srgbClr val="FFFF00"/>
                </a:solidFill>
                <a:latin typeface="Calibri" charset="0"/>
                <a:ea typeface="ＭＳ Ｐゴシック" charset="0"/>
                <a:cs typeface="ＭＳ Ｐゴシック" charset="0"/>
                <a:sym typeface="Verdana" charset="0"/>
              </a:rPr>
              <a:t>through us spreads </a:t>
            </a:r>
            <a:r>
              <a:rPr lang="en-US" sz="6200" b="1" dirty="0">
                <a:latin typeface="Calibri" charset="0"/>
                <a:ea typeface="ＭＳ Ｐゴシック" charset="0"/>
                <a:cs typeface="ＭＳ Ｐゴシック" charset="0"/>
                <a:sym typeface="Verdana" charset="0"/>
              </a:rPr>
              <a:t>the fragrance of </a:t>
            </a:r>
            <a:r>
              <a:rPr lang="en-US" sz="6200" b="1" dirty="0">
                <a:solidFill>
                  <a:srgbClr val="FFFF00"/>
                </a:solidFill>
                <a:latin typeface="Calibri" charset="0"/>
                <a:ea typeface="ＭＳ Ｐゴシック" charset="0"/>
                <a:cs typeface="ＭＳ Ｐゴシック" charset="0"/>
                <a:sym typeface="Verdana" charset="0"/>
              </a:rPr>
              <a:t>the knowledge of Him </a:t>
            </a:r>
            <a:r>
              <a:rPr lang="en-US" sz="6200" b="1" dirty="0">
                <a:latin typeface="Calibri" charset="0"/>
                <a:ea typeface="ＭＳ Ｐゴシック" charset="0"/>
                <a:cs typeface="ＭＳ Ｐゴシック" charset="0"/>
                <a:sym typeface="Verdana" charset="0"/>
              </a:rPr>
              <a:t>everywhere.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2 Cor. 2:14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762719572"/>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986782"/>
      </p:ext>
    </p:extLst>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spcBef>
                <a:spcPts val="0"/>
              </a:spcBef>
              <a:spcAft>
                <a:spcPts val="0"/>
              </a:spcAft>
            </a:pPr>
            <a:r>
              <a:rPr lang="en-US" sz="9000" b="1" dirty="0">
                <a:solidFill>
                  <a:schemeClr val="lt1"/>
                </a:solidFill>
                <a:latin typeface="Calibri"/>
                <a:ea typeface="Calibri"/>
                <a:cs typeface="Calibri"/>
                <a:sym typeface="Calibri"/>
              </a:rPr>
              <a:t>Days of Elijah</a:t>
            </a:r>
            <a:endParaRPr sz="9000" dirty="0"/>
          </a:p>
        </p:txBody>
      </p:sp>
    </p:spTree>
    <p:extLst>
      <p:ext uri="{BB962C8B-B14F-4D97-AF65-F5344CB8AC3E}">
        <p14:creationId xmlns:p14="http://schemas.microsoft.com/office/powerpoint/2010/main" val="6291382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These are the days of Elijah</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Declaring the word of the Lord:</a:t>
            </a:r>
          </a:p>
        </p:txBody>
      </p:sp>
    </p:spTree>
    <p:extLst>
      <p:ext uri="{BB962C8B-B14F-4D97-AF65-F5344CB8AC3E}">
        <p14:creationId xmlns:p14="http://schemas.microsoft.com/office/powerpoint/2010/main" val="42304957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br>
              <a:rPr lang="en-US" sz="5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these are the days of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Your servant Moses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Righteousness being restored</a:t>
            </a:r>
            <a:br>
              <a:rPr lang="en-US" sz="6500" dirty="0">
                <a:solidFill>
                  <a:schemeClr val="lt1"/>
                </a:solidFill>
                <a:latin typeface="Calibri"/>
                <a:ea typeface="Calibri"/>
                <a:cs typeface="Calibri"/>
                <a:sym typeface="Calibri"/>
              </a:rPr>
            </a:br>
            <a:endParaRPr lang="en-US" sz="65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324055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though these are days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Of great trial</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Of famine and darkness and sword</a:t>
            </a:r>
          </a:p>
        </p:txBody>
      </p:sp>
    </p:spTree>
    <p:extLst>
      <p:ext uri="{BB962C8B-B14F-4D97-AF65-F5344CB8AC3E}">
        <p14:creationId xmlns:p14="http://schemas.microsoft.com/office/powerpoint/2010/main" val="6238663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br>
              <a:rPr lang="en-US" sz="5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Still, we are the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In the desert crying</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'Prepare ye the way of the Lord!'</a:t>
            </a:r>
            <a:br>
              <a:rPr lang="en-US" sz="6500" dirty="0">
                <a:solidFill>
                  <a:schemeClr val="lt1"/>
                </a:solidFill>
                <a:latin typeface="Calibri"/>
                <a:ea typeface="Calibri"/>
                <a:cs typeface="Calibri"/>
                <a:sym typeface="Calibri"/>
              </a:rPr>
            </a:br>
            <a:endParaRPr lang="en-US" sz="65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49402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31797039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5189377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these are the days of Ezekiel</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The dry bones becoming as flesh;</a:t>
            </a:r>
          </a:p>
        </p:txBody>
      </p:sp>
    </p:spTree>
    <p:extLst>
      <p:ext uri="{BB962C8B-B14F-4D97-AF65-F5344CB8AC3E}">
        <p14:creationId xmlns:p14="http://schemas.microsoft.com/office/powerpoint/2010/main" val="306723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br>
              <a:rPr lang="en-US" sz="625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Up from the ashes </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Hope will arise</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Death is defeated </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The King is alive</a:t>
            </a:r>
            <a:br>
              <a:rPr lang="en-US" sz="7000" dirty="0">
                <a:solidFill>
                  <a:schemeClr val="bg1"/>
                </a:solidFill>
                <a:latin typeface="Calibri" panose="020F0502020204030204" pitchFamily="34" charset="0"/>
              </a:rPr>
            </a:br>
            <a:endParaRPr lang="en-US" sz="7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9962489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br>
              <a:rPr lang="en-US" sz="5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these are the days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Of Your servant David</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Rebuilding a temple of praise</a:t>
            </a:r>
            <a:br>
              <a:rPr lang="en-US" sz="6500" dirty="0">
                <a:solidFill>
                  <a:schemeClr val="lt1"/>
                </a:solidFill>
                <a:latin typeface="Calibri"/>
                <a:ea typeface="Calibri"/>
                <a:cs typeface="Calibri"/>
                <a:sym typeface="Calibri"/>
              </a:rPr>
            </a:br>
            <a:endParaRPr lang="en-US" sz="65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318095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these are the days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Of the harvest</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Oh, the fields are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As white in Your world</a:t>
            </a:r>
          </a:p>
        </p:txBody>
      </p:sp>
    </p:spTree>
    <p:extLst>
      <p:ext uri="{BB962C8B-B14F-4D97-AF65-F5344CB8AC3E}">
        <p14:creationId xmlns:p14="http://schemas.microsoft.com/office/powerpoint/2010/main" val="40133235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we are the </a:t>
            </a:r>
            <a:r>
              <a:rPr lang="en-US" sz="6500" dirty="0" err="1">
                <a:solidFill>
                  <a:schemeClr val="lt1"/>
                </a:solidFill>
                <a:latin typeface="Calibri"/>
                <a:ea typeface="Calibri"/>
                <a:cs typeface="Calibri"/>
                <a:sym typeface="Calibri"/>
              </a:rPr>
              <a:t>labourers</a:t>
            </a:r>
            <a:r>
              <a:rPr lang="en-US" sz="6500" dirty="0">
                <a:solidFill>
                  <a:schemeClr val="lt1"/>
                </a:solidFill>
                <a:latin typeface="Calibri"/>
                <a:ea typeface="Calibri"/>
                <a:cs typeface="Calibri"/>
                <a:sym typeface="Calibri"/>
              </a:rPr>
              <a:t>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In Your vineyard</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Declaring the word of the Lord!</a:t>
            </a:r>
          </a:p>
        </p:txBody>
      </p:sp>
    </p:spTree>
    <p:extLst>
      <p:ext uri="{BB962C8B-B14F-4D97-AF65-F5344CB8AC3E}">
        <p14:creationId xmlns:p14="http://schemas.microsoft.com/office/powerpoint/2010/main" val="9194891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24237700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31345031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3777629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33410500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40322881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38197779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73311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Sing a little louder</a:t>
            </a:r>
          </a:p>
        </p:txBody>
      </p:sp>
    </p:spTree>
    <p:extLst>
      <p:ext uri="{BB962C8B-B14F-4D97-AF65-F5344CB8AC3E}">
        <p14:creationId xmlns:p14="http://schemas.microsoft.com/office/powerpoint/2010/main" val="37891365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3001061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10973186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18343708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20885193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6344092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19207416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8574308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18471238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9873291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49359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Oh, sing a little louder</a:t>
            </a:r>
          </a:p>
        </p:txBody>
      </p:sp>
    </p:spTree>
    <p:extLst>
      <p:ext uri="{BB962C8B-B14F-4D97-AF65-F5344CB8AC3E}">
        <p14:creationId xmlns:p14="http://schemas.microsoft.com/office/powerpoint/2010/main" val="23193933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602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In the presence of my enemies</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err="1">
                <a:solidFill>
                  <a:schemeClr val="bg1"/>
                </a:solidFill>
                <a:latin typeface="Calibri" panose="020F0502020204030204" pitchFamily="34" charset="0"/>
              </a:rPr>
              <a:t>Louder</a:t>
            </a:r>
            <a:r>
              <a:rPr lang="en-US" sz="6800" dirty="0">
                <a:solidFill>
                  <a:schemeClr val="bg1"/>
                </a:solidFill>
                <a:latin typeface="Calibri" panose="020F0502020204030204" pitchFamily="34" charset="0"/>
              </a:rPr>
              <a:t> than the unbelief</a:t>
            </a:r>
          </a:p>
        </p:txBody>
      </p:sp>
    </p:spTree>
    <p:extLst>
      <p:ext uri="{BB962C8B-B14F-4D97-AF65-F5344CB8AC3E}">
        <p14:creationId xmlns:p14="http://schemas.microsoft.com/office/powerpoint/2010/main" val="9128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My weapon is a melody</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Sing a little louder</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Heaven comes to fight for me</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Sing a little louder</a:t>
            </a:r>
          </a:p>
        </p:txBody>
      </p:sp>
    </p:spTree>
    <p:extLst>
      <p:ext uri="{BB962C8B-B14F-4D97-AF65-F5344CB8AC3E}">
        <p14:creationId xmlns:p14="http://schemas.microsoft.com/office/powerpoint/2010/main" val="380724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6800" dirty="0">
                <a:solidFill>
                  <a:schemeClr val="bg1"/>
                </a:solidFill>
                <a:latin typeface="Calibri" panose="020F0502020204030204" pitchFamily="34" charset="0"/>
              </a:rPr>
              <a:t>I'm </a:t>
            </a:r>
            <a:r>
              <a:rPr lang="en-US" sz="6800" dirty="0" err="1">
                <a:solidFill>
                  <a:schemeClr val="bg1"/>
                </a:solidFill>
                <a:latin typeface="Calibri" panose="020F0502020204030204" pitchFamily="34" charset="0"/>
              </a:rPr>
              <a:t>gonna</a:t>
            </a:r>
            <a:r>
              <a:rPr lang="en-US" sz="6800" dirty="0">
                <a:solidFill>
                  <a:schemeClr val="bg1"/>
                </a:solidFill>
                <a:latin typeface="Calibri" panose="020F0502020204030204" pitchFamily="34" charset="0"/>
              </a:rPr>
              <a:t> sing </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In the middle of the storm</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Louder and louder </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You're </a:t>
            </a:r>
            <a:r>
              <a:rPr lang="en-US" sz="6800" dirty="0" err="1">
                <a:solidFill>
                  <a:schemeClr val="bg1"/>
                </a:solidFill>
                <a:latin typeface="Calibri" panose="020F0502020204030204" pitchFamily="34" charset="0"/>
              </a:rPr>
              <a:t>gonna</a:t>
            </a:r>
            <a:r>
              <a:rPr lang="en-US" sz="6800" dirty="0">
                <a:solidFill>
                  <a:schemeClr val="bg1"/>
                </a:solidFill>
                <a:latin typeface="Calibri" panose="020F0502020204030204" pitchFamily="34" charset="0"/>
              </a:rPr>
              <a:t> hear my praises roar</a:t>
            </a:r>
          </a:p>
        </p:txBody>
      </p:sp>
    </p:spTree>
    <p:extLst>
      <p:ext uri="{BB962C8B-B14F-4D97-AF65-F5344CB8AC3E}">
        <p14:creationId xmlns:p14="http://schemas.microsoft.com/office/powerpoint/2010/main" val="177670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7000" dirty="0">
                <a:solidFill>
                  <a:schemeClr val="bg1"/>
                </a:solidFill>
                <a:latin typeface="Calibri" panose="020F0502020204030204" pitchFamily="34" charset="0"/>
              </a:rPr>
              <a:t>Up from the ashes </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Hope will arise</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Death is defeated, </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The King is alive</a:t>
            </a:r>
          </a:p>
        </p:txBody>
      </p:sp>
    </p:spTree>
    <p:extLst>
      <p:ext uri="{BB962C8B-B14F-4D97-AF65-F5344CB8AC3E}">
        <p14:creationId xmlns:p14="http://schemas.microsoft.com/office/powerpoint/2010/main" val="117694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6800" dirty="0">
                <a:solidFill>
                  <a:schemeClr val="bg1"/>
                </a:solidFill>
                <a:latin typeface="Calibri" panose="020F0502020204030204" pitchFamily="34" charset="0"/>
              </a:rPr>
              <a:t>I'm </a:t>
            </a:r>
            <a:r>
              <a:rPr lang="en-US" sz="6800" dirty="0" err="1">
                <a:solidFill>
                  <a:schemeClr val="bg1"/>
                </a:solidFill>
                <a:latin typeface="Calibri" panose="020F0502020204030204" pitchFamily="34" charset="0"/>
              </a:rPr>
              <a:t>gonna</a:t>
            </a:r>
            <a:r>
              <a:rPr lang="en-US" sz="6800" dirty="0">
                <a:solidFill>
                  <a:schemeClr val="bg1"/>
                </a:solidFill>
                <a:latin typeface="Calibri" panose="020F0502020204030204" pitchFamily="34" charset="0"/>
              </a:rPr>
              <a:t> sing </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In the middle of the storm</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Louder and louder </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You're </a:t>
            </a:r>
            <a:r>
              <a:rPr lang="en-US" sz="6800" dirty="0" err="1">
                <a:solidFill>
                  <a:schemeClr val="bg1"/>
                </a:solidFill>
                <a:latin typeface="Calibri" panose="020F0502020204030204" pitchFamily="34" charset="0"/>
              </a:rPr>
              <a:t>gonna</a:t>
            </a:r>
            <a:r>
              <a:rPr lang="en-US" sz="6800" dirty="0">
                <a:solidFill>
                  <a:schemeClr val="bg1"/>
                </a:solidFill>
                <a:latin typeface="Calibri" panose="020F0502020204030204" pitchFamily="34" charset="0"/>
              </a:rPr>
              <a:t> hear my praises roar</a:t>
            </a:r>
          </a:p>
        </p:txBody>
      </p:sp>
    </p:spTree>
    <p:extLst>
      <p:ext uri="{BB962C8B-B14F-4D97-AF65-F5344CB8AC3E}">
        <p14:creationId xmlns:p14="http://schemas.microsoft.com/office/powerpoint/2010/main" val="25028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297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7000" dirty="0">
                <a:solidFill>
                  <a:schemeClr val="bg1"/>
                </a:solidFill>
                <a:latin typeface="Calibri" panose="020F0502020204030204" pitchFamily="34" charset="0"/>
              </a:rPr>
              <a:t>Up from the ashes </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Hope will arise</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Death is defeated, </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The King is alive</a:t>
            </a:r>
          </a:p>
        </p:txBody>
      </p:sp>
    </p:spTree>
    <p:extLst>
      <p:ext uri="{BB962C8B-B14F-4D97-AF65-F5344CB8AC3E}">
        <p14:creationId xmlns:p14="http://schemas.microsoft.com/office/powerpoint/2010/main" val="101312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br>
              <a:rPr lang="en-US" sz="6250" dirty="0">
                <a:solidFill>
                  <a:schemeClr val="bg1"/>
                </a:solidFill>
                <a:latin typeface="Calibri" panose="020F0502020204030204" pitchFamily="34" charset="0"/>
              </a:rPr>
            </a:br>
            <a:r>
              <a:rPr lang="en-US" sz="6900" dirty="0">
                <a:solidFill>
                  <a:schemeClr val="bg1"/>
                </a:solidFill>
                <a:latin typeface="Calibri" panose="020F0502020204030204" pitchFamily="34" charset="0"/>
              </a:rPr>
              <a:t>I raise a hallelujah</a:t>
            </a:r>
            <a:br>
              <a:rPr lang="en-US" sz="6900" dirty="0">
                <a:solidFill>
                  <a:schemeClr val="bg1"/>
                </a:solidFill>
                <a:latin typeface="Calibri" panose="020F0502020204030204" pitchFamily="34" charset="0"/>
              </a:rPr>
            </a:br>
            <a:r>
              <a:rPr lang="en-US" sz="6900" dirty="0">
                <a:solidFill>
                  <a:schemeClr val="bg1"/>
                </a:solidFill>
                <a:latin typeface="Calibri" panose="020F0502020204030204" pitchFamily="34" charset="0"/>
              </a:rPr>
              <a:t>I raise a hallelujah</a:t>
            </a:r>
            <a:br>
              <a:rPr lang="en-US" sz="6900" dirty="0">
                <a:solidFill>
                  <a:schemeClr val="bg1"/>
                </a:solidFill>
                <a:latin typeface="Calibri" panose="020F0502020204030204" pitchFamily="34" charset="0"/>
              </a:rPr>
            </a:br>
            <a:r>
              <a:rPr lang="en-US" sz="6900" dirty="0">
                <a:solidFill>
                  <a:schemeClr val="bg1"/>
                </a:solidFill>
                <a:latin typeface="Calibri" panose="020F0502020204030204" pitchFamily="34" charset="0"/>
              </a:rPr>
              <a:t>I raise a hallelujah</a:t>
            </a:r>
            <a:br>
              <a:rPr lang="en-US" sz="6900" dirty="0">
                <a:solidFill>
                  <a:schemeClr val="bg1"/>
                </a:solidFill>
                <a:latin typeface="Calibri" panose="020F0502020204030204" pitchFamily="34" charset="0"/>
              </a:rPr>
            </a:br>
            <a:r>
              <a:rPr lang="en-US" sz="6900" dirty="0">
                <a:solidFill>
                  <a:schemeClr val="bg1"/>
                </a:solidFill>
                <a:latin typeface="Calibri" panose="020F0502020204030204" pitchFamily="34" charset="0"/>
              </a:rPr>
              <a:t>I raise a hallelujah</a:t>
            </a:r>
            <a:br>
              <a:rPr lang="en-US" sz="6900" dirty="0">
                <a:solidFill>
                  <a:schemeClr val="bg1"/>
                </a:solidFill>
                <a:latin typeface="Calibri" panose="020F0502020204030204" pitchFamily="34" charset="0"/>
              </a:rPr>
            </a:br>
            <a:endParaRPr lang="en-US" sz="69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04087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289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spcBef>
                <a:spcPts val="0"/>
              </a:spcBef>
              <a:spcAft>
                <a:spcPts val="0"/>
              </a:spcAft>
            </a:pPr>
            <a:r>
              <a:rPr lang="en-US" sz="9000" b="1" dirty="0">
                <a:solidFill>
                  <a:schemeClr val="lt1"/>
                </a:solidFill>
                <a:latin typeface="Calibri"/>
                <a:ea typeface="Calibri"/>
                <a:cs typeface="Calibri"/>
                <a:sym typeface="Calibri"/>
              </a:rPr>
              <a:t>Days of Elijah</a:t>
            </a:r>
            <a:endParaRPr sz="9000" dirty="0"/>
          </a:p>
        </p:txBody>
      </p:sp>
    </p:spTree>
    <p:extLst>
      <p:ext uri="{BB962C8B-B14F-4D97-AF65-F5344CB8AC3E}">
        <p14:creationId xmlns:p14="http://schemas.microsoft.com/office/powerpoint/2010/main" val="314709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These are the days of Elijah</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Declaring the word of the Lord:</a:t>
            </a:r>
          </a:p>
        </p:txBody>
      </p:sp>
    </p:spTree>
    <p:extLst>
      <p:ext uri="{BB962C8B-B14F-4D97-AF65-F5344CB8AC3E}">
        <p14:creationId xmlns:p14="http://schemas.microsoft.com/office/powerpoint/2010/main" val="395132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br>
              <a:rPr lang="en-US" sz="5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these are the days of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Your servant Moses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Righteousness being restored</a:t>
            </a:r>
            <a:br>
              <a:rPr lang="en-US" sz="6500" dirty="0">
                <a:solidFill>
                  <a:schemeClr val="lt1"/>
                </a:solidFill>
                <a:latin typeface="Calibri"/>
                <a:ea typeface="Calibri"/>
                <a:cs typeface="Calibri"/>
                <a:sym typeface="Calibri"/>
              </a:rPr>
            </a:br>
            <a:endParaRPr lang="en-US" sz="65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90541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though these are days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Of great trial</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Of famine and darkness and sword</a:t>
            </a:r>
          </a:p>
        </p:txBody>
      </p:sp>
    </p:spTree>
    <p:extLst>
      <p:ext uri="{BB962C8B-B14F-4D97-AF65-F5344CB8AC3E}">
        <p14:creationId xmlns:p14="http://schemas.microsoft.com/office/powerpoint/2010/main" val="554744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br>
              <a:rPr lang="en-US" sz="5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Still, we are the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In the desert crying</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'Prepare ye the way of the Lord!'</a:t>
            </a:r>
            <a:br>
              <a:rPr lang="en-US" sz="6500" dirty="0">
                <a:solidFill>
                  <a:schemeClr val="lt1"/>
                </a:solidFill>
                <a:latin typeface="Calibri"/>
                <a:ea typeface="Calibri"/>
                <a:cs typeface="Calibri"/>
                <a:sym typeface="Calibri"/>
              </a:rPr>
            </a:br>
            <a:endParaRPr lang="en-US" sz="65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0806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392370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133635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207699"/>
            <a:ext cx="12192000" cy="6494198"/>
          </a:xfrm>
        </p:spPr>
        <p:txBody>
          <a:bodyPr/>
          <a:lstStyle/>
          <a:p>
            <a:r>
              <a:rPr lang="en-US" sz="9000" b="1" dirty="0">
                <a:solidFill>
                  <a:schemeClr val="bg1"/>
                </a:solidFill>
                <a:latin typeface="Calibri" panose="020F0502020204030204" pitchFamily="34" charset="0"/>
              </a:rPr>
              <a:t>I Raised Hallelujah</a:t>
            </a:r>
          </a:p>
        </p:txBody>
      </p:sp>
    </p:spTree>
    <p:extLst>
      <p:ext uri="{BB962C8B-B14F-4D97-AF65-F5344CB8AC3E}">
        <p14:creationId xmlns:p14="http://schemas.microsoft.com/office/powerpoint/2010/main" val="1740282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these are the days of Ezekiel</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The dry bones becoming as flesh;</a:t>
            </a:r>
          </a:p>
        </p:txBody>
      </p:sp>
    </p:spTree>
    <p:extLst>
      <p:ext uri="{BB962C8B-B14F-4D97-AF65-F5344CB8AC3E}">
        <p14:creationId xmlns:p14="http://schemas.microsoft.com/office/powerpoint/2010/main" val="3859307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br>
              <a:rPr lang="en-US" sz="5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these are the days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Of Your servant David</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Rebuilding a temple of praise</a:t>
            </a:r>
            <a:br>
              <a:rPr lang="en-US" sz="6500" dirty="0">
                <a:solidFill>
                  <a:schemeClr val="lt1"/>
                </a:solidFill>
                <a:latin typeface="Calibri"/>
                <a:ea typeface="Calibri"/>
                <a:cs typeface="Calibri"/>
                <a:sym typeface="Calibri"/>
              </a:rPr>
            </a:br>
            <a:endParaRPr lang="en-US" sz="65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09724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these are the days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Of the harvest</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Oh, the fields are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As white in Your world</a:t>
            </a:r>
          </a:p>
        </p:txBody>
      </p:sp>
    </p:spTree>
    <p:extLst>
      <p:ext uri="{BB962C8B-B14F-4D97-AF65-F5344CB8AC3E}">
        <p14:creationId xmlns:p14="http://schemas.microsoft.com/office/powerpoint/2010/main" val="590399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we are the </a:t>
            </a:r>
            <a:r>
              <a:rPr lang="en-US" sz="6500" dirty="0" err="1">
                <a:solidFill>
                  <a:schemeClr val="lt1"/>
                </a:solidFill>
                <a:latin typeface="Calibri"/>
                <a:ea typeface="Calibri"/>
                <a:cs typeface="Calibri"/>
                <a:sym typeface="Calibri"/>
              </a:rPr>
              <a:t>labourers</a:t>
            </a:r>
            <a:r>
              <a:rPr lang="en-US" sz="6500" dirty="0">
                <a:solidFill>
                  <a:schemeClr val="lt1"/>
                </a:solidFill>
                <a:latin typeface="Calibri"/>
                <a:ea typeface="Calibri"/>
                <a:cs typeface="Calibri"/>
                <a:sym typeface="Calibri"/>
              </a:rPr>
              <a:t>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In Your vineyard</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Declaring the word of the Lord!</a:t>
            </a:r>
          </a:p>
        </p:txBody>
      </p:sp>
    </p:spTree>
    <p:extLst>
      <p:ext uri="{BB962C8B-B14F-4D97-AF65-F5344CB8AC3E}">
        <p14:creationId xmlns:p14="http://schemas.microsoft.com/office/powerpoint/2010/main" val="1304613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4286810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2200632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2687896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1594388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2916743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83572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7000" dirty="0">
                <a:solidFill>
                  <a:schemeClr val="bg1"/>
                </a:solidFill>
                <a:latin typeface="Calibri" panose="020F0502020204030204" pitchFamily="34" charset="0"/>
              </a:rPr>
              <a:t>I raise a hallelujah</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In the presence of my enemies</a:t>
            </a:r>
          </a:p>
        </p:txBody>
      </p:sp>
    </p:spTree>
    <p:extLst>
      <p:ext uri="{BB962C8B-B14F-4D97-AF65-F5344CB8AC3E}">
        <p14:creationId xmlns:p14="http://schemas.microsoft.com/office/powerpoint/2010/main" val="1541203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br>
              <a:rPr lang="en-US" sz="5500" dirty="0">
                <a:solidFill>
                  <a:schemeClr val="lt1"/>
                </a:solidFill>
                <a:latin typeface="Calibri"/>
                <a:ea typeface="Calibri"/>
                <a:cs typeface="Calibri"/>
                <a:sym typeface="Calibri"/>
              </a:rPr>
            </a:br>
            <a:r>
              <a:rPr lang="en-US" sz="5500" dirty="0">
                <a:solidFill>
                  <a:schemeClr val="lt1"/>
                </a:solidFill>
                <a:latin typeface="Calibri"/>
                <a:ea typeface="Calibri"/>
                <a:cs typeface="Calibri"/>
                <a:sym typeface="Calibri"/>
              </a:rPr>
              <a:t>There is no God like Jehovah!</a:t>
            </a:r>
          </a:p>
        </p:txBody>
      </p:sp>
    </p:spTree>
    <p:extLst>
      <p:ext uri="{BB962C8B-B14F-4D97-AF65-F5344CB8AC3E}">
        <p14:creationId xmlns:p14="http://schemas.microsoft.com/office/powerpoint/2010/main" val="1271981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2891466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883010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2926100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1761840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3666903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3560422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Behold He comes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Riding on the clouds</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Shining like the sun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At the trumpet call;</a:t>
            </a:r>
          </a:p>
        </p:txBody>
      </p:sp>
    </p:spTree>
    <p:extLst>
      <p:ext uri="{BB962C8B-B14F-4D97-AF65-F5344CB8AC3E}">
        <p14:creationId xmlns:p14="http://schemas.microsoft.com/office/powerpoint/2010/main" val="1116040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Lift your voice,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It's the year of jubilee</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2607159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0"/>
            <a:ext cx="12192000" cy="6858000"/>
          </a:xfrm>
          <a:prstGeom prst="rect">
            <a:avLst/>
          </a:prstGeom>
          <a:noFill/>
          <a:ln>
            <a:noFill/>
          </a:ln>
        </p:spPr>
        <p:txBody>
          <a:bodyPr spcFirstLastPara="1" vert="horz" wrap="square" lIns="99229" tIns="49604" rIns="99229" bIns="49604" numCol="1" anchor="ctr" anchorCtr="0" compatLnSpc="1">
            <a:prstTxWarp prst="textNoShape">
              <a:avLst/>
            </a:prstTxWarp>
            <a:noAutofit/>
          </a:bodyPr>
          <a:lstStyle/>
          <a:p>
            <a:pPr>
              <a:lnSpc>
                <a:spcPct val="110000"/>
              </a:lnSpc>
              <a:spcBef>
                <a:spcPts val="0"/>
              </a:spcBef>
              <a:spcAft>
                <a:spcPts val="0"/>
              </a:spcAft>
            </a:pPr>
            <a:r>
              <a:rPr lang="en-US" sz="6500" dirty="0">
                <a:solidFill>
                  <a:schemeClr val="lt1"/>
                </a:solidFill>
                <a:latin typeface="Calibri"/>
                <a:ea typeface="Calibri"/>
                <a:cs typeface="Calibri"/>
                <a:sym typeface="Calibri"/>
              </a:rPr>
              <a:t>And out of Zion's hill </a:t>
            </a:r>
            <a:br>
              <a:rPr lang="en-US" sz="6500" dirty="0">
                <a:solidFill>
                  <a:schemeClr val="lt1"/>
                </a:solidFill>
                <a:latin typeface="Calibri"/>
                <a:ea typeface="Calibri"/>
                <a:cs typeface="Calibri"/>
                <a:sym typeface="Calibri"/>
              </a:rPr>
            </a:br>
            <a:r>
              <a:rPr lang="en-US" sz="6500" dirty="0">
                <a:solidFill>
                  <a:schemeClr val="lt1"/>
                </a:solidFill>
                <a:latin typeface="Calibri"/>
                <a:ea typeface="Calibri"/>
                <a:cs typeface="Calibri"/>
                <a:sym typeface="Calibri"/>
              </a:rPr>
              <a:t>Salvation comes</a:t>
            </a:r>
          </a:p>
        </p:txBody>
      </p:sp>
    </p:spTree>
    <p:extLst>
      <p:ext uri="{BB962C8B-B14F-4D97-AF65-F5344CB8AC3E}">
        <p14:creationId xmlns:p14="http://schemas.microsoft.com/office/powerpoint/2010/main" val="189730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7000" dirty="0">
                <a:solidFill>
                  <a:schemeClr val="bg1"/>
                </a:solidFill>
                <a:latin typeface="Calibri" panose="020F0502020204030204" pitchFamily="34" charset="0"/>
              </a:rPr>
              <a:t>I raise a hallelujah</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Louder than the unbelief</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I raise a hallelujah</a:t>
            </a:r>
          </a:p>
        </p:txBody>
      </p:sp>
    </p:spTree>
    <p:extLst>
      <p:ext uri="{BB962C8B-B14F-4D97-AF65-F5344CB8AC3E}">
        <p14:creationId xmlns:p14="http://schemas.microsoft.com/office/powerpoint/2010/main" val="350169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013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9815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C126060-94DD-9046-9BFA-3B70C0979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07967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887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C69F5EF-ACDB-53A5-AA48-5CD5F1DA013E}"/>
              </a:ext>
            </a:extLst>
          </p:cNvPr>
          <p:cNvSpPr>
            <a:spLocks noGrp="1" noChangeArrowheads="1"/>
          </p:cNvSpPr>
          <p:nvPr>
            <p:ph type="body" idx="1"/>
          </p:nvPr>
        </p:nvSpPr>
        <p:spPr>
          <a:xfrm>
            <a:off x="0" y="0"/>
            <a:ext cx="12192000" cy="6858000"/>
          </a:xfrm>
          <a:noFill/>
          <a:ln/>
        </p:spPr>
        <p:txBody>
          <a:bodyPr anchor="ctr" anchorCtr="1"/>
          <a:lstStyle/>
          <a:p>
            <a:pPr algn="ctr">
              <a:spcBef>
                <a:spcPct val="50000"/>
              </a:spcBef>
              <a:buFontTx/>
              <a:buNone/>
            </a:pPr>
            <a:r>
              <a:rPr lang="en-US" altLang="es-MX" sz="7500" b="1">
                <a:solidFill>
                  <a:schemeClr val="bg1"/>
                </a:solidFill>
                <a:latin typeface="Calibri" panose="020F0502020204030204" pitchFamily="34" charset="0"/>
              </a:rPr>
              <a:t>Whom Shall I Fear</a:t>
            </a: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20FD04D-80D5-2AD9-3A4C-8055525033D2}"/>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You hear me when I call</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You are my morning song</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Though darkness fills the night</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It can not hide the Light</a:t>
            </a: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728C736-4959-BEB9-D4E4-327ECAC3E6FC}"/>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Whom Shall I Fear</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7E487E6-BEE5-B229-3BAC-1705BD3E08E0}"/>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You crush the enemy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Underneath my feet</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You are my Sword and Shield</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Though troubles linger still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78CA46F-1CB0-08C9-F3F9-A1E680FB58B3}"/>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Whom Shall I Fear</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E4D867F-6BA0-93F8-5C9D-87510D5E6994}"/>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I know who goes before me</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 know who stands behind</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God of Angel Armies</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Is always by my side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7000" dirty="0">
                <a:solidFill>
                  <a:schemeClr val="bg1"/>
                </a:solidFill>
                <a:latin typeface="Calibri" panose="020F0502020204030204" pitchFamily="34" charset="0"/>
              </a:rPr>
              <a:t>My weapon is a melody</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I raise a hallelujah</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Heaven comes to fight for me</a:t>
            </a:r>
          </a:p>
        </p:txBody>
      </p:sp>
    </p:spTree>
    <p:extLst>
      <p:ext uri="{BB962C8B-B14F-4D97-AF65-F5344CB8AC3E}">
        <p14:creationId xmlns:p14="http://schemas.microsoft.com/office/powerpoint/2010/main" val="3795183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06D4A588-9249-AB14-D96C-035C9761E23F}"/>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The one who reigns forever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He is a friend of mine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God of Angel Armies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Is always by my side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0D3A8EE-0EEE-DA3F-1F27-B52821C98E10}"/>
              </a:ext>
            </a:extLst>
          </p:cNvPr>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My strength is in Your Name</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For you alone can save</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You will deliver me</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Yours is the victory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14B46458-02A1-E50F-4C99-8FB06EC57973}"/>
              </a:ext>
            </a:extLst>
          </p:cNvPr>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Whom shall I fear</a:t>
            </a:r>
          </a:p>
          <a:p>
            <a:pPr algn="ctr">
              <a:lnSpc>
                <a:spcPct val="110000"/>
              </a:lnSpc>
              <a:spcBef>
                <a:spcPct val="0"/>
              </a:spcBef>
              <a:buFontTx/>
              <a:buNone/>
            </a:pPr>
            <a:r>
              <a:rPr lang="en-US" altLang="es-MX" sz="6250">
                <a:solidFill>
                  <a:schemeClr val="bg1"/>
                </a:solidFill>
                <a:latin typeface="Calibri" panose="020F0502020204030204" pitchFamily="34" charset="0"/>
              </a:rPr>
              <a:t>Whom Shall I fear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DFC470F-10FC-399B-A8AA-AB8889093A3E}"/>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I know who goes before me</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 know who stands behind</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God of Angel Armies</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Is always by my side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0A3A55B-09A5-D744-BDF1-0F939836030C}"/>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The one who reigns forever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He is a friend of mine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God of Angel Armies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Is always by my side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928245E-F69A-B8E5-1E29-3D27461585A3}"/>
              </a:ext>
            </a:extLst>
          </p:cNvPr>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And nothing formed against me </a:t>
            </a:r>
          </a:p>
          <a:p>
            <a:pPr algn="ctr">
              <a:lnSpc>
                <a:spcPct val="110000"/>
              </a:lnSpc>
              <a:spcBef>
                <a:spcPct val="0"/>
              </a:spcBef>
              <a:buFontTx/>
              <a:buNone/>
            </a:pPr>
            <a:r>
              <a:rPr lang="en-US" altLang="es-MX" sz="6250">
                <a:solidFill>
                  <a:schemeClr val="bg1"/>
                </a:solidFill>
                <a:latin typeface="Calibri" panose="020F0502020204030204" pitchFamily="34" charset="0"/>
              </a:rPr>
              <a:t>shall stand</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You hold the whole world </a:t>
            </a:r>
          </a:p>
          <a:p>
            <a:pPr algn="ctr">
              <a:lnSpc>
                <a:spcPct val="110000"/>
              </a:lnSpc>
              <a:spcBef>
                <a:spcPct val="0"/>
              </a:spcBef>
              <a:buFontTx/>
              <a:buNone/>
            </a:pPr>
            <a:r>
              <a:rPr lang="en-US" altLang="es-MX" sz="6250">
                <a:solidFill>
                  <a:schemeClr val="bg1"/>
                </a:solidFill>
                <a:latin typeface="Calibri" panose="020F0502020204030204" pitchFamily="34" charset="0"/>
              </a:rPr>
              <a:t>in your hand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88DE654-B295-D32E-DF68-2E3AB6EC82D0}"/>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I'm holding on to your promises</a:t>
            </a:r>
          </a:p>
          <a:p>
            <a:pPr algn="ctr">
              <a:lnSpc>
                <a:spcPct val="110000"/>
              </a:lnSpc>
              <a:spcBef>
                <a:spcPct val="0"/>
              </a:spcBef>
              <a:buFontTx/>
              <a:buNone/>
            </a:pPr>
            <a:r>
              <a:rPr lang="en-US" altLang="es-MX" sz="6250">
                <a:solidFill>
                  <a:schemeClr val="bg1"/>
                </a:solidFill>
                <a:latin typeface="Calibri" panose="020F0502020204030204" pitchFamily="34" charset="0"/>
              </a:rPr>
              <a:t>You are faithful</a:t>
            </a:r>
          </a:p>
          <a:p>
            <a:pPr algn="ctr">
              <a:lnSpc>
                <a:spcPct val="110000"/>
              </a:lnSpc>
              <a:spcBef>
                <a:spcPct val="0"/>
              </a:spcBef>
              <a:buFontTx/>
              <a:buNone/>
            </a:pPr>
            <a:r>
              <a:rPr lang="en-US" altLang="es-MX" sz="6250">
                <a:solidFill>
                  <a:schemeClr val="bg1"/>
                </a:solidFill>
                <a:latin typeface="Calibri" panose="020F0502020204030204" pitchFamily="34" charset="0"/>
              </a:rPr>
              <a:t>You are faithful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A5B75BD-07E0-EE46-1976-DB0F4F4F2055}"/>
              </a:ext>
            </a:extLst>
          </p:cNvPr>
          <p:cNvSpPr>
            <a:spLocks noGrp="1" noChangeArrowheads="1"/>
          </p:cNvSpPr>
          <p:nvPr>
            <p:ph type="body" idx="1"/>
          </p:nvPr>
        </p:nvSpPr>
        <p:spPr>
          <a:xfrm>
            <a:off x="0" y="0"/>
            <a:ext cx="12192000" cy="6858000"/>
          </a:xfrm>
          <a:noFill/>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And nothing formed against me </a:t>
            </a:r>
          </a:p>
          <a:p>
            <a:pPr algn="ctr">
              <a:lnSpc>
                <a:spcPct val="110000"/>
              </a:lnSpc>
              <a:spcBef>
                <a:spcPct val="0"/>
              </a:spcBef>
              <a:buFontTx/>
              <a:buNone/>
            </a:pPr>
            <a:r>
              <a:rPr lang="en-US" altLang="es-MX" sz="6250">
                <a:solidFill>
                  <a:schemeClr val="bg1"/>
                </a:solidFill>
                <a:latin typeface="Calibri" panose="020F0502020204030204" pitchFamily="34" charset="0"/>
              </a:rPr>
              <a:t>shall stand</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You hold the whole world </a:t>
            </a:r>
          </a:p>
          <a:p>
            <a:pPr algn="ctr">
              <a:lnSpc>
                <a:spcPct val="110000"/>
              </a:lnSpc>
              <a:spcBef>
                <a:spcPct val="0"/>
              </a:spcBef>
              <a:buFontTx/>
              <a:buNone/>
            </a:pPr>
            <a:r>
              <a:rPr lang="en-US" altLang="es-MX" sz="6250">
                <a:solidFill>
                  <a:schemeClr val="bg1"/>
                </a:solidFill>
                <a:latin typeface="Calibri" panose="020F0502020204030204" pitchFamily="34" charset="0"/>
              </a:rPr>
              <a:t>in your hand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A197472-D740-B12C-CA72-C941AED60E16}"/>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I'm holding on to your promises</a:t>
            </a:r>
          </a:p>
          <a:p>
            <a:pPr algn="ctr">
              <a:lnSpc>
                <a:spcPct val="110000"/>
              </a:lnSpc>
              <a:spcBef>
                <a:spcPct val="0"/>
              </a:spcBef>
              <a:buFontTx/>
              <a:buNone/>
            </a:pPr>
            <a:r>
              <a:rPr lang="en-US" altLang="es-MX" sz="6250">
                <a:solidFill>
                  <a:schemeClr val="bg1"/>
                </a:solidFill>
                <a:latin typeface="Calibri" panose="020F0502020204030204" pitchFamily="34" charset="0"/>
              </a:rPr>
              <a:t>You are faithful</a:t>
            </a:r>
          </a:p>
          <a:p>
            <a:pPr algn="ctr">
              <a:lnSpc>
                <a:spcPct val="110000"/>
              </a:lnSpc>
              <a:spcBef>
                <a:spcPct val="0"/>
              </a:spcBef>
              <a:buFontTx/>
              <a:buNone/>
            </a:pPr>
            <a:r>
              <a:rPr lang="en-US" altLang="es-MX" sz="6250">
                <a:solidFill>
                  <a:schemeClr val="bg1"/>
                </a:solidFill>
                <a:latin typeface="Calibri" panose="020F0502020204030204" pitchFamily="34" charset="0"/>
              </a:rPr>
              <a:t>You are faithful</a:t>
            </a:r>
          </a:p>
          <a:p>
            <a:pPr algn="ctr">
              <a:lnSpc>
                <a:spcPct val="110000"/>
              </a:lnSpc>
              <a:spcBef>
                <a:spcPct val="0"/>
              </a:spcBef>
              <a:buFontTx/>
              <a:buNone/>
            </a:pPr>
            <a:r>
              <a:rPr lang="en-US" altLang="es-MX" sz="6250">
                <a:solidFill>
                  <a:schemeClr val="bg1"/>
                </a:solidFill>
                <a:latin typeface="Calibri" panose="020F0502020204030204" pitchFamily="34" charset="0"/>
              </a:rPr>
              <a:t>You are faithful</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A980655-4A8C-C4D5-B47D-B97C7A8651BE}"/>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I know who goes before me</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 know who stands behind</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God of Angel Armies</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Is always by my side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6800" dirty="0">
                <a:solidFill>
                  <a:schemeClr val="bg1"/>
                </a:solidFill>
                <a:latin typeface="Calibri" panose="020F0502020204030204" pitchFamily="34" charset="0"/>
              </a:rPr>
              <a:t>I'm </a:t>
            </a:r>
            <a:r>
              <a:rPr lang="en-US" sz="6800" dirty="0" err="1">
                <a:solidFill>
                  <a:schemeClr val="bg1"/>
                </a:solidFill>
                <a:latin typeface="Calibri" panose="020F0502020204030204" pitchFamily="34" charset="0"/>
              </a:rPr>
              <a:t>gonna</a:t>
            </a:r>
            <a:r>
              <a:rPr lang="en-US" sz="6800" dirty="0">
                <a:solidFill>
                  <a:schemeClr val="bg1"/>
                </a:solidFill>
                <a:latin typeface="Calibri" panose="020F0502020204030204" pitchFamily="34" charset="0"/>
              </a:rPr>
              <a:t> sing </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In the middle of the storm</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Louder and louder, </a:t>
            </a:r>
            <a:br>
              <a:rPr lang="en-US" sz="6800" dirty="0">
                <a:solidFill>
                  <a:schemeClr val="bg1"/>
                </a:solidFill>
                <a:latin typeface="Calibri" panose="020F0502020204030204" pitchFamily="34" charset="0"/>
              </a:rPr>
            </a:br>
            <a:r>
              <a:rPr lang="en-US" sz="6800" dirty="0">
                <a:solidFill>
                  <a:schemeClr val="bg1"/>
                </a:solidFill>
                <a:latin typeface="Calibri" panose="020F0502020204030204" pitchFamily="34" charset="0"/>
              </a:rPr>
              <a:t>You're </a:t>
            </a:r>
            <a:r>
              <a:rPr lang="en-US" sz="6800" dirty="0" err="1">
                <a:solidFill>
                  <a:schemeClr val="bg1"/>
                </a:solidFill>
                <a:latin typeface="Calibri" panose="020F0502020204030204" pitchFamily="34" charset="0"/>
              </a:rPr>
              <a:t>gonna</a:t>
            </a:r>
            <a:r>
              <a:rPr lang="en-US" sz="6800" dirty="0">
                <a:solidFill>
                  <a:schemeClr val="bg1"/>
                </a:solidFill>
                <a:latin typeface="Calibri" panose="020F0502020204030204" pitchFamily="34" charset="0"/>
              </a:rPr>
              <a:t> hear my praises roar</a:t>
            </a:r>
          </a:p>
        </p:txBody>
      </p:sp>
    </p:spTree>
    <p:extLst>
      <p:ext uri="{BB962C8B-B14F-4D97-AF65-F5344CB8AC3E}">
        <p14:creationId xmlns:p14="http://schemas.microsoft.com/office/powerpoint/2010/main" val="1602319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4E6AB20-B05A-9438-5B37-A128F5505F8A}"/>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The one who reigns forever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He is a friend of mine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God of Angel Armies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Is always by my side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0F3DCD5-6845-FA7B-87F6-0BE830934FD3}"/>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I know who goes before me</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 know who stands behind</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God of Angel Armies</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Is always by my side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B97756-6DD4-D364-21BC-B64AB238849B}"/>
              </a:ext>
            </a:extLst>
          </p:cNvPr>
          <p:cNvSpPr>
            <a:spLocks noGrp="1" noChangeArrowheads="1"/>
          </p:cNvSpPr>
          <p:nvPr>
            <p:ph type="body" idx="1"/>
          </p:nvPr>
        </p:nvSpPr>
        <p:spPr>
          <a:xfrm>
            <a:off x="0" y="0"/>
            <a:ext cx="12192000" cy="6858000"/>
          </a:xfrm>
          <a:noFill/>
          <a:ln/>
        </p:spPr>
        <p:txBody>
          <a:bodyPr anchor="ctr" anchorCtr="1"/>
          <a:lstStyle/>
          <a:p>
            <a:pPr algn="ctr">
              <a:lnSpc>
                <a:spcPct val="110000"/>
              </a:lnSpc>
              <a:spcBef>
                <a:spcPct val="0"/>
              </a:spcBef>
              <a:buFontTx/>
              <a:buNone/>
            </a:pPr>
            <a:r>
              <a:rPr lang="en-US" altLang="es-MX" sz="6250">
                <a:solidFill>
                  <a:schemeClr val="bg1"/>
                </a:solidFill>
                <a:latin typeface="Calibri" panose="020F0502020204030204" pitchFamily="34" charset="0"/>
              </a:rPr>
              <a:t>The one who reigns forever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He is a friend of mine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God of Angel Armies </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Is always by my side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149CA02-2F7D-C04C-521D-016BDCFB181F}"/>
              </a:ext>
            </a:extLst>
          </p:cNvPr>
          <p:cNvSpPr>
            <a:spLocks noGrp="1" noChangeArrowheads="1"/>
          </p:cNvSpPr>
          <p:nvPr>
            <p:ph type="title"/>
          </p:nvPr>
        </p:nvSpPr>
        <p:spPr>
          <a:xfrm>
            <a:off x="0" y="0"/>
            <a:ext cx="12192000" cy="6858000"/>
          </a:xfrm>
        </p:spPr>
        <p:txBody>
          <a:bodyPr/>
          <a:lstStyle/>
          <a:p>
            <a:r>
              <a:rPr lang="en-US" altLang="es-MX" sz="7500" b="1">
                <a:solidFill>
                  <a:schemeClr val="bg1"/>
                </a:solidFill>
                <a:latin typeface="Calibri" panose="020F0502020204030204" pitchFamily="34" charset="0"/>
              </a:rPr>
              <a:t>Holy is the Lord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86A2F2D-20FF-E7FA-E34F-0225131350F8}"/>
              </a:ext>
            </a:extLst>
          </p:cNvPr>
          <p:cNvSpPr>
            <a:spLocks noGrp="1" noChangeArrowheads="1"/>
          </p:cNvSpPr>
          <p:nvPr>
            <p:ph type="title"/>
          </p:nvPr>
        </p:nvSpPr>
        <p:spPr>
          <a:xfrm>
            <a:off x="0" y="0"/>
            <a:ext cx="12192000" cy="6858000"/>
          </a:xfrm>
        </p:spPr>
        <p:txBody>
          <a:bodyPr/>
          <a:lstStyle/>
          <a:p>
            <a:pPr>
              <a:lnSpc>
                <a:spcPct val="110000"/>
              </a:lnSpc>
            </a:pPr>
            <a:r>
              <a:rPr lang="en-US" altLang="es-MX" sz="6250">
                <a:solidFill>
                  <a:schemeClr val="bg1"/>
                </a:solidFill>
                <a:latin typeface="Calibri" panose="020F0502020204030204" pitchFamily="34" charset="0"/>
              </a:rPr>
              <a:t>We stand and lift up our hands</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for the joy of the Lord is our strength</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We bow down and worship Him now</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How great how awesome is He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4DF0483-CC0F-5475-6E0E-FB17FD03CDCD}"/>
              </a:ext>
            </a:extLst>
          </p:cNvPr>
          <p:cNvSpPr>
            <a:spLocks noGrp="1" noChangeArrowheads="1"/>
          </p:cNvSpPr>
          <p:nvPr>
            <p:ph type="title"/>
          </p:nvPr>
        </p:nvSpPr>
        <p:spPr>
          <a:xfrm>
            <a:off x="0" y="0"/>
            <a:ext cx="12192000" cy="6858000"/>
          </a:xfrm>
        </p:spPr>
        <p:txBody>
          <a:bodyPr/>
          <a:lstStyle/>
          <a:p>
            <a:r>
              <a:rPr lang="en-US" altLang="es-MX" sz="6250">
                <a:solidFill>
                  <a:schemeClr val="bg1"/>
                </a:solidFill>
                <a:latin typeface="Calibri" panose="020F0502020204030204" pitchFamily="34" charset="0"/>
              </a:rPr>
              <a:t>And together we sing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D2A075A-9863-FB49-6950-CADE98EBCC85}"/>
              </a:ext>
            </a:extLst>
          </p:cNvPr>
          <p:cNvSpPr>
            <a:spLocks noGrp="1" noChangeArrowheads="1"/>
          </p:cNvSpPr>
          <p:nvPr>
            <p:ph type="title"/>
          </p:nvPr>
        </p:nvSpPr>
        <p:spPr>
          <a:xfrm>
            <a:off x="0" y="207699"/>
            <a:ext cx="12192000" cy="6494198"/>
          </a:xfrm>
        </p:spPr>
        <p:txBody>
          <a:bodyPr/>
          <a:lstStyle/>
          <a:p>
            <a:pPr>
              <a:lnSpc>
                <a:spcPct val="110000"/>
              </a:lnSpc>
            </a:pPr>
            <a:r>
              <a:rPr lang="en-US" altLang="es-MX" sz="6250">
                <a:solidFill>
                  <a:schemeClr val="bg1"/>
                </a:solidFill>
                <a:latin typeface="Calibri" panose="020F0502020204030204" pitchFamily="34" charset="0"/>
              </a:rPr>
              <a:t>Holy is the Lord God Almighty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earth is filled with His glory</a:t>
            </a:r>
            <a:br>
              <a:rPr lang="en-US" altLang="es-MX" sz="6250">
                <a:solidFill>
                  <a:schemeClr val="bg1"/>
                </a:solidFill>
                <a:latin typeface="Calibri" panose="020F0502020204030204" pitchFamily="34" charset="0"/>
              </a:rPr>
            </a:br>
            <a:br>
              <a:rPr lang="en-US" altLang="es-MX" sz="300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Holy is the Lord God Almighty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earth is filled with His glory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earth is filled with his glory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854A127-0651-6384-1A9E-4F082176B6F1}"/>
              </a:ext>
            </a:extLst>
          </p:cNvPr>
          <p:cNvSpPr>
            <a:spLocks noGrp="1" noChangeArrowheads="1"/>
          </p:cNvSpPr>
          <p:nvPr>
            <p:ph type="title"/>
          </p:nvPr>
        </p:nvSpPr>
        <p:spPr>
          <a:xfrm>
            <a:off x="0" y="207699"/>
            <a:ext cx="12192000" cy="6494198"/>
          </a:xfrm>
        </p:spPr>
        <p:txBody>
          <a:bodyPr/>
          <a:lstStyle/>
          <a:p>
            <a:pPr>
              <a:lnSpc>
                <a:spcPct val="110000"/>
              </a:lnSpc>
            </a:pPr>
            <a:r>
              <a:rPr lang="en-US" altLang="es-MX" sz="6250">
                <a:solidFill>
                  <a:schemeClr val="bg1"/>
                </a:solidFill>
                <a:latin typeface="Calibri" panose="020F0502020204030204" pitchFamily="34" charset="0"/>
              </a:rPr>
              <a:t>We stand and lift up our hands</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for the joy of the Lord is our strength</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We bow down and worship Him now</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How great how awesome is He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E822933-7E39-8CB5-9F5A-AAAD56D08667}"/>
              </a:ext>
            </a:extLst>
          </p:cNvPr>
          <p:cNvSpPr>
            <a:spLocks noGrp="1" noChangeArrowheads="1"/>
          </p:cNvSpPr>
          <p:nvPr>
            <p:ph type="title"/>
          </p:nvPr>
        </p:nvSpPr>
        <p:spPr>
          <a:xfrm>
            <a:off x="0" y="466990"/>
            <a:ext cx="12192000" cy="6051021"/>
          </a:xfrm>
        </p:spPr>
        <p:txBody>
          <a:bodyPr/>
          <a:lstStyle/>
          <a:p>
            <a:r>
              <a:rPr lang="en-US" altLang="es-MX" sz="6250">
                <a:solidFill>
                  <a:schemeClr val="bg1"/>
                </a:solidFill>
                <a:latin typeface="Calibri" panose="020F0502020204030204" pitchFamily="34" charset="0"/>
              </a:rPr>
              <a:t>And together we sing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7000" dirty="0">
                <a:solidFill>
                  <a:schemeClr val="bg1"/>
                </a:solidFill>
                <a:latin typeface="Calibri" panose="020F0502020204030204" pitchFamily="34" charset="0"/>
              </a:rPr>
              <a:t>Up from the ashes </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Hope will arise</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Death is defeated,</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 the King is alive</a:t>
            </a:r>
          </a:p>
        </p:txBody>
      </p:sp>
    </p:spTree>
    <p:extLst>
      <p:ext uri="{BB962C8B-B14F-4D97-AF65-F5344CB8AC3E}">
        <p14:creationId xmlns:p14="http://schemas.microsoft.com/office/powerpoint/2010/main" val="10274359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868E6A-14EB-740D-7DDF-65393CFB4D86}"/>
              </a:ext>
            </a:extLst>
          </p:cNvPr>
          <p:cNvSpPr>
            <a:spLocks noGrp="1" noChangeArrowheads="1"/>
          </p:cNvSpPr>
          <p:nvPr>
            <p:ph type="title"/>
          </p:nvPr>
        </p:nvSpPr>
        <p:spPr>
          <a:xfrm>
            <a:off x="0" y="207699"/>
            <a:ext cx="12192000" cy="6494198"/>
          </a:xfrm>
        </p:spPr>
        <p:txBody>
          <a:bodyPr/>
          <a:lstStyle/>
          <a:p>
            <a:pPr>
              <a:lnSpc>
                <a:spcPct val="110000"/>
              </a:lnSpc>
            </a:pPr>
            <a:r>
              <a:rPr lang="en-US" altLang="es-MX" sz="6250">
                <a:solidFill>
                  <a:schemeClr val="bg1"/>
                </a:solidFill>
                <a:latin typeface="Calibri" panose="020F0502020204030204" pitchFamily="34" charset="0"/>
              </a:rPr>
              <a:t>Holy is the Lord God Almighty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earth is filled with His glory</a:t>
            </a:r>
            <a:br>
              <a:rPr lang="en-US" altLang="es-MX" sz="6250">
                <a:solidFill>
                  <a:schemeClr val="bg1"/>
                </a:solidFill>
                <a:latin typeface="Calibri" panose="020F0502020204030204" pitchFamily="34" charset="0"/>
              </a:rPr>
            </a:br>
            <a:br>
              <a:rPr lang="en-US" altLang="es-MX" sz="300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Holy is the Lord God Almighty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earth is filled with His glory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earth is filled with his glory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EC77F9F-9A24-5F0E-D54D-78CB585E1ED5}"/>
              </a:ext>
            </a:extLst>
          </p:cNvPr>
          <p:cNvSpPr>
            <a:spLocks noGrp="1" noChangeArrowheads="1"/>
          </p:cNvSpPr>
          <p:nvPr>
            <p:ph type="title"/>
          </p:nvPr>
        </p:nvSpPr>
        <p:spPr>
          <a:xfrm>
            <a:off x="0" y="207699"/>
            <a:ext cx="12192000" cy="6494198"/>
          </a:xfrm>
        </p:spPr>
        <p:txBody>
          <a:bodyPr/>
          <a:lstStyle/>
          <a:p>
            <a:pPr>
              <a:lnSpc>
                <a:spcPct val="110000"/>
              </a:lnSpc>
            </a:pPr>
            <a:r>
              <a:rPr lang="en-US" altLang="es-MX" sz="6250">
                <a:solidFill>
                  <a:schemeClr val="bg1"/>
                </a:solidFill>
                <a:latin typeface="Calibri" panose="020F0502020204030204" pitchFamily="34" charset="0"/>
              </a:rPr>
              <a:t>It's rising up all around</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It's the anthem of the Lord's renown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881549E-25F5-04BB-8DE9-62548AB23679}"/>
              </a:ext>
            </a:extLst>
          </p:cNvPr>
          <p:cNvSpPr>
            <a:spLocks noGrp="1" noChangeArrowheads="1"/>
          </p:cNvSpPr>
          <p:nvPr>
            <p:ph type="title"/>
          </p:nvPr>
        </p:nvSpPr>
        <p:spPr>
          <a:xfrm>
            <a:off x="0" y="207699"/>
            <a:ext cx="12192000" cy="6494198"/>
          </a:xfrm>
        </p:spPr>
        <p:txBody>
          <a:bodyPr/>
          <a:lstStyle/>
          <a:p>
            <a:pPr>
              <a:lnSpc>
                <a:spcPct val="110000"/>
              </a:lnSpc>
            </a:pPr>
            <a:r>
              <a:rPr lang="en-US" altLang="es-MX" sz="6250">
                <a:solidFill>
                  <a:schemeClr val="bg1"/>
                </a:solidFill>
                <a:latin typeface="Calibri" panose="020F0502020204030204" pitchFamily="34" charset="0"/>
              </a:rPr>
              <a:t>It's rising up all around</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It's the anthem of the Lord's renown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DDD8099-5F9D-5812-6A5B-DCD031BE46D3}"/>
              </a:ext>
            </a:extLst>
          </p:cNvPr>
          <p:cNvSpPr>
            <a:spLocks noGrp="1" noChangeArrowheads="1"/>
          </p:cNvSpPr>
          <p:nvPr>
            <p:ph type="title"/>
          </p:nvPr>
        </p:nvSpPr>
        <p:spPr>
          <a:xfrm>
            <a:off x="0" y="466990"/>
            <a:ext cx="12192000" cy="6051021"/>
          </a:xfrm>
        </p:spPr>
        <p:txBody>
          <a:bodyPr/>
          <a:lstStyle/>
          <a:p>
            <a:pPr>
              <a:lnSpc>
                <a:spcPct val="110000"/>
              </a:lnSpc>
            </a:pPr>
            <a:r>
              <a:rPr lang="en-US" altLang="es-MX" sz="6250">
                <a:solidFill>
                  <a:schemeClr val="bg1"/>
                </a:solidFill>
                <a:latin typeface="Calibri" panose="020F0502020204030204" pitchFamily="34" charset="0"/>
              </a:rPr>
              <a:t>And together we sing</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Everyone sing</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8C28696-842E-5755-D090-CD62675F2791}"/>
              </a:ext>
            </a:extLst>
          </p:cNvPr>
          <p:cNvSpPr>
            <a:spLocks noGrp="1" noChangeArrowheads="1"/>
          </p:cNvSpPr>
          <p:nvPr>
            <p:ph type="title"/>
          </p:nvPr>
        </p:nvSpPr>
        <p:spPr>
          <a:xfrm>
            <a:off x="0" y="207699"/>
            <a:ext cx="12192000" cy="6494198"/>
          </a:xfrm>
        </p:spPr>
        <p:txBody>
          <a:bodyPr/>
          <a:lstStyle/>
          <a:p>
            <a:pPr>
              <a:lnSpc>
                <a:spcPct val="110000"/>
              </a:lnSpc>
            </a:pPr>
            <a:r>
              <a:rPr lang="en-US" altLang="es-MX" sz="6250">
                <a:solidFill>
                  <a:schemeClr val="bg1"/>
                </a:solidFill>
                <a:latin typeface="Calibri" panose="020F0502020204030204" pitchFamily="34" charset="0"/>
              </a:rPr>
              <a:t>Holy is the Lord God Almighty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earth is filled with His glory</a:t>
            </a:r>
            <a:br>
              <a:rPr lang="en-US" altLang="es-MX" sz="6250">
                <a:solidFill>
                  <a:schemeClr val="bg1"/>
                </a:solidFill>
                <a:latin typeface="Calibri" panose="020F0502020204030204" pitchFamily="34" charset="0"/>
              </a:rPr>
            </a:br>
            <a:br>
              <a:rPr lang="en-US" altLang="es-MX" sz="300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Holy is the Lord God Almighty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earth is filled with His glory</a:t>
            </a:r>
            <a:br>
              <a:rPr lang="en-US" altLang="es-MX" sz="6250">
                <a:solidFill>
                  <a:schemeClr val="bg1"/>
                </a:solidFill>
                <a:latin typeface="Calibri" panose="020F0502020204030204" pitchFamily="34" charset="0"/>
              </a:rPr>
            </a:br>
            <a:r>
              <a:rPr lang="en-US" altLang="es-MX" sz="6250">
                <a:solidFill>
                  <a:schemeClr val="bg1"/>
                </a:solidFill>
                <a:latin typeface="Calibri" panose="020F0502020204030204" pitchFamily="34" charset="0"/>
              </a:rPr>
              <a:t>The earth is filled with his glory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5320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ítulo 3">
            <a:extLst>
              <a:ext uri="{FF2B5EF4-FFF2-40B4-BE49-F238E27FC236}">
                <a16:creationId xmlns:a16="http://schemas.microsoft.com/office/drawing/2014/main" id="{0B15886F-39E9-F94C-93F3-394E3C54337B}"/>
              </a:ext>
            </a:extLst>
          </p:cNvPr>
          <p:cNvSpPr>
            <a:spLocks noGrp="1"/>
          </p:cNvSpPr>
          <p:nvPr>
            <p:ph type="subTitle" idx="1"/>
          </p:nvPr>
        </p:nvSpPr>
        <p:spPr>
          <a:xfrm>
            <a:off x="1450428" y="4716399"/>
            <a:ext cx="9144000" cy="1654968"/>
          </a:xfrm>
        </p:spPr>
        <p:txBody>
          <a:bodyPr/>
          <a:lstStyle/>
          <a:p>
            <a:r>
              <a:rPr lang="es-US" sz="5400" b="1" dirty="0" err="1">
                <a:solidFill>
                  <a:schemeClr val="bg1"/>
                </a:solidFill>
              </a:rPr>
              <a:t>Psalm</a:t>
            </a:r>
            <a:r>
              <a:rPr lang="es-US" sz="5400" b="1" dirty="0">
                <a:solidFill>
                  <a:schemeClr val="bg1"/>
                </a:solidFill>
              </a:rPr>
              <a:t> </a:t>
            </a:r>
          </a:p>
        </p:txBody>
      </p:sp>
    </p:spTree>
    <p:extLst>
      <p:ext uri="{BB962C8B-B14F-4D97-AF65-F5344CB8AC3E}">
        <p14:creationId xmlns:p14="http://schemas.microsoft.com/office/powerpoint/2010/main" val="79304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7226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8800" b="1" dirty="0">
                <a:latin typeface="Calibri" charset="0"/>
                <a:ea typeface="ＭＳ Ｐゴシック" charset="0"/>
                <a:cs typeface="ＭＳ Ｐゴシック" charset="0"/>
                <a:sym typeface="Verdana" charset="0"/>
              </a:rPr>
              <a:t>	 Overcomers!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72138383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We conquer through Him who loves us!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8333667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7000" dirty="0">
                <a:solidFill>
                  <a:schemeClr val="bg1"/>
                </a:solidFill>
                <a:latin typeface="Calibri" panose="020F0502020204030204" pitchFamily="34" charset="0"/>
              </a:rPr>
              <a:t>I raise a hallelujah</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With everything inside of me</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I raise a hallelujah</a:t>
            </a:r>
            <a:br>
              <a:rPr lang="en-US" sz="7000" dirty="0">
                <a:solidFill>
                  <a:schemeClr val="bg1"/>
                </a:solidFill>
                <a:latin typeface="Calibri" panose="020F0502020204030204" pitchFamily="34" charset="0"/>
              </a:rPr>
            </a:br>
            <a:r>
              <a:rPr lang="en-US" sz="7000" dirty="0">
                <a:solidFill>
                  <a:schemeClr val="bg1"/>
                </a:solidFill>
                <a:latin typeface="Calibri" panose="020F0502020204030204" pitchFamily="34" charset="0"/>
              </a:rPr>
              <a:t>I will watch the darkness flee</a:t>
            </a:r>
          </a:p>
        </p:txBody>
      </p:sp>
    </p:spTree>
    <p:extLst>
      <p:ext uri="{BB962C8B-B14F-4D97-AF65-F5344CB8AC3E}">
        <p14:creationId xmlns:p14="http://schemas.microsoft.com/office/powerpoint/2010/main" val="26734547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Is your Christian life lacking?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67009510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Then I looked, and </a:t>
            </a:r>
            <a:r>
              <a:rPr lang="en-US" sz="6200" b="1" dirty="0">
                <a:solidFill>
                  <a:srgbClr val="FFFF00"/>
                </a:solidFill>
                <a:latin typeface="Calibri" charset="0"/>
                <a:ea typeface="ＭＳ Ｐゴシック" charset="0"/>
                <a:cs typeface="ＭＳ Ｐゴシック" charset="0"/>
                <a:sym typeface="Verdana" charset="0"/>
              </a:rPr>
              <a:t>behold</a:t>
            </a:r>
            <a:r>
              <a:rPr lang="en-US" sz="6200" b="1" dirty="0">
                <a:latin typeface="Calibri" charset="0"/>
                <a:ea typeface="ＭＳ Ｐゴシック" charset="0"/>
                <a:cs typeface="ＭＳ Ｐゴシック" charset="0"/>
                <a:sym typeface="Verdana" charset="0"/>
              </a:rPr>
              <a:t>, on </a:t>
            </a:r>
            <a:r>
              <a:rPr lang="en-US" sz="6200" b="1" dirty="0">
                <a:solidFill>
                  <a:srgbClr val="FFFF00"/>
                </a:solidFill>
                <a:latin typeface="Calibri" charset="0"/>
                <a:ea typeface="ＭＳ Ｐゴシック" charset="0"/>
                <a:cs typeface="ＭＳ Ｐゴシック" charset="0"/>
                <a:sym typeface="Verdana" charset="0"/>
              </a:rPr>
              <a:t>Mount Zion </a:t>
            </a:r>
            <a:r>
              <a:rPr lang="en-US" sz="6200" b="1" dirty="0">
                <a:latin typeface="Calibri" charset="0"/>
                <a:ea typeface="ＭＳ Ｐゴシック" charset="0"/>
                <a:cs typeface="ＭＳ Ｐゴシック" charset="0"/>
                <a:sym typeface="Verdana" charset="0"/>
              </a:rPr>
              <a:t>stood </a:t>
            </a:r>
            <a:r>
              <a:rPr lang="en-US" sz="6200" b="1" dirty="0">
                <a:solidFill>
                  <a:srgbClr val="FFFF00"/>
                </a:solidFill>
                <a:latin typeface="Calibri" charset="0"/>
                <a:ea typeface="ＭＳ Ｐゴシック" charset="0"/>
                <a:cs typeface="ＭＳ Ｐゴシック" charset="0"/>
                <a:sym typeface="Verdana" charset="0"/>
              </a:rPr>
              <a:t>the Lamb</a:t>
            </a:r>
            <a:r>
              <a:rPr lang="en-US" sz="6200" b="1" dirty="0">
                <a:latin typeface="Calibri" charset="0"/>
                <a:ea typeface="ＭＳ Ｐゴシック" charset="0"/>
                <a:cs typeface="ＭＳ Ｐゴシック" charset="0"/>
                <a:sym typeface="Verdana" charset="0"/>
              </a:rPr>
              <a:t>, and with Him 144,000 who had </a:t>
            </a:r>
            <a:r>
              <a:rPr lang="en-US" sz="6200" b="1" dirty="0">
                <a:solidFill>
                  <a:srgbClr val="FFFF00"/>
                </a:solidFill>
                <a:latin typeface="Calibri" charset="0"/>
                <a:ea typeface="ＭＳ Ｐゴシック" charset="0"/>
                <a:cs typeface="ＭＳ Ｐゴシック" charset="0"/>
                <a:sym typeface="Verdana" charset="0"/>
              </a:rPr>
              <a:t>His name</a:t>
            </a:r>
            <a:r>
              <a:rPr lang="en-US" sz="6200" b="1" dirty="0">
                <a:latin typeface="Calibri" charset="0"/>
                <a:ea typeface="ＭＳ Ｐゴシック" charset="0"/>
                <a:cs typeface="ＭＳ Ｐゴシック" charset="0"/>
                <a:sym typeface="Verdana" charset="0"/>
              </a:rPr>
              <a:t> and </a:t>
            </a:r>
            <a:r>
              <a:rPr lang="en-US" sz="6200" b="1" dirty="0">
                <a:solidFill>
                  <a:srgbClr val="FFFF00"/>
                </a:solidFill>
                <a:latin typeface="Calibri" charset="0"/>
                <a:ea typeface="ＭＳ Ｐゴシック" charset="0"/>
                <a:cs typeface="ＭＳ Ｐゴシック" charset="0"/>
                <a:sym typeface="Verdana" charset="0"/>
              </a:rPr>
              <a:t>His Father’s name </a:t>
            </a:r>
            <a:r>
              <a:rPr lang="en-US" sz="6200" b="1" dirty="0">
                <a:latin typeface="Calibri" charset="0"/>
                <a:ea typeface="ＭＳ Ｐゴシック" charset="0"/>
                <a:cs typeface="ＭＳ Ｐゴシック" charset="0"/>
                <a:sym typeface="Verdana" charset="0"/>
              </a:rPr>
              <a:t>written on their foreheads.												              		Rev. 14:1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22337382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Believers need to </a:t>
            </a:r>
            <a:r>
              <a:rPr lang="en-US" sz="6200" b="1" dirty="0">
                <a:solidFill>
                  <a:srgbClr val="FFFF00"/>
                </a:solidFill>
                <a:latin typeface="Calibri" charset="0"/>
                <a:ea typeface="ＭＳ Ｐゴシック" charset="0"/>
                <a:cs typeface="ＭＳ Ｐゴシック" charset="0"/>
                <a:sym typeface="Verdana" charset="0"/>
              </a:rPr>
              <a:t>live confidently </a:t>
            </a:r>
            <a:r>
              <a:rPr lang="en-US" sz="6200" b="1" dirty="0">
                <a:latin typeface="Calibri" charset="0"/>
                <a:ea typeface="ＭＳ Ｐゴシック" charset="0"/>
                <a:cs typeface="ＭＳ Ｐゴシック" charset="0"/>
                <a:sym typeface="Verdana" charset="0"/>
              </a:rPr>
              <a:t>and </a:t>
            </a:r>
            <a:r>
              <a:rPr lang="en-US" sz="6200" b="1" dirty="0">
                <a:solidFill>
                  <a:srgbClr val="FFFF00"/>
                </a:solidFill>
                <a:latin typeface="Calibri" charset="0"/>
                <a:ea typeface="ＭＳ Ｐゴシック" charset="0"/>
                <a:cs typeface="ＭＳ Ｐゴシック" charset="0"/>
                <a:sym typeface="Verdana" charset="0"/>
              </a:rPr>
              <a:t>minister boldly</a:t>
            </a:r>
            <a:r>
              <a:rPr lang="en-US" sz="6200" b="1" dirty="0">
                <a:latin typeface="Calibri" charset="0"/>
                <a:ea typeface="ＭＳ Ｐゴシック" charset="0"/>
                <a:cs typeface="ＭＳ Ｐゴシック" charset="0"/>
                <a:sym typeface="Verdana" charset="0"/>
              </a:rPr>
              <a:t>!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101171058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I heard a </a:t>
            </a:r>
            <a:r>
              <a:rPr lang="en-US" sz="6200" b="1" dirty="0">
                <a:solidFill>
                  <a:srgbClr val="FFFF00"/>
                </a:solidFill>
                <a:latin typeface="Calibri" charset="0"/>
                <a:ea typeface="ＭＳ Ｐゴシック" charset="0"/>
                <a:cs typeface="ＭＳ Ｐゴシック" charset="0"/>
                <a:sym typeface="Verdana" charset="0"/>
              </a:rPr>
              <a:t>voice from heaven</a:t>
            </a:r>
            <a:r>
              <a:rPr lang="en-US" sz="6200" b="1" dirty="0">
                <a:latin typeface="Calibri" charset="0"/>
                <a:ea typeface="ＭＳ Ｐゴシック" charset="0"/>
                <a:cs typeface="ＭＳ Ｐゴシック" charset="0"/>
                <a:sym typeface="Verdana" charset="0"/>
              </a:rPr>
              <a:t> like the </a:t>
            </a:r>
            <a:r>
              <a:rPr lang="en-US" sz="6200" b="1" dirty="0">
                <a:solidFill>
                  <a:srgbClr val="FFFF00"/>
                </a:solidFill>
                <a:latin typeface="Calibri" charset="0"/>
                <a:ea typeface="ＭＳ Ｐゴシック" charset="0"/>
                <a:cs typeface="ＭＳ Ｐゴシック" charset="0"/>
                <a:sym typeface="Verdana" charset="0"/>
              </a:rPr>
              <a:t>roar of many waters </a:t>
            </a:r>
            <a:r>
              <a:rPr lang="en-US" sz="6200" b="1" dirty="0">
                <a:latin typeface="Calibri" charset="0"/>
                <a:ea typeface="ＭＳ Ｐゴシック" charset="0"/>
                <a:cs typeface="ＭＳ Ｐゴシック" charset="0"/>
                <a:sym typeface="Verdana" charset="0"/>
              </a:rPr>
              <a:t>and like the sound of thunder. The voice I heard was like the </a:t>
            </a:r>
            <a:r>
              <a:rPr lang="en-US" sz="6200" b="1" dirty="0">
                <a:solidFill>
                  <a:srgbClr val="FFFF00"/>
                </a:solidFill>
                <a:latin typeface="Calibri" charset="0"/>
                <a:ea typeface="ＭＳ Ｐゴシック" charset="0"/>
                <a:cs typeface="ＭＳ Ｐゴシック" charset="0"/>
                <a:sym typeface="Verdana" charset="0"/>
              </a:rPr>
              <a:t>sound of harpists</a:t>
            </a:r>
            <a:r>
              <a:rPr lang="en-US" sz="6200" b="1" dirty="0">
                <a:latin typeface="Calibri" charset="0"/>
                <a:ea typeface="ＭＳ Ｐゴシック" charset="0"/>
                <a:cs typeface="ＭＳ Ｐゴシック" charset="0"/>
                <a:sym typeface="Verdana" charset="0"/>
              </a:rPr>
              <a:t> playing on their harps, 															         Rev. 14:2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09796170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and they were </a:t>
            </a:r>
            <a:r>
              <a:rPr lang="en-US" sz="6200" b="1" dirty="0">
                <a:solidFill>
                  <a:srgbClr val="FFFF00"/>
                </a:solidFill>
                <a:latin typeface="Calibri" charset="0"/>
                <a:ea typeface="ＭＳ Ｐゴシック" charset="0"/>
                <a:cs typeface="ＭＳ Ｐゴシック" charset="0"/>
                <a:sym typeface="Verdana" charset="0"/>
              </a:rPr>
              <a:t>singing a new song </a:t>
            </a:r>
            <a:r>
              <a:rPr lang="en-US" sz="6200" b="1" dirty="0">
                <a:latin typeface="Calibri" charset="0"/>
                <a:ea typeface="ＭＳ Ｐゴシック" charset="0"/>
                <a:cs typeface="ＭＳ Ｐゴシック" charset="0"/>
                <a:sym typeface="Verdana" charset="0"/>
              </a:rPr>
              <a:t>before the throne and before the four living creatures and before the elders. 															         								    Rev. 14:3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93235292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No one could learn that song </a:t>
            </a:r>
            <a:r>
              <a:rPr lang="en-US" sz="6200" b="1" dirty="0">
                <a:solidFill>
                  <a:srgbClr val="FFFF00"/>
                </a:solidFill>
                <a:latin typeface="Calibri" charset="0"/>
                <a:ea typeface="ＭＳ Ｐゴシック" charset="0"/>
                <a:cs typeface="ＭＳ Ｐゴシック" charset="0"/>
                <a:sym typeface="Verdana" charset="0"/>
              </a:rPr>
              <a:t>except the 144,000</a:t>
            </a:r>
            <a:r>
              <a:rPr lang="en-US" sz="6200" b="1" dirty="0">
                <a:latin typeface="Calibri" charset="0"/>
                <a:ea typeface="ＭＳ Ｐゴシック" charset="0"/>
                <a:cs typeface="ＭＳ Ｐゴシック" charset="0"/>
                <a:sym typeface="Verdana" charset="0"/>
              </a:rPr>
              <a:t> who had been redeemed from the earth.															         								   													        Rev. 14:3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093504396"/>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solidFill>
                  <a:srgbClr val="FFFF00"/>
                </a:solidFill>
                <a:latin typeface="Calibri" charset="0"/>
                <a:ea typeface="ＭＳ Ｐゴシック" charset="0"/>
                <a:cs typeface="ＭＳ Ｐゴシック" charset="0"/>
                <a:sym typeface="Verdana" charset="0"/>
              </a:rPr>
              <a:t>Joy</a:t>
            </a:r>
            <a:r>
              <a:rPr lang="en-US" sz="6200" b="1" dirty="0">
                <a:latin typeface="Calibri" charset="0"/>
                <a:ea typeface="ＭＳ Ｐゴシック" charset="0"/>
                <a:cs typeface="ＭＳ Ｐゴシック" charset="0"/>
                <a:sym typeface="Verdana" charset="0"/>
              </a:rPr>
              <a:t> is the proper outflow of a </a:t>
            </a:r>
            <a:r>
              <a:rPr lang="en-US" sz="6200" b="1" dirty="0">
                <a:solidFill>
                  <a:srgbClr val="FFFF00"/>
                </a:solidFill>
                <a:latin typeface="Calibri" charset="0"/>
                <a:ea typeface="ＭＳ Ｐゴシック" charset="0"/>
                <a:cs typeface="ＭＳ Ｐゴシック" charset="0"/>
                <a:sym typeface="Verdana" charset="0"/>
              </a:rPr>
              <a:t>heart that trusts in God’s sovereign power</a:t>
            </a:r>
            <a:r>
              <a:rPr lang="en-US" sz="6200" b="1" dirty="0">
                <a:latin typeface="Calibri" charset="0"/>
                <a:ea typeface="ＭＳ Ｐゴシック" charset="0"/>
                <a:cs typeface="ＭＳ Ｐゴシック" charset="0"/>
                <a:sym typeface="Verdana" charset="0"/>
              </a:rPr>
              <a:t>! </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234074595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It is these who </a:t>
            </a:r>
            <a:r>
              <a:rPr lang="en-US" sz="6200" b="1" dirty="0">
                <a:solidFill>
                  <a:srgbClr val="FFFF00"/>
                </a:solidFill>
                <a:latin typeface="Calibri" charset="0"/>
                <a:ea typeface="ＭＳ Ｐゴシック" charset="0"/>
                <a:cs typeface="ＭＳ Ｐゴシック" charset="0"/>
                <a:sym typeface="Verdana" charset="0"/>
              </a:rPr>
              <a:t>have not defiled themselves</a:t>
            </a:r>
            <a:r>
              <a:rPr lang="en-US" sz="6200" b="1" dirty="0">
                <a:latin typeface="Calibri" charset="0"/>
                <a:ea typeface="ＭＳ Ｐゴシック" charset="0"/>
                <a:cs typeface="ＭＳ Ｐゴシック" charset="0"/>
                <a:sym typeface="Verdana" charset="0"/>
              </a:rPr>
              <a:t> with women, for they are virgins… 											              													                           Rev. 14:4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96598351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algn="ctr"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We are </a:t>
            </a:r>
            <a:r>
              <a:rPr lang="en-US" sz="6200" b="1" dirty="0">
                <a:solidFill>
                  <a:srgbClr val="FFFF00"/>
                </a:solidFill>
                <a:latin typeface="Calibri" charset="0"/>
                <a:ea typeface="ＭＳ Ｐゴシック" charset="0"/>
                <a:cs typeface="ＭＳ Ｐゴシック" charset="0"/>
                <a:sym typeface="Verdana" charset="0"/>
              </a:rPr>
              <a:t>a chosen vessel </a:t>
            </a:r>
            <a:r>
              <a:rPr lang="en-US" sz="6200" b="1" dirty="0">
                <a:latin typeface="Calibri" charset="0"/>
                <a:ea typeface="ＭＳ Ｐゴシック" charset="0"/>
                <a:cs typeface="ＭＳ Ｐゴシック" charset="0"/>
                <a:sym typeface="Verdana" charset="0"/>
              </a:rPr>
              <a:t>for God to 											bear His name! 											              													 																                                       </a:t>
            </a:r>
          </a:p>
        </p:txBody>
      </p:sp>
    </p:spTree>
    <p:extLst>
      <p:ext uri="{BB962C8B-B14F-4D97-AF65-F5344CB8AC3E}">
        <p14:creationId xmlns:p14="http://schemas.microsoft.com/office/powerpoint/2010/main" val="2172884046"/>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a:xfrm>
            <a:off x="0" y="-63500"/>
            <a:ext cx="12192000" cy="6753490"/>
          </a:xfrm>
        </p:spPr>
        <p:txBody>
          <a:bodyPr/>
          <a:lstStyle/>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endParaRPr lang="en-US" sz="6200" b="1" dirty="0">
              <a:latin typeface="Calibri" charset="0"/>
              <a:ea typeface="ＭＳ Ｐゴシック" charset="0"/>
              <a:cs typeface="ＭＳ Ｐゴシック" charset="0"/>
              <a:sym typeface="Verdana" charset="0"/>
            </a:endParaRP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It is these who </a:t>
            </a:r>
            <a:r>
              <a:rPr lang="en-US" sz="6200" b="1" dirty="0">
                <a:solidFill>
                  <a:srgbClr val="FFFF00"/>
                </a:solidFill>
                <a:latin typeface="Calibri" charset="0"/>
                <a:ea typeface="ＭＳ Ｐゴシック" charset="0"/>
                <a:cs typeface="ＭＳ Ｐゴシック" charset="0"/>
                <a:sym typeface="Verdana" charset="0"/>
              </a:rPr>
              <a:t>follow the Lamb </a:t>
            </a:r>
            <a:r>
              <a:rPr lang="en-US" sz="6200" b="1" dirty="0">
                <a:latin typeface="Calibri" charset="0"/>
                <a:ea typeface="ＭＳ Ｐゴシック" charset="0"/>
                <a:cs typeface="ＭＳ Ｐゴシック" charset="0"/>
                <a:sym typeface="Verdana" charset="0"/>
              </a:rPr>
              <a:t>wherever He goes.											              													                      Rev. 14:4 ESV</a:t>
            </a:r>
          </a:p>
          <a:p>
            <a:pPr marL="169313" lvl="1" indent="0" eaLnBrk="1" hangingPunct="1">
              <a:buNone/>
              <a:tabLst>
                <a:tab pos="296297" algn="l"/>
                <a:tab pos="593918" algn="l"/>
                <a:tab pos="891539" algn="l"/>
                <a:tab pos="1189159" algn="l"/>
                <a:tab pos="1486781" algn="l"/>
                <a:tab pos="1784402" algn="l"/>
                <a:tab pos="2082022" algn="l"/>
                <a:tab pos="2379641" algn="l"/>
                <a:tab pos="2677262" algn="l"/>
                <a:tab pos="2974883" algn="l"/>
                <a:tab pos="3272503" algn="l"/>
                <a:tab pos="3570124" algn="l"/>
              </a:tabLst>
              <a:defRPr/>
            </a:pPr>
            <a:r>
              <a:rPr lang="en-US" sz="6200" b="1" dirty="0">
                <a:latin typeface="Calibri" charset="0"/>
                <a:ea typeface="ＭＳ Ｐゴシック" charset="0"/>
                <a:cs typeface="ＭＳ Ｐゴシック" charset="0"/>
                <a:sym typeface="Verdana" charset="0"/>
              </a:rPr>
              <a:t>                                                 																                                       </a:t>
            </a:r>
          </a:p>
        </p:txBody>
      </p:sp>
    </p:spTree>
    <p:extLst>
      <p:ext uri="{BB962C8B-B14F-4D97-AF65-F5344CB8AC3E}">
        <p14:creationId xmlns:p14="http://schemas.microsoft.com/office/powerpoint/2010/main" val="3742665231"/>
      </p:ext>
    </p:extLst>
  </p:cSld>
  <p:clrMapOvr>
    <a:masterClrMapping/>
  </p:clrMapOvr>
  <p:transition/>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75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190625"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13457f1-9f99-4bd1-8a1b-8dc4cbad8b34}" enabled="1" method="Standard" siteId="{c1eb5112-7946-4c9d-bc57-40040cfe3a9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12017</TotalTime>
  <Words>3069</Words>
  <Application>Microsoft Office PowerPoint</Application>
  <PresentationFormat>Panorámica</PresentationFormat>
  <Paragraphs>260</Paragraphs>
  <Slides>140</Slides>
  <Notes>55</Notes>
  <HiddenSlides>0</HiddenSlides>
  <MMClips>0</MMClips>
  <ScaleCrop>false</ScaleCrop>
  <HeadingPairs>
    <vt:vector size="6" baseType="variant">
      <vt:variant>
        <vt:lpstr>Fuentes usadas</vt:lpstr>
      </vt:variant>
      <vt:variant>
        <vt:i4>4</vt:i4>
      </vt:variant>
      <vt:variant>
        <vt:lpstr>Tema</vt:lpstr>
      </vt:variant>
      <vt:variant>
        <vt:i4>10</vt:i4>
      </vt:variant>
      <vt:variant>
        <vt:lpstr>Títulos de diapositiva</vt:lpstr>
      </vt:variant>
      <vt:variant>
        <vt:i4>140</vt:i4>
      </vt:variant>
    </vt:vector>
  </HeadingPairs>
  <TitlesOfParts>
    <vt:vector size="154" baseType="lpstr">
      <vt:lpstr>Gill Sans</vt:lpstr>
      <vt:lpstr>Arial</vt:lpstr>
      <vt:lpstr>Calibri</vt:lpstr>
      <vt:lpstr>Calibri Light</vt:lpstr>
      <vt:lpstr>3_Default Design</vt:lpstr>
      <vt:lpstr>Tema de Office</vt:lpstr>
      <vt:lpstr>3_Office Theme</vt:lpstr>
      <vt:lpstr>4_Default Design</vt:lpstr>
      <vt:lpstr>8_Default Design</vt:lpstr>
      <vt:lpstr>Bullets</vt:lpstr>
      <vt:lpstr>2_Default Design</vt:lpstr>
      <vt:lpstr>Office Theme</vt:lpstr>
      <vt:lpstr>1_Default Design</vt:lpstr>
      <vt:lpstr>Default Design</vt:lpstr>
      <vt:lpstr>Presentación de PowerPoint</vt:lpstr>
      <vt:lpstr>Presentación de PowerPoint</vt:lpstr>
      <vt:lpstr>I Raised Hallelujah</vt:lpstr>
      <vt:lpstr>I raise a hallelujah In the presence of my enemies</vt:lpstr>
      <vt:lpstr>I raise a hallelujah Louder than the unbelief I raise a hallelujah</vt:lpstr>
      <vt:lpstr>My weapon is a melody I raise a hallelujah Heaven comes to fight for me</vt:lpstr>
      <vt:lpstr>I'm gonna sing  In the middle of the storm Louder and louder,  You're gonna hear my praises roar</vt:lpstr>
      <vt:lpstr>Up from the ashes  Hope will arise Death is defeated,  the King is alive</vt:lpstr>
      <vt:lpstr>I raise a hallelujah With everything inside of me I raise a hallelujah I will watch the darkness flee</vt:lpstr>
      <vt:lpstr>I raise a hallelujah In the middle of the mystery I raise a hallelujah Fear, you lost your hold on me</vt:lpstr>
      <vt:lpstr> I'm gonna sing  In the middle of the storm Louder and louder  You're gonna hear my praises roar </vt:lpstr>
      <vt:lpstr> Up from the ashes  Hope will arise Death is defeated  The King is alive </vt:lpstr>
      <vt:lpstr>Sing a little louder Sing a little louder Sing a little louder Sing a little louder</vt:lpstr>
      <vt:lpstr>Sing a little louder Sing a little louder Sing a little louder Oh, sing a little louder</vt:lpstr>
      <vt:lpstr>Sing a little louder In the presence of my enemies Sing a little louder Louder than the unbelief</vt:lpstr>
      <vt:lpstr>Sing a little louder My weapon is a melody Sing a little louder Heaven comes to fight for me Sing a little louder</vt:lpstr>
      <vt:lpstr>I'm gonna sing  In the middle of the storm Louder and louder  You're gonna hear my praises roar</vt:lpstr>
      <vt:lpstr>Up from the ashes  Hope will arise Death is defeated,  The King is alive</vt:lpstr>
      <vt:lpstr>I'm gonna sing  In the middle of the storm Louder and louder  You're gonna hear my praises roar</vt:lpstr>
      <vt:lpstr>Up from the ashes  Hope will arise Death is defeated,  The King is alive</vt:lpstr>
      <vt:lpstr> I raise a hallelujah I raise a hallelujah I raise a hallelujah I raise a hallelujah </vt:lpstr>
      <vt:lpstr>Presentación de PowerPoint</vt:lpstr>
      <vt:lpstr>Days of Elijah</vt:lpstr>
      <vt:lpstr>These are the days of Elijah Declaring the word of the Lord:</vt:lpstr>
      <vt:lpstr> And these are the days of  Your servant Moses Righteousness being restored </vt:lpstr>
      <vt:lpstr>And though these are days  Of great trial Of famine and darkness and sword</vt:lpstr>
      <vt:lpstr> Still, we are the voice  In the desert crying 'Prepare ye the way of the Lord!' </vt:lpstr>
      <vt:lpstr>Behold He comes  Riding on the clouds Shining like the sun  At the trumpet call;</vt:lpstr>
      <vt:lpstr>Lift your voice,  It's the year of jubilee And out of Zion's hill  Salvation comes</vt:lpstr>
      <vt:lpstr>And these are the days of Ezekiel The dry bones becoming as flesh;</vt:lpstr>
      <vt:lpstr> And these are the days  Of Your servant David Rebuilding a temple of praise </vt:lpstr>
      <vt:lpstr>And these are the days  Of the harvest Oh, the fields are  As white in Your world</vt:lpstr>
      <vt:lpstr>And we are the labourers  In Your vineyard Declaring the word of the Lord!</vt:lpstr>
      <vt:lpstr>Behold He comes  Riding on the clouds Shining like the sun  At the trumpet call;</vt:lpstr>
      <vt:lpstr>Lift your voice  It's the year of jubilee And out of Zion's hill  Salvation comes</vt:lpstr>
      <vt:lpstr>There is no God like Jehovah! There is no God like Jehovah! There is no God like Jehovah!</vt:lpstr>
      <vt:lpstr>There is no God like Jehovah! There is no God like Jehovah! There is no God like Jehovah!</vt:lpstr>
      <vt:lpstr>There is no God like Jehovah! There is no God like Jehovah! There is no God like Jehovah!</vt:lpstr>
      <vt:lpstr>There is no God like Jehovah! There is no God like Jehovah! There is no God like Jehovah!</vt:lpstr>
      <vt:lpstr>There is no God like Jehovah! There is no God like Jehovah! There is no God like Jehovah!</vt:lpstr>
      <vt:lpstr>Behold He comes  Riding on the clouds Shining like the sun  At the trumpet call;</vt:lpstr>
      <vt:lpstr>Lift your voice,  It's the year of jubilee And out of Zion's hill  Salvation comes</vt:lpstr>
      <vt:lpstr>Behold He comes  Riding on the clouds Shining like the sun  At the trumpet call;</vt:lpstr>
      <vt:lpstr>Lift your voice,  It's the year of jubilee And out of Zion's hill  Salvation comes</vt:lpstr>
      <vt:lpstr>Behold He comes  Riding on the clouds Shining like the sun  At the trumpet call;</vt:lpstr>
      <vt:lpstr>Lift your voice,  It's the year of jubilee And out of Zion's hill  Salvation comes</vt:lpstr>
      <vt:lpstr>Behold He comes  Riding on the clouds Shining like the sun  At the trumpet call;</vt:lpstr>
      <vt:lpstr>Lift your voice,  It's the year of jubilee And out of Zion's hill  Salvation comes</vt:lpstr>
      <vt:lpstr>And out of Zion's hill  Salvation comes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Holy is the Lord</vt:lpstr>
      <vt:lpstr>We stand and lift up our hands for the joy of the Lord is our strength We bow down and worship Him now How great how awesome is He</vt:lpstr>
      <vt:lpstr>And together we sing</vt:lpstr>
      <vt:lpstr>Holy is the Lord God Almighty The earth is filled with His glory  Holy is the Lord God Almighty The earth is filled with His glory The earth is filled with his glory</vt:lpstr>
      <vt:lpstr>We stand and lift up our hands for the joy of the Lord is our strength We bow down and worship Him now How great how awesome is He</vt:lpstr>
      <vt:lpstr>And together we sing</vt:lpstr>
      <vt:lpstr>Holy is the Lord God Almighty The earth is filled with His glory  Holy is the Lord God Almighty The earth is filled with His glory The earth is filled with his glory</vt:lpstr>
      <vt:lpstr>It's rising up all around It's the anthem of the Lord's renown</vt:lpstr>
      <vt:lpstr>It's rising up all around It's the anthem of the Lord's renown</vt:lpstr>
      <vt:lpstr>And together we sing Everyone sing</vt:lpstr>
      <vt:lpstr>Holy is the Lord God Almighty The earth is filled with His glory  Holy is the Lord God Almighty The earth is filled with His glory The earth is filled with his glory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Days of Elijah</vt:lpstr>
      <vt:lpstr>These are the days of Elijah Declaring the word of the Lord:</vt:lpstr>
      <vt:lpstr> And these are the days of  Your servant Moses Righteousness being restored </vt:lpstr>
      <vt:lpstr>And though these are days  Of great trial Of famine and darkness and sword</vt:lpstr>
      <vt:lpstr> Still, we are the voice  In the desert crying 'Prepare ye the way of the Lord!' </vt:lpstr>
      <vt:lpstr>Behold He comes  Riding on the clouds Shining like the sun  At the trumpet call;</vt:lpstr>
      <vt:lpstr>Lift your voice,  It's the year of jubilee And out of Zion's hill  Salvation comes</vt:lpstr>
      <vt:lpstr>And these are the days of Ezekiel The dry bones becoming as flesh;</vt:lpstr>
      <vt:lpstr> And these are the days  Of Your servant David Rebuilding a temple of praise </vt:lpstr>
      <vt:lpstr>And these are the days  Of the harvest Oh, the fields are  As white in Your world</vt:lpstr>
      <vt:lpstr>And we are the labourers  In Your vineyard Declaring the word of the Lord!</vt:lpstr>
      <vt:lpstr>Behold He comes  Riding on the clouds Shining like the sun  At the trumpet call;</vt:lpstr>
      <vt:lpstr>Lift your voice  It's the year of jubilee And out of Zion's hill  Salvation comes</vt:lpstr>
      <vt:lpstr>There is no God like Jehovah! There is no God like Jehovah! There is no God like Jehovah!</vt:lpstr>
      <vt:lpstr>There is no God like Jehovah! There is no God like Jehovah! There is no God like Jehovah!</vt:lpstr>
      <vt:lpstr>There is no God like Jehovah! There is no God like Jehovah! There is no God like Jehovah!</vt:lpstr>
      <vt:lpstr>There is no God like Jehovah! There is no God like Jehovah! There is no God like Jehovah!</vt:lpstr>
      <vt:lpstr>There is no God like Jehovah! There is no God like Jehovah! There is no God like Jehovah!</vt:lpstr>
      <vt:lpstr>Behold He comes  Riding on the clouds Shining like the sun  At the trumpet call;</vt:lpstr>
      <vt:lpstr>Lift your voice,  It's the year of jubilee And out of Zion's hill  Salvation comes</vt:lpstr>
      <vt:lpstr>Behold He comes  Riding on the clouds Shining like the sun  At the trumpet call;</vt:lpstr>
      <vt:lpstr>Lift your voice,  It's the year of jubilee And out of Zion's hill  Salvation comes</vt:lpstr>
      <vt:lpstr>Behold He comes  Riding on the clouds Shining like the sun  At the trumpet call;</vt:lpstr>
      <vt:lpstr>Lift your voice,  It's the year of jubilee And out of Zion's hill  Salvation comes</vt:lpstr>
      <vt:lpstr>Behold He comes  Riding on the clouds Shining like the sun  At the trumpet call;</vt:lpstr>
      <vt:lpstr>Lift your voice,  It's the year of jubilee And out of Zion's hill  Salvation comes</vt:lpstr>
      <vt:lpstr>And out of Zion's hill  Salvation comes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Lighthouse</dc:title>
  <dc:creator>Frank</dc:creator>
  <cp:lastModifiedBy>Martinez Argueta, Ruben</cp:lastModifiedBy>
  <cp:revision>101</cp:revision>
  <dcterms:created xsi:type="dcterms:W3CDTF">2015-07-25T20:50:10Z</dcterms:created>
  <dcterms:modified xsi:type="dcterms:W3CDTF">2024-06-23T05:54:23Z</dcterms:modified>
</cp:coreProperties>
</file>