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224" r:id="rId2"/>
    <p:sldMasterId id="2147484520" r:id="rId3"/>
    <p:sldMasterId id="2147485797" r:id="rId4"/>
    <p:sldMasterId id="2147486321" r:id="rId5"/>
    <p:sldMasterId id="2147486333" r:id="rId6"/>
    <p:sldMasterId id="2147486369" r:id="rId7"/>
    <p:sldMasterId id="2147486394" r:id="rId8"/>
    <p:sldMasterId id="2147486406" r:id="rId9"/>
    <p:sldMasterId id="2147486418" r:id="rId10"/>
  </p:sldMasterIdLst>
  <p:notesMasterIdLst>
    <p:notesMasterId r:id="rId181"/>
  </p:notesMasterIdLst>
  <p:sldIdLst>
    <p:sldId id="359" r:id="rId11"/>
    <p:sldId id="288" r:id="rId12"/>
    <p:sldId id="901" r:id="rId13"/>
    <p:sldId id="902" r:id="rId14"/>
    <p:sldId id="2151" r:id="rId15"/>
    <p:sldId id="903" r:id="rId16"/>
    <p:sldId id="2152" r:id="rId17"/>
    <p:sldId id="2138" r:id="rId18"/>
    <p:sldId id="2153" r:id="rId19"/>
    <p:sldId id="2139" r:id="rId20"/>
    <p:sldId id="2140" r:id="rId21"/>
    <p:sldId id="2154" r:id="rId22"/>
    <p:sldId id="2141" r:id="rId23"/>
    <p:sldId id="2155" r:id="rId24"/>
    <p:sldId id="2156" r:id="rId25"/>
    <p:sldId id="2157" r:id="rId26"/>
    <p:sldId id="2158" r:id="rId27"/>
    <p:sldId id="2142" r:id="rId28"/>
    <p:sldId id="2143" r:id="rId29"/>
    <p:sldId id="2159" r:id="rId30"/>
    <p:sldId id="2144" r:id="rId31"/>
    <p:sldId id="2145" r:id="rId32"/>
    <p:sldId id="911" r:id="rId33"/>
    <p:sldId id="273" r:id="rId34"/>
    <p:sldId id="2167" r:id="rId35"/>
    <p:sldId id="2168" r:id="rId36"/>
    <p:sldId id="2169" r:id="rId37"/>
    <p:sldId id="2170" r:id="rId38"/>
    <p:sldId id="2171" r:id="rId39"/>
    <p:sldId id="2172" r:id="rId40"/>
    <p:sldId id="2174" r:id="rId41"/>
    <p:sldId id="2175" r:id="rId42"/>
    <p:sldId id="2176" r:id="rId43"/>
    <p:sldId id="2121" r:id="rId44"/>
    <p:sldId id="360" r:id="rId45"/>
    <p:sldId id="2215" r:id="rId46"/>
    <p:sldId id="1353" r:id="rId47"/>
    <p:sldId id="276" r:id="rId48"/>
    <p:sldId id="475" r:id="rId49"/>
    <p:sldId id="476" r:id="rId50"/>
    <p:sldId id="477" r:id="rId51"/>
    <p:sldId id="478" r:id="rId52"/>
    <p:sldId id="480" r:id="rId53"/>
    <p:sldId id="481" r:id="rId54"/>
    <p:sldId id="482" r:id="rId55"/>
    <p:sldId id="484" r:id="rId56"/>
    <p:sldId id="483" r:id="rId57"/>
    <p:sldId id="485" r:id="rId58"/>
    <p:sldId id="486" r:id="rId59"/>
    <p:sldId id="487" r:id="rId60"/>
    <p:sldId id="488" r:id="rId61"/>
    <p:sldId id="489" r:id="rId62"/>
    <p:sldId id="490" r:id="rId63"/>
    <p:sldId id="491" r:id="rId64"/>
    <p:sldId id="492" r:id="rId65"/>
    <p:sldId id="493" r:id="rId66"/>
    <p:sldId id="2177" r:id="rId67"/>
    <p:sldId id="495" r:id="rId68"/>
    <p:sldId id="496" r:id="rId69"/>
    <p:sldId id="497" r:id="rId70"/>
    <p:sldId id="498" r:id="rId71"/>
    <p:sldId id="499" r:id="rId72"/>
    <p:sldId id="479" r:id="rId73"/>
    <p:sldId id="2189" r:id="rId74"/>
    <p:sldId id="2190" r:id="rId75"/>
    <p:sldId id="2191" r:id="rId76"/>
    <p:sldId id="904" r:id="rId77"/>
    <p:sldId id="912" r:id="rId78"/>
    <p:sldId id="905" r:id="rId79"/>
    <p:sldId id="906" r:id="rId80"/>
    <p:sldId id="913" r:id="rId81"/>
    <p:sldId id="914" r:id="rId82"/>
    <p:sldId id="915" r:id="rId83"/>
    <p:sldId id="907" r:id="rId84"/>
    <p:sldId id="908" r:id="rId85"/>
    <p:sldId id="909" r:id="rId86"/>
    <p:sldId id="910" r:id="rId87"/>
    <p:sldId id="916" r:id="rId88"/>
    <p:sldId id="917" r:id="rId89"/>
    <p:sldId id="918" r:id="rId90"/>
    <p:sldId id="2192" r:id="rId91"/>
    <p:sldId id="280" r:id="rId92"/>
    <p:sldId id="434" r:id="rId93"/>
    <p:sldId id="494" r:id="rId94"/>
    <p:sldId id="277" r:id="rId95"/>
    <p:sldId id="297" r:id="rId96"/>
    <p:sldId id="2178" r:id="rId97"/>
    <p:sldId id="332" r:id="rId98"/>
    <p:sldId id="368" r:id="rId99"/>
    <p:sldId id="449" r:id="rId100"/>
    <p:sldId id="2179" r:id="rId101"/>
    <p:sldId id="448" r:id="rId102"/>
    <p:sldId id="446" r:id="rId103"/>
    <p:sldId id="456" r:id="rId104"/>
    <p:sldId id="416" r:id="rId105"/>
    <p:sldId id="457" r:id="rId106"/>
    <p:sldId id="527" r:id="rId107"/>
    <p:sldId id="458" r:id="rId108"/>
    <p:sldId id="459" r:id="rId109"/>
    <p:sldId id="460" r:id="rId110"/>
    <p:sldId id="461" r:id="rId111"/>
    <p:sldId id="462" r:id="rId112"/>
    <p:sldId id="528" r:id="rId113"/>
    <p:sldId id="463" r:id="rId114"/>
    <p:sldId id="464" r:id="rId115"/>
    <p:sldId id="465" r:id="rId116"/>
    <p:sldId id="529" r:id="rId117"/>
    <p:sldId id="466" r:id="rId118"/>
    <p:sldId id="467" r:id="rId119"/>
    <p:sldId id="530" r:id="rId120"/>
    <p:sldId id="2180" r:id="rId121"/>
    <p:sldId id="2181" r:id="rId122"/>
    <p:sldId id="500" r:id="rId123"/>
    <p:sldId id="501" r:id="rId124"/>
    <p:sldId id="502" r:id="rId125"/>
    <p:sldId id="450" r:id="rId126"/>
    <p:sldId id="2182" r:id="rId127"/>
    <p:sldId id="531" r:id="rId128"/>
    <p:sldId id="532" r:id="rId129"/>
    <p:sldId id="533" r:id="rId130"/>
    <p:sldId id="534" r:id="rId131"/>
    <p:sldId id="535" r:id="rId132"/>
    <p:sldId id="536" r:id="rId133"/>
    <p:sldId id="537" r:id="rId134"/>
    <p:sldId id="538" r:id="rId135"/>
    <p:sldId id="539" r:id="rId136"/>
    <p:sldId id="540" r:id="rId137"/>
    <p:sldId id="541" r:id="rId138"/>
    <p:sldId id="542" r:id="rId139"/>
    <p:sldId id="543" r:id="rId140"/>
    <p:sldId id="544" r:id="rId141"/>
    <p:sldId id="545" r:id="rId142"/>
    <p:sldId id="2183" r:id="rId143"/>
    <p:sldId id="357" r:id="rId144"/>
    <p:sldId id="2184" r:id="rId145"/>
    <p:sldId id="546" r:id="rId146"/>
    <p:sldId id="547" r:id="rId147"/>
    <p:sldId id="548" r:id="rId148"/>
    <p:sldId id="549" r:id="rId149"/>
    <p:sldId id="550" r:id="rId150"/>
    <p:sldId id="551" r:id="rId151"/>
    <p:sldId id="552" r:id="rId152"/>
    <p:sldId id="553" r:id="rId153"/>
    <p:sldId id="2185" r:id="rId154"/>
    <p:sldId id="2186" r:id="rId155"/>
    <p:sldId id="2187" r:id="rId156"/>
    <p:sldId id="556" r:id="rId157"/>
    <p:sldId id="554" r:id="rId158"/>
    <p:sldId id="555" r:id="rId159"/>
    <p:sldId id="2188" r:id="rId160"/>
    <p:sldId id="2120" r:id="rId161"/>
    <p:sldId id="256" r:id="rId162"/>
    <p:sldId id="2193" r:id="rId163"/>
    <p:sldId id="257" r:id="rId164"/>
    <p:sldId id="2194" r:id="rId165"/>
    <p:sldId id="2195" r:id="rId166"/>
    <p:sldId id="2208" r:id="rId167"/>
    <p:sldId id="2196" r:id="rId168"/>
    <p:sldId id="2209" r:id="rId169"/>
    <p:sldId id="2210" r:id="rId170"/>
    <p:sldId id="2198" r:id="rId171"/>
    <p:sldId id="2213" r:id="rId172"/>
    <p:sldId id="2199" r:id="rId173"/>
    <p:sldId id="2200" r:id="rId174"/>
    <p:sldId id="2201" r:id="rId175"/>
    <p:sldId id="2202" r:id="rId176"/>
    <p:sldId id="2203" r:id="rId177"/>
    <p:sldId id="2204" r:id="rId178"/>
    <p:sldId id="267" r:id="rId179"/>
    <p:sldId id="436" r:id="rId1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3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91" autoAdjust="0"/>
    <p:restoredTop sz="94660"/>
  </p:normalViewPr>
  <p:slideViewPr>
    <p:cSldViewPr snapToGrid="0">
      <p:cViewPr varScale="1">
        <p:scale>
          <a:sx n="63" d="100"/>
          <a:sy n="63" d="100"/>
        </p:scale>
        <p:origin x="45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notesMaster" Target="notesMasters/notesMaster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presProps" Target="presProps.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slideMaster" Target="slideMasters/slideMaster1.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3F532-4ADD-42EF-83DC-816694B245D5}" type="datetimeFigureOut">
              <a:rPr lang="es-SV" smtClean="0"/>
              <a:t>6/7/2024</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6FEEF7-D4FA-4BC4-9D93-F083024B9CEF}" type="slidenum">
              <a:rPr lang="es-SV" smtClean="0"/>
              <a:t>‹Nº›</a:t>
            </a:fld>
            <a:endParaRPr lang="es-SV"/>
          </a:p>
        </p:txBody>
      </p:sp>
    </p:spTree>
    <p:extLst>
      <p:ext uri="{BB962C8B-B14F-4D97-AF65-F5344CB8AC3E}">
        <p14:creationId xmlns:p14="http://schemas.microsoft.com/office/powerpoint/2010/main" val="12883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3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704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26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378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07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40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15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84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2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94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73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24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02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71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5D38A-6246-4B1E-B710-9BBB5A7F5F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97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9107E0-3CC6-4037-8F96-71725EE551B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7175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852088-8377-498E-A74B-CD9B0D1407E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45915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957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69912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00758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41243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985435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99967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50189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090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4087014"/>
      </p:ext>
    </p:extLst>
  </p:cSld>
  <p:clrMapOvr>
    <a:masterClrMapping/>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62399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1D3CE-507C-46B1-A340-54E8BDD5F2A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093738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79580907"/>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632226"/>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4833227"/>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35885141"/>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8710609"/>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334131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44768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369748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7/6/2024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118051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37161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97589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508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13409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4680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764052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606705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61440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66E2A9-771C-446C-BAE2-572F41FC729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00228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9E0076-C605-4196-B6A9-E4C55B7CA503}"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836532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49136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8375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4076072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021725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281817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229175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8" name="Footer Placeholder 7"/>
          <p:cNvSpPr>
            <a:spLocks noGrp="1"/>
          </p:cNvSpPr>
          <p:nvPr>
            <p:ph type="ftr" sz="quarter" idx="11"/>
          </p:nvPr>
        </p:nvSpPr>
        <p:spPr/>
        <p:txBody>
          <a:bodyPr/>
          <a:lstStyle/>
          <a:p>
            <a:endParaRPr lang="es-SV">
              <a:solidFill>
                <a:prstClr val="white">
                  <a:tint val="75000"/>
                </a:prstClr>
              </a:solidFill>
            </a:endParaRPr>
          </a:p>
        </p:txBody>
      </p:sp>
      <p:sp>
        <p:nvSpPr>
          <p:cNvPr id="9" name="Slide Number Placeholder 8"/>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3388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4" name="Footer Placeholder 3"/>
          <p:cNvSpPr>
            <a:spLocks noGrp="1"/>
          </p:cNvSpPr>
          <p:nvPr>
            <p:ph type="ftr" sz="quarter" idx="11"/>
          </p:nvPr>
        </p:nvSpPr>
        <p:spPr/>
        <p:txBody>
          <a:bodyPr/>
          <a:lstStyle/>
          <a:p>
            <a:endParaRPr lang="es-SV">
              <a:solidFill>
                <a:prstClr val="white">
                  <a:tint val="75000"/>
                </a:prstClr>
              </a:solidFill>
            </a:endParaRPr>
          </a:p>
        </p:txBody>
      </p:sp>
      <p:sp>
        <p:nvSpPr>
          <p:cNvPr id="5" name="Slide Number Placeholder 4"/>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531573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3" name="Footer Placeholder 2"/>
          <p:cNvSpPr>
            <a:spLocks noGrp="1"/>
          </p:cNvSpPr>
          <p:nvPr>
            <p:ph type="ftr" sz="quarter" idx="11"/>
          </p:nvPr>
        </p:nvSpPr>
        <p:spPr/>
        <p:txBody>
          <a:bodyPr/>
          <a:lstStyle/>
          <a:p>
            <a:endParaRPr lang="es-SV">
              <a:solidFill>
                <a:prstClr val="white">
                  <a:tint val="75000"/>
                </a:prstClr>
              </a:solidFill>
            </a:endParaRPr>
          </a:p>
        </p:txBody>
      </p:sp>
      <p:sp>
        <p:nvSpPr>
          <p:cNvPr id="4" name="Slide Number Placeholder 3"/>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8390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D276BF-1DFC-49FD-90F7-269625D934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431267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61061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6" name="Footer Placeholder 5"/>
          <p:cNvSpPr>
            <a:spLocks noGrp="1"/>
          </p:cNvSpPr>
          <p:nvPr>
            <p:ph type="ftr" sz="quarter" idx="11"/>
          </p:nvPr>
        </p:nvSpPr>
        <p:spPr/>
        <p:txBody>
          <a:bodyPr/>
          <a:lstStyle/>
          <a:p>
            <a:endParaRPr lang="es-SV">
              <a:solidFill>
                <a:prstClr val="white">
                  <a:tint val="75000"/>
                </a:prstClr>
              </a:solidFill>
            </a:endParaRPr>
          </a:p>
        </p:txBody>
      </p:sp>
      <p:sp>
        <p:nvSpPr>
          <p:cNvPr id="7" name="Slide Number Placeholder 6"/>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362547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5070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5" name="Footer Placeholder 4"/>
          <p:cNvSpPr>
            <a:spLocks noGrp="1"/>
          </p:cNvSpPr>
          <p:nvPr>
            <p:ph type="ftr" sz="quarter" idx="11"/>
          </p:nvPr>
        </p:nvSpPr>
        <p:spPr/>
        <p:txBody>
          <a:bodyPr/>
          <a:lstStyle/>
          <a:p>
            <a:endParaRPr lang="es-SV">
              <a:solidFill>
                <a:prstClr val="white">
                  <a:tint val="75000"/>
                </a:prstClr>
              </a:solidFill>
            </a:endParaRPr>
          </a:p>
        </p:txBody>
      </p:sp>
      <p:sp>
        <p:nvSpPr>
          <p:cNvPr id="6" name="Slide Number Placeholder 5"/>
          <p:cNvSpPr>
            <a:spLocks noGrp="1"/>
          </p:cNvSpPr>
          <p:nvPr>
            <p:ph type="sldNum" sz="quarter" idx="12"/>
          </p:nvPr>
        </p:nvSpPr>
        <p:spPr/>
        <p:txBody>
          <a:body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239338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7A887A-AD76-43FF-A086-27EEB14A001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58710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0E973E0-9FF9-4647-A09B-BD08254C87F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791026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50012D-0645-4035-BEDE-12CE43FC7B6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818306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599407"/>
            <a:ext cx="5422635"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2636"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024B31-69C6-4247-AE7A-F8AE308A635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5724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A0D987C-635C-4951-B013-B2D0F0D5D18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263478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2621B9C-A0F2-45EF-9829-57069BFCD6B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7968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62448E-5A0A-4248-B8D3-3D31D2A34EF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5115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553612F-45DF-47CA-BBC3-E225799D2DE6}"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03436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38AAEF-070A-4F86-9EB1-2B181B15639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70756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5D415F-F7C8-4083-82FE-5510351EDE7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60249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831318-BE3E-40F7-8E9C-923755F934B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040975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CF564-3637-4428-A99F-DE8412612C3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28039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8228BB-7236-4691-A155-7D7246251B91}" type="slidenum">
              <a:rPr lang="en-US"/>
              <a:pPr/>
              <a:t>‹Nº›</a:t>
            </a:fld>
            <a:endParaRPr lang="en-US"/>
          </a:p>
        </p:txBody>
      </p:sp>
    </p:spTree>
    <p:extLst>
      <p:ext uri="{BB962C8B-B14F-4D97-AF65-F5344CB8AC3E}">
        <p14:creationId xmlns:p14="http://schemas.microsoft.com/office/powerpoint/2010/main" val="943569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442039-8E7E-4A67-AFBA-B962736DAA56}" type="slidenum">
              <a:rPr lang="en-US"/>
              <a:pPr/>
              <a:t>‹Nº›</a:t>
            </a:fld>
            <a:endParaRPr lang="en-US"/>
          </a:p>
        </p:txBody>
      </p:sp>
    </p:spTree>
    <p:extLst>
      <p:ext uri="{BB962C8B-B14F-4D97-AF65-F5344CB8AC3E}">
        <p14:creationId xmlns:p14="http://schemas.microsoft.com/office/powerpoint/2010/main" val="201034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F58B29-2462-4983-94EF-8B5C57DFA93C}" type="slidenum">
              <a:rPr lang="en-US"/>
              <a:pPr/>
              <a:t>‹Nº›</a:t>
            </a:fld>
            <a:endParaRPr lang="en-US"/>
          </a:p>
        </p:txBody>
      </p:sp>
    </p:spTree>
    <p:extLst>
      <p:ext uri="{BB962C8B-B14F-4D97-AF65-F5344CB8AC3E}">
        <p14:creationId xmlns:p14="http://schemas.microsoft.com/office/powerpoint/2010/main" val="757757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8542"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3958"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3712A1-4FDD-4F62-B8CA-0D9D66AD89E1}" type="slidenum">
              <a:rPr lang="en-US"/>
              <a:pPr/>
              <a:t>‹Nº›</a:t>
            </a:fld>
            <a:endParaRPr lang="en-US"/>
          </a:p>
        </p:txBody>
      </p:sp>
    </p:spTree>
    <p:extLst>
      <p:ext uri="{BB962C8B-B14F-4D97-AF65-F5344CB8AC3E}">
        <p14:creationId xmlns:p14="http://schemas.microsoft.com/office/powerpoint/2010/main" val="3134940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E00963-41E7-4466-8F56-CCEADE78A8FF}" type="slidenum">
              <a:rPr lang="en-US"/>
              <a:pPr/>
              <a:t>‹Nº›</a:t>
            </a:fld>
            <a:endParaRPr lang="en-US"/>
          </a:p>
        </p:txBody>
      </p:sp>
    </p:spTree>
    <p:extLst>
      <p:ext uri="{BB962C8B-B14F-4D97-AF65-F5344CB8AC3E}">
        <p14:creationId xmlns:p14="http://schemas.microsoft.com/office/powerpoint/2010/main" val="204322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04497A8-F575-4F2A-9384-CEA54EFEBBF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3107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7C55B5-42CB-4887-A764-E2BB9D8399AD}" type="slidenum">
              <a:rPr lang="en-US"/>
              <a:pPr/>
              <a:t>‹Nº›</a:t>
            </a:fld>
            <a:endParaRPr lang="en-US"/>
          </a:p>
        </p:txBody>
      </p:sp>
    </p:spTree>
    <p:extLst>
      <p:ext uri="{BB962C8B-B14F-4D97-AF65-F5344CB8AC3E}">
        <p14:creationId xmlns:p14="http://schemas.microsoft.com/office/powerpoint/2010/main" val="1456273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7778323-EE1D-4E68-A161-F6F9F5ECEEE0}" type="slidenum">
              <a:rPr lang="en-US"/>
              <a:pPr/>
              <a:t>‹Nº›</a:t>
            </a:fld>
            <a:endParaRPr lang="en-US"/>
          </a:p>
        </p:txBody>
      </p:sp>
    </p:spTree>
    <p:extLst>
      <p:ext uri="{BB962C8B-B14F-4D97-AF65-F5344CB8AC3E}">
        <p14:creationId xmlns:p14="http://schemas.microsoft.com/office/powerpoint/2010/main" val="1655820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33A8AD-1953-4357-95FE-60F80B5CE39C}" type="slidenum">
              <a:rPr lang="en-US"/>
              <a:pPr/>
              <a:t>‹Nº›</a:t>
            </a:fld>
            <a:endParaRPr lang="en-US"/>
          </a:p>
        </p:txBody>
      </p:sp>
    </p:spTree>
    <p:extLst>
      <p:ext uri="{BB962C8B-B14F-4D97-AF65-F5344CB8AC3E}">
        <p14:creationId xmlns:p14="http://schemas.microsoft.com/office/powerpoint/2010/main" val="1470368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71755E-576B-4152-81AA-D55B74053551}" type="slidenum">
              <a:rPr lang="en-US"/>
              <a:pPr/>
              <a:t>‹Nº›</a:t>
            </a:fld>
            <a:endParaRPr lang="en-US"/>
          </a:p>
        </p:txBody>
      </p:sp>
    </p:spTree>
    <p:extLst>
      <p:ext uri="{BB962C8B-B14F-4D97-AF65-F5344CB8AC3E}">
        <p14:creationId xmlns:p14="http://schemas.microsoft.com/office/powerpoint/2010/main" val="1892331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2CD21A-CDE2-4AAE-8CFA-131257594C82}" type="slidenum">
              <a:rPr lang="en-US"/>
              <a:pPr/>
              <a:t>‹Nº›</a:t>
            </a:fld>
            <a:endParaRPr lang="en-US"/>
          </a:p>
        </p:txBody>
      </p:sp>
    </p:spTree>
    <p:extLst>
      <p:ext uri="{BB962C8B-B14F-4D97-AF65-F5344CB8AC3E}">
        <p14:creationId xmlns:p14="http://schemas.microsoft.com/office/powerpoint/2010/main" val="28860654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30" y="275167"/>
            <a:ext cx="2743729"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8542" y="275167"/>
            <a:ext cx="8104188"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37F1C6-DFB4-4CF4-AB94-8818312902F9}" type="slidenum">
              <a:rPr lang="en-US"/>
              <a:pPr/>
              <a:t>‹Nº›</a:t>
            </a:fld>
            <a:endParaRPr lang="en-US"/>
          </a:p>
        </p:txBody>
      </p:sp>
    </p:spTree>
    <p:extLst>
      <p:ext uri="{BB962C8B-B14F-4D97-AF65-F5344CB8AC3E}">
        <p14:creationId xmlns:p14="http://schemas.microsoft.com/office/powerpoint/2010/main" val="2928957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6924801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513117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714686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36635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EF4ADC3-0FB1-4E83-9F04-97A4E2A0DBA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6076887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215071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13278652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021137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1962222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8048653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3852426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1996467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514365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990050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37434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4A793B-945C-40F6-AC28-D8E1FA8D488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622797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E0076-C605-4196-B6A9-E4C55B7CA503}"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75189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E0076-C605-4196-B6A9-E4C55B7CA503}" type="datetimeFigureOut">
              <a:rPr lang="en-US" smtClean="0"/>
              <a:t>7/6/2024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21402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E0076-C605-4196-B6A9-E4C55B7CA503}" type="datetimeFigureOut">
              <a:rPr lang="en-US" smtClean="0"/>
              <a:t>7/6/2024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5342184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E0076-C605-4196-B6A9-E4C55B7CA503}" type="datetimeFigureOut">
              <a:rPr lang="en-US" smtClean="0"/>
              <a:t>7/6/2024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4124775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908809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9E0076-C605-4196-B6A9-E4C55B7CA503}" type="datetimeFigureOut">
              <a:rPr lang="en-US" smtClean="0"/>
              <a:t>7/6/2024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1392899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327238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E0076-C605-4196-B6A9-E4C55B7CA503}" type="datetimeFigureOut">
              <a:rPr lang="en-US" smtClean="0"/>
              <a:t>7/6/2024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C73E5-2C22-4910-B6B5-4BA6AC4B9604}" type="slidenum">
              <a:rPr lang="en-US" smtClean="0"/>
              <a:t>‹Nº›</a:t>
            </a:fld>
            <a:endParaRPr lang="en-US"/>
          </a:p>
        </p:txBody>
      </p:sp>
    </p:spTree>
    <p:extLst>
      <p:ext uri="{BB962C8B-B14F-4D97-AF65-F5344CB8AC3E}">
        <p14:creationId xmlns:p14="http://schemas.microsoft.com/office/powerpoint/2010/main" val="24410806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865"/>
          </a:xfrm>
        </p:spPr>
        <p:txBody>
          <a:bodyPr anchor="b"/>
          <a:lstStyle>
            <a:lvl1pPr algn="ctr">
              <a:defRPr sz="5000"/>
            </a:lvl1pPr>
          </a:lstStyle>
          <a:p>
            <a:r>
              <a:rPr lang="en-US"/>
              <a:t>Click to edit Master title style</a:t>
            </a:r>
            <a:endParaRPr lang="es-SV"/>
          </a:p>
        </p:txBody>
      </p:sp>
      <p:sp>
        <p:nvSpPr>
          <p:cNvPr id="3" name="Subtitle 2"/>
          <p:cNvSpPr>
            <a:spLocks noGrp="1"/>
          </p:cNvSpPr>
          <p:nvPr>
            <p:ph type="subTitle" idx="1"/>
          </p:nvPr>
        </p:nvSpPr>
        <p:spPr>
          <a:xfrm>
            <a:off x="1524000" y="3602303"/>
            <a:ext cx="9144000" cy="1654968"/>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7141F5-D977-4CCC-8C70-694AA3129541}" type="slidenum">
              <a:rPr lang="en-US"/>
              <a:pPr/>
              <a:t>‹Nº›</a:t>
            </a:fld>
            <a:endParaRPr lang="en-US"/>
          </a:p>
        </p:txBody>
      </p:sp>
    </p:spTree>
    <p:extLst>
      <p:ext uri="{BB962C8B-B14F-4D97-AF65-F5344CB8AC3E}">
        <p14:creationId xmlns:p14="http://schemas.microsoft.com/office/powerpoint/2010/main" val="1631279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40D86C-F9E9-4BF8-9117-11CE90077B98}" type="slidenum">
              <a:rPr lang="en-US"/>
              <a:pPr/>
              <a:t>‹Nº›</a:t>
            </a:fld>
            <a:endParaRPr lang="en-US"/>
          </a:p>
        </p:txBody>
      </p:sp>
    </p:spTree>
    <p:extLst>
      <p:ext uri="{BB962C8B-B14F-4D97-AF65-F5344CB8AC3E}">
        <p14:creationId xmlns:p14="http://schemas.microsoft.com/office/powerpoint/2010/main" val="357806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C3F664-26A9-48D9-9424-E59470A436F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828168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116" y="1709208"/>
            <a:ext cx="10515864" cy="2853532"/>
          </a:xfrm>
        </p:spPr>
        <p:txBody>
          <a:bodyPr anchor="b"/>
          <a:lstStyle>
            <a:lvl1pPr>
              <a:defRPr sz="5000"/>
            </a:lvl1pPr>
          </a:lstStyle>
          <a:p>
            <a:r>
              <a:rPr lang="en-US"/>
              <a:t>Click to edit Master title style</a:t>
            </a:r>
            <a:endParaRPr lang="es-SV"/>
          </a:p>
        </p:txBody>
      </p:sp>
      <p:sp>
        <p:nvSpPr>
          <p:cNvPr id="3" name="Text Placeholder 2"/>
          <p:cNvSpPr>
            <a:spLocks noGrp="1"/>
          </p:cNvSpPr>
          <p:nvPr>
            <p:ph type="body" idx="1"/>
          </p:nvPr>
        </p:nvSpPr>
        <p:spPr>
          <a:xfrm>
            <a:off x="832116" y="4589199"/>
            <a:ext cx="10515864" cy="1500188"/>
          </a:xfrm>
        </p:spPr>
        <p:txBody>
          <a:bodyPr/>
          <a:lstStyle>
            <a:lvl1pPr marL="0" indent="0">
              <a:buNone/>
              <a:defRPr sz="2000"/>
            </a:lvl1pPr>
            <a:lvl2pPr marL="380985" indent="0">
              <a:buNone/>
              <a:defRPr sz="1667"/>
            </a:lvl2pPr>
            <a:lvl3pPr marL="761970" indent="0">
              <a:buNone/>
              <a:defRPr sz="1500"/>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246495-6912-461E-9A26-7E6538908912}" type="slidenum">
              <a:rPr lang="en-US"/>
              <a:pPr/>
              <a:t>‹Nº›</a:t>
            </a:fld>
            <a:endParaRPr lang="en-US"/>
          </a:p>
        </p:txBody>
      </p:sp>
    </p:spTree>
    <p:extLst>
      <p:ext uri="{BB962C8B-B14F-4D97-AF65-F5344CB8AC3E}">
        <p14:creationId xmlns:p14="http://schemas.microsoft.com/office/powerpoint/2010/main" val="19027191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Content Placeholder 2"/>
          <p:cNvSpPr>
            <a:spLocks noGrp="1"/>
          </p:cNvSpPr>
          <p:nvPr>
            <p:ph sz="half" idx="1"/>
          </p:nvPr>
        </p:nvSpPr>
        <p:spPr>
          <a:xfrm>
            <a:off x="609865" y="1599407"/>
            <a:ext cx="5422635"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Content Placeholder 3"/>
          <p:cNvSpPr>
            <a:spLocks noGrp="1"/>
          </p:cNvSpPr>
          <p:nvPr>
            <p:ph sz="half" idx="2"/>
          </p:nvPr>
        </p:nvSpPr>
        <p:spPr>
          <a:xfrm>
            <a:off x="6159500" y="1599407"/>
            <a:ext cx="5422636" cy="4527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D23D94-8257-4734-B31F-4DB2E5E114EC}" type="slidenum">
              <a:rPr lang="en-US"/>
              <a:pPr/>
              <a:t>‹Nº›</a:t>
            </a:fld>
            <a:endParaRPr lang="en-US"/>
          </a:p>
        </p:txBody>
      </p:sp>
    </p:spTree>
    <p:extLst>
      <p:ext uri="{BB962C8B-B14F-4D97-AF65-F5344CB8AC3E}">
        <p14:creationId xmlns:p14="http://schemas.microsoft.com/office/powerpoint/2010/main" val="789812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053" y="365125"/>
            <a:ext cx="10515864" cy="1325563"/>
          </a:xfrm>
        </p:spPr>
        <p:txBody>
          <a:bodyPr/>
          <a:lstStyle/>
          <a:p>
            <a:r>
              <a:rPr lang="en-US"/>
              <a:t>Click to edit Master title style</a:t>
            </a:r>
            <a:endParaRPr lang="es-SV"/>
          </a:p>
        </p:txBody>
      </p:sp>
      <p:sp>
        <p:nvSpPr>
          <p:cNvPr id="3" name="Text Placeholder 2"/>
          <p:cNvSpPr>
            <a:spLocks noGrp="1"/>
          </p:cNvSpPr>
          <p:nvPr>
            <p:ph type="body" idx="1"/>
          </p:nvPr>
        </p:nvSpPr>
        <p:spPr>
          <a:xfrm>
            <a:off x="840052" y="1681427"/>
            <a:ext cx="5158052"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840052" y="2505604"/>
            <a:ext cx="5158052"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6172729" y="1681427"/>
            <a:ext cx="5183188" cy="824177"/>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6172729" y="2505604"/>
            <a:ext cx="5183188" cy="3684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5A1B1A-7009-4572-BE9E-EDF42EC62FD4}" type="slidenum">
              <a:rPr lang="en-US"/>
              <a:pPr/>
              <a:t>‹Nº›</a:t>
            </a:fld>
            <a:endParaRPr lang="en-US"/>
          </a:p>
        </p:txBody>
      </p:sp>
    </p:spTree>
    <p:extLst>
      <p:ext uri="{BB962C8B-B14F-4D97-AF65-F5344CB8AC3E}">
        <p14:creationId xmlns:p14="http://schemas.microsoft.com/office/powerpoint/2010/main" val="2824835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F2BE43-34DB-4D4A-8BC0-A8C01A308E8E}" type="slidenum">
              <a:rPr lang="en-US"/>
              <a:pPr/>
              <a:t>‹Nº›</a:t>
            </a:fld>
            <a:endParaRPr lang="en-US"/>
          </a:p>
        </p:txBody>
      </p:sp>
    </p:spTree>
    <p:extLst>
      <p:ext uri="{BB962C8B-B14F-4D97-AF65-F5344CB8AC3E}">
        <p14:creationId xmlns:p14="http://schemas.microsoft.com/office/powerpoint/2010/main" val="17500399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2E4B0D1-4F56-4EFE-AFF3-FC0E7F912BB0}" type="slidenum">
              <a:rPr lang="en-US"/>
              <a:pPr/>
              <a:t>‹Nº›</a:t>
            </a:fld>
            <a:endParaRPr lang="en-US"/>
          </a:p>
        </p:txBody>
      </p:sp>
    </p:spTree>
    <p:extLst>
      <p:ext uri="{BB962C8B-B14F-4D97-AF65-F5344CB8AC3E}">
        <p14:creationId xmlns:p14="http://schemas.microsoft.com/office/powerpoint/2010/main" val="6097275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Content Placeholder 2"/>
          <p:cNvSpPr>
            <a:spLocks noGrp="1"/>
          </p:cNvSpPr>
          <p:nvPr>
            <p:ph idx="1"/>
          </p:nvPr>
        </p:nvSpPr>
        <p:spPr>
          <a:xfrm>
            <a:off x="5183188" y="986896"/>
            <a:ext cx="6172729" cy="4873625"/>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213BB6-0A49-41E6-8975-0A60E5B1D7CB}" type="slidenum">
              <a:rPr lang="en-US"/>
              <a:pPr/>
              <a:t>‹Nº›</a:t>
            </a:fld>
            <a:endParaRPr lang="en-US"/>
          </a:p>
        </p:txBody>
      </p:sp>
    </p:spTree>
    <p:extLst>
      <p:ext uri="{BB962C8B-B14F-4D97-AF65-F5344CB8AC3E}">
        <p14:creationId xmlns:p14="http://schemas.microsoft.com/office/powerpoint/2010/main" val="11405441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209D65-1FC3-4F96-8065-A6A3C07C460B}" type="slidenum">
              <a:rPr lang="en-US"/>
              <a:pPr/>
              <a:t>‹Nº›</a:t>
            </a:fld>
            <a:endParaRPr lang="en-US"/>
          </a:p>
        </p:txBody>
      </p:sp>
    </p:spTree>
    <p:extLst>
      <p:ext uri="{BB962C8B-B14F-4D97-AF65-F5344CB8AC3E}">
        <p14:creationId xmlns:p14="http://schemas.microsoft.com/office/powerpoint/2010/main" val="8861443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19939F-8F6D-40BB-A6D7-5CE7CC75D985}" type="slidenum">
              <a:rPr lang="en-US"/>
              <a:pPr/>
              <a:t>‹Nº›</a:t>
            </a:fld>
            <a:endParaRPr lang="en-US"/>
          </a:p>
        </p:txBody>
      </p:sp>
    </p:spTree>
    <p:extLst>
      <p:ext uri="{BB962C8B-B14F-4D97-AF65-F5344CB8AC3E}">
        <p14:creationId xmlns:p14="http://schemas.microsoft.com/office/powerpoint/2010/main" val="1647369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729" y="275167"/>
            <a:ext cx="2742407" cy="5851261"/>
          </a:xfrm>
        </p:spPr>
        <p:txBody>
          <a:bodyPr vert="eaVert"/>
          <a:lstStyle/>
          <a:p>
            <a:r>
              <a:rPr lang="en-US"/>
              <a:t>Click to edit Master title style</a:t>
            </a:r>
            <a:endParaRPr lang="es-SV"/>
          </a:p>
        </p:txBody>
      </p:sp>
      <p:sp>
        <p:nvSpPr>
          <p:cNvPr id="3" name="Vertical Text Placeholder 2"/>
          <p:cNvSpPr>
            <a:spLocks noGrp="1"/>
          </p:cNvSpPr>
          <p:nvPr>
            <p:ph type="body" orient="vert" idx="1"/>
          </p:nvPr>
        </p:nvSpPr>
        <p:spPr>
          <a:xfrm>
            <a:off x="609866" y="275167"/>
            <a:ext cx="8102864" cy="58512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900C72-9849-4E64-86BA-CC55FBC9929B}" type="slidenum">
              <a:rPr lang="en-US"/>
              <a:pPr/>
              <a:t>‹Nº›</a:t>
            </a:fld>
            <a:endParaRPr lang="en-US"/>
          </a:p>
        </p:txBody>
      </p:sp>
    </p:spTree>
    <p:extLst>
      <p:ext uri="{BB962C8B-B14F-4D97-AF65-F5344CB8AC3E}">
        <p14:creationId xmlns:p14="http://schemas.microsoft.com/office/powerpoint/2010/main" val="112215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D430D5-EB5E-44DB-9672-9B0B4DC095BC}" type="datetimeFigureOut">
              <a:rPr lang="es-SV" smtClean="0"/>
              <a:t>6/7/2024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381825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053" y="457729"/>
            <a:ext cx="3931708" cy="1599407"/>
          </a:xfrm>
        </p:spPr>
        <p:txBody>
          <a:bodyPr anchor="b"/>
          <a:lstStyle>
            <a:lvl1pPr>
              <a:defRPr sz="2667"/>
            </a:lvl1pPr>
          </a:lstStyle>
          <a:p>
            <a:r>
              <a:rPr lang="en-US"/>
              <a:t>Click to edit Master title style</a:t>
            </a:r>
            <a:endParaRPr lang="es-SV"/>
          </a:p>
        </p:txBody>
      </p:sp>
      <p:sp>
        <p:nvSpPr>
          <p:cNvPr id="3" name="Picture Placeholder 2"/>
          <p:cNvSpPr>
            <a:spLocks noGrp="1"/>
          </p:cNvSpPr>
          <p:nvPr>
            <p:ph type="pic" idx="1"/>
          </p:nvPr>
        </p:nvSpPr>
        <p:spPr>
          <a:xfrm>
            <a:off x="5183188" y="986896"/>
            <a:ext cx="6172729" cy="4873625"/>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SV"/>
          </a:p>
        </p:txBody>
      </p:sp>
      <p:sp>
        <p:nvSpPr>
          <p:cNvPr id="4" name="Text Placeholder 3"/>
          <p:cNvSpPr>
            <a:spLocks noGrp="1"/>
          </p:cNvSpPr>
          <p:nvPr>
            <p:ph type="body" sz="half" idx="2"/>
          </p:nvPr>
        </p:nvSpPr>
        <p:spPr>
          <a:xfrm>
            <a:off x="840053" y="2057136"/>
            <a:ext cx="3931708" cy="3811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E00CCB-576C-488B-8FD8-4C1ACEE4921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29843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430D5-EB5E-44DB-9672-9B0B4DC095BC}" type="datetimeFigureOut">
              <a:rPr lang="es-SV" smtClean="0"/>
              <a:t>6/7/2024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35834165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430D5-EB5E-44DB-9672-9B0B4DC095BC}" type="datetimeFigureOut">
              <a:rPr lang="es-SV" smtClean="0"/>
              <a:t>6/7/2024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31934765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D430D5-EB5E-44DB-9672-9B0B4DC095BC}" type="datetimeFigureOut">
              <a:rPr lang="es-SV" smtClean="0"/>
              <a:t>6/7/2024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927307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D430D5-EB5E-44DB-9672-9B0B4DC095BC}" type="datetimeFigureOut">
              <a:rPr lang="es-SV" smtClean="0"/>
              <a:t>6/7/2024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162812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430D5-EB5E-44DB-9672-9B0B4DC095BC}" type="datetimeFigureOut">
              <a:rPr lang="es-SV" smtClean="0"/>
              <a:t>6/7/2024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2541723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430D5-EB5E-44DB-9672-9B0B4DC095BC}" type="datetimeFigureOut">
              <a:rPr lang="es-SV" smtClean="0"/>
              <a:t>6/7/2024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2361341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D430D5-EB5E-44DB-9672-9B0B4DC095BC}" type="datetimeFigureOut">
              <a:rPr lang="es-SV" smtClean="0"/>
              <a:t>6/7/2024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25546240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D430D5-EB5E-44DB-9672-9B0B4DC095BC}" type="datetimeFigureOut">
              <a:rPr lang="es-SV" smtClean="0"/>
              <a:t>6/7/2024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10830607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430D5-EB5E-44DB-9672-9B0B4DC095BC}" type="datetimeFigureOut">
              <a:rPr lang="es-SV" smtClean="0"/>
              <a:t>6/7/2024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1500572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430D5-EB5E-44DB-9672-9B0B4DC095BC}" type="datetimeFigureOut">
              <a:rPr lang="es-SV" smtClean="0"/>
              <a:t>6/7/2024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17A6F4E-955D-4297-91A7-5CA29B0B32BC}" type="slidenum">
              <a:rPr lang="es-SV" smtClean="0"/>
              <a:t>‹Nº›</a:t>
            </a:fld>
            <a:endParaRPr lang="es-SV"/>
          </a:p>
        </p:txBody>
      </p:sp>
    </p:spTree>
    <p:extLst>
      <p:ext uri="{BB962C8B-B14F-4D97-AF65-F5344CB8AC3E}">
        <p14:creationId xmlns:p14="http://schemas.microsoft.com/office/powerpoint/2010/main" val="388488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theme" Target="../theme/theme10.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pPr fontAlgn="base">
              <a:spcBef>
                <a:spcPct val="0"/>
              </a:spcBef>
              <a:spcAft>
                <a:spcPct val="0"/>
              </a:spcAft>
            </a:pPr>
            <a:fld id="{BFABF855-287E-4E37-AE88-DD247D8AA3D7}"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356236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7/6/2024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6212766"/>
      </p:ext>
    </p:extLst>
  </p:cSld>
  <p:clrMap bg1="dk1" tx1="lt1" bg2="dk2" tx2="lt2" accent1="accent1" accent2="accent2" accent3="accent3" accent4="accent4" accent5="accent5" accent6="accent6" hlink="hlink" folHlink="folHlink"/>
  <p:sldLayoutIdLst>
    <p:sldLayoutId id="2147486419" r:id="rId1"/>
    <p:sldLayoutId id="2147486420" r:id="rId2"/>
    <p:sldLayoutId id="2147486421" r:id="rId3"/>
    <p:sldLayoutId id="2147486422" r:id="rId4"/>
    <p:sldLayoutId id="2147486423" r:id="rId5"/>
    <p:sldLayoutId id="2147486424" r:id="rId6"/>
    <p:sldLayoutId id="2147486425" r:id="rId7"/>
    <p:sldLayoutId id="2147486426" r:id="rId8"/>
    <p:sldLayoutId id="2147486427" r:id="rId9"/>
    <p:sldLayoutId id="2147486428" r:id="rId10"/>
    <p:sldLayoutId id="2147486429" r:id="rId11"/>
    <p:sldLayoutId id="2147486430" r:id="rId12"/>
    <p:sldLayoutId id="2147486431" r:id="rId13"/>
    <p:sldLayoutId id="2147486432" r:id="rId14"/>
    <p:sldLayoutId id="2147486433" r:id="rId15"/>
    <p:sldLayoutId id="2147486434" r:id="rId16"/>
    <p:sldLayoutId id="2147486435" r:id="rId17"/>
    <p:sldLayoutId id="2147486436" r:id="rId18"/>
    <p:sldLayoutId id="2147486437" r:id="rId19"/>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7/6/2024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398835485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822DA-C93C-45BA-ABA4-E24D997043E2}" type="datetimeFigureOut">
              <a:rPr lang="es-SV" smtClean="0">
                <a:solidFill>
                  <a:prstClr val="white">
                    <a:tint val="75000"/>
                  </a:prstClr>
                </a:solidFill>
              </a:rPr>
              <a:pPr/>
              <a:t>6/7/2024</a:t>
            </a:fld>
            <a:endParaRPr lang="es-SV">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B4A8-FFAA-46DE-A5FC-76CE2763C024}" type="slidenum">
              <a:rPr lang="es-SV" smtClean="0">
                <a:solidFill>
                  <a:prstClr val="white">
                    <a:tint val="75000"/>
                  </a:prstClr>
                </a:solidFill>
              </a:rPr>
              <a:pPr/>
              <a:t>‹Nº›</a:t>
            </a:fld>
            <a:endParaRPr lang="es-SV">
              <a:solidFill>
                <a:prstClr val="white">
                  <a:tint val="75000"/>
                </a:prstClr>
              </a:solidFill>
            </a:endParaRPr>
          </a:p>
        </p:txBody>
      </p:sp>
    </p:spTree>
    <p:extLst>
      <p:ext uri="{BB962C8B-B14F-4D97-AF65-F5344CB8AC3E}">
        <p14:creationId xmlns:p14="http://schemas.microsoft.com/office/powerpoint/2010/main" val="1584591279"/>
      </p:ext>
    </p:extLst>
  </p:cSld>
  <p:clrMap bg1="dk1" tx1="lt1" bg2="dk2" tx2="lt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6319">
              <a:defRPr sz="1333"/>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6319">
              <a:defRPr sz="1333"/>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6319">
              <a:defRPr sz="1333"/>
            </a:lvl1pPr>
          </a:lstStyle>
          <a:p>
            <a:pPr fontAlgn="base">
              <a:spcBef>
                <a:spcPct val="0"/>
              </a:spcBef>
              <a:spcAft>
                <a:spcPct val="0"/>
              </a:spcAft>
            </a:pPr>
            <a:fld id="{1B141EF0-44DE-40F9-B7BE-61E124960E61}" type="slidenum">
              <a:rPr lang="en-US" smtClean="0">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2462994326"/>
      </p:ext>
    </p:extLst>
  </p:cSld>
  <p:clrMap bg1="lt1" tx1="dk1" bg2="lt2" tx2="dk2" accent1="accent1" accent2="accent2" accent3="accent3" accent4="accent4" accent5="accent5" accent6="accent6" hlink="hlink" folHlink="folHlink"/>
  <p:sldLayoutIdLst>
    <p:sldLayoutId id="2147485798" r:id="rId1"/>
    <p:sldLayoutId id="2147485799" r:id="rId2"/>
    <p:sldLayoutId id="2147485800" r:id="rId3"/>
    <p:sldLayoutId id="2147485801" r:id="rId4"/>
    <p:sldLayoutId id="2147485802" r:id="rId5"/>
    <p:sldLayoutId id="2147485803" r:id="rId6"/>
    <p:sldLayoutId id="2147485804" r:id="rId7"/>
    <p:sldLayoutId id="2147485805" r:id="rId8"/>
    <p:sldLayoutId id="2147485806" r:id="rId9"/>
    <p:sldLayoutId id="2147485807" r:id="rId10"/>
    <p:sldLayoutId id="2147485808"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542" y="275167"/>
            <a:ext cx="109749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8542" y="1599407"/>
            <a:ext cx="10974917"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8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defTabSz="886319">
              <a:defRPr sz="1333"/>
            </a:lvl1pPr>
          </a:lstStyle>
          <a:p>
            <a:endParaRPr lang="en-US"/>
          </a:p>
        </p:txBody>
      </p:sp>
      <p:sp>
        <p:nvSpPr>
          <p:cNvPr id="1029" name="Rectangle 5"/>
          <p:cNvSpPr>
            <a:spLocks noGrp="1" noChangeArrowheads="1"/>
          </p:cNvSpPr>
          <p:nvPr>
            <p:ph type="ftr" sz="quarter" idx="3"/>
          </p:nvPr>
        </p:nvSpPr>
        <p:spPr bwMode="auto">
          <a:xfrm>
            <a:off x="4164542" y="6245490"/>
            <a:ext cx="3862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ctr" defTabSz="886319">
              <a:defRPr sz="1333"/>
            </a:lvl1pPr>
          </a:lstStyle>
          <a:p>
            <a:endParaRPr lang="en-US"/>
          </a:p>
        </p:txBody>
      </p:sp>
      <p:sp>
        <p:nvSpPr>
          <p:cNvPr id="1030" name="Rectangle 6"/>
          <p:cNvSpPr>
            <a:spLocks noGrp="1" noChangeArrowheads="1"/>
          </p:cNvSpPr>
          <p:nvPr>
            <p:ph type="sldNum" sz="quarter" idx="4"/>
          </p:nvPr>
        </p:nvSpPr>
        <p:spPr bwMode="auto">
          <a:xfrm>
            <a:off x="8736542" y="6245490"/>
            <a:ext cx="28469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6" tIns="53158" rIns="106316" bIns="53158" numCol="1" anchor="t" anchorCtr="0" compatLnSpc="1">
            <a:prstTxWarp prst="textNoShape">
              <a:avLst/>
            </a:prstTxWarp>
          </a:bodyPr>
          <a:lstStyle>
            <a:lvl1pPr algn="r" defTabSz="886319">
              <a:defRPr sz="1333"/>
            </a:lvl1pPr>
          </a:lstStyle>
          <a:p>
            <a:fld id="{2CE9E61D-9529-47F3-B71B-F19F06252663}" type="slidenum">
              <a:rPr lang="en-US"/>
              <a:pPr/>
              <a:t>‹Nº›</a:t>
            </a:fld>
            <a:endParaRPr lang="en-US"/>
          </a:p>
        </p:txBody>
      </p:sp>
    </p:spTree>
    <p:extLst>
      <p:ext uri="{BB962C8B-B14F-4D97-AF65-F5344CB8AC3E}">
        <p14:creationId xmlns:p14="http://schemas.microsoft.com/office/powerpoint/2010/main" val="2603460094"/>
      </p:ext>
    </p:extLst>
  </p:cSld>
  <p:clrMap bg1="lt1" tx1="dk1" bg2="lt2" tx2="dk2" accent1="accent1" accent2="accent2" accent3="accent3" accent4="accent4" accent5="accent5" accent6="accent6" hlink="hlink" folHlink="folHlink"/>
  <p:sldLayoutIdLst>
    <p:sldLayoutId id="2147486322" r:id="rId1"/>
    <p:sldLayoutId id="2147486323" r:id="rId2"/>
    <p:sldLayoutId id="2147486324" r:id="rId3"/>
    <p:sldLayoutId id="2147486325" r:id="rId4"/>
    <p:sldLayoutId id="2147486326" r:id="rId5"/>
    <p:sldLayoutId id="2147486327" r:id="rId6"/>
    <p:sldLayoutId id="2147486328" r:id="rId7"/>
    <p:sldLayoutId id="2147486329" r:id="rId8"/>
    <p:sldLayoutId id="2147486330" r:id="rId9"/>
    <p:sldLayoutId id="2147486331" r:id="rId10"/>
    <p:sldLayoutId id="2147486332"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667"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2241"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solidFill>
                  <a:prstClr val="white">
                    <a:tint val="75000"/>
                  </a:prstClr>
                </a:solidFill>
              </a:rPr>
              <a:pPr/>
              <a:t>7/6/2024</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solidFill>
                  <a:prstClr val="white">
                    <a:tint val="75000"/>
                  </a:prstClr>
                </a:solidFill>
              </a:rPr>
              <a:pPr/>
              <a:t>‹Nº›</a:t>
            </a:fld>
            <a:endParaRPr lang="en-US">
              <a:solidFill>
                <a:prstClr val="white">
                  <a:tint val="75000"/>
                </a:prstClr>
              </a:solidFill>
            </a:endParaRPr>
          </a:p>
        </p:txBody>
      </p:sp>
    </p:spTree>
    <p:extLst>
      <p:ext uri="{BB962C8B-B14F-4D97-AF65-F5344CB8AC3E}">
        <p14:creationId xmlns:p14="http://schemas.microsoft.com/office/powerpoint/2010/main" val="2467768945"/>
      </p:ext>
    </p:extLst>
  </p:cSld>
  <p:clrMap bg1="dk1" tx1="lt1" bg2="dk2" tx2="lt2" accent1="accent1" accent2="accent2" accent3="accent3" accent4="accent4" accent5="accent5" accent6="accent6" hlink="hlink" folHlink="folHlink"/>
  <p:sldLayoutIdLst>
    <p:sldLayoutId id="2147486334" r:id="rId1"/>
    <p:sldLayoutId id="2147486335" r:id="rId2"/>
    <p:sldLayoutId id="2147486336" r:id="rId3"/>
    <p:sldLayoutId id="2147486337" r:id="rId4"/>
    <p:sldLayoutId id="2147486338" r:id="rId5"/>
    <p:sldLayoutId id="2147486339" r:id="rId6"/>
    <p:sldLayoutId id="2147486340" r:id="rId7"/>
    <p:sldLayoutId id="2147486341" r:id="rId8"/>
    <p:sldLayoutId id="2147486342" r:id="rId9"/>
    <p:sldLayoutId id="2147486343" r:id="rId10"/>
    <p:sldLayoutId id="21474863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E0076-C605-4196-B6A9-E4C55B7CA503}" type="datetimeFigureOut">
              <a:rPr lang="en-US" smtClean="0"/>
              <a:t>7/6/2024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C73E5-2C22-4910-B6B5-4BA6AC4B9604}" type="slidenum">
              <a:rPr lang="en-US" smtClean="0"/>
              <a:t>‹Nº›</a:t>
            </a:fld>
            <a:endParaRPr lang="en-US"/>
          </a:p>
        </p:txBody>
      </p:sp>
    </p:spTree>
    <p:extLst>
      <p:ext uri="{BB962C8B-B14F-4D97-AF65-F5344CB8AC3E}">
        <p14:creationId xmlns:p14="http://schemas.microsoft.com/office/powerpoint/2010/main" val="88007213"/>
      </p:ext>
    </p:extLst>
  </p:cSld>
  <p:clrMap bg1="dk1" tx1="lt1" bg2="dk2" tx2="lt2" accent1="accent1" accent2="accent2" accent3="accent3" accent4="accent4" accent5="accent5" accent6="accent6" hlink="hlink" folHlink="folHlink"/>
  <p:sldLayoutIdLst>
    <p:sldLayoutId id="2147486370" r:id="rId1"/>
    <p:sldLayoutId id="2147486371" r:id="rId2"/>
    <p:sldLayoutId id="2147486372" r:id="rId3"/>
    <p:sldLayoutId id="2147486373" r:id="rId4"/>
    <p:sldLayoutId id="2147486374" r:id="rId5"/>
    <p:sldLayoutId id="2147486375" r:id="rId6"/>
    <p:sldLayoutId id="2147486376" r:id="rId7"/>
    <p:sldLayoutId id="2147486377" r:id="rId8"/>
    <p:sldLayoutId id="2147486378" r:id="rId9"/>
    <p:sldLayoutId id="2147486379" r:id="rId10"/>
    <p:sldLayoutId id="21474863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865" y="275167"/>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865" y="1599407"/>
            <a:ext cx="10972271" cy="452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defTabSz="886319">
              <a:defRPr sz="1333"/>
            </a:lvl1pPr>
          </a:lstStyle>
          <a:p>
            <a:endParaRPr lang="en-US"/>
          </a:p>
        </p:txBody>
      </p:sp>
      <p:sp>
        <p:nvSpPr>
          <p:cNvPr id="1029" name="Rectangle 5"/>
          <p:cNvSpPr>
            <a:spLocks noGrp="1" noChangeArrowheads="1"/>
          </p:cNvSpPr>
          <p:nvPr>
            <p:ph type="ftr" sz="quarter" idx="3"/>
          </p:nvPr>
        </p:nvSpPr>
        <p:spPr bwMode="auto">
          <a:xfrm>
            <a:off x="4165865" y="6245490"/>
            <a:ext cx="3860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ctr" defTabSz="886319">
              <a:defRPr sz="1333"/>
            </a:lvl1pPr>
          </a:lstStyle>
          <a:p>
            <a:endParaRPr lang="en-US"/>
          </a:p>
        </p:txBody>
      </p:sp>
      <p:sp>
        <p:nvSpPr>
          <p:cNvPr id="1030" name="Rectangle 6"/>
          <p:cNvSpPr>
            <a:spLocks noGrp="1" noChangeArrowheads="1"/>
          </p:cNvSpPr>
          <p:nvPr>
            <p:ph type="sldNum" sz="quarter" idx="4"/>
          </p:nvPr>
        </p:nvSpPr>
        <p:spPr bwMode="auto">
          <a:xfrm>
            <a:off x="8737865" y="6245490"/>
            <a:ext cx="28442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310" tIns="53156" rIns="106310" bIns="53156" numCol="1" anchor="t" anchorCtr="0" compatLnSpc="1">
            <a:prstTxWarp prst="textNoShape">
              <a:avLst/>
            </a:prstTxWarp>
          </a:bodyPr>
          <a:lstStyle>
            <a:lvl1pPr algn="r" defTabSz="886319">
              <a:defRPr sz="1333"/>
            </a:lvl1pPr>
          </a:lstStyle>
          <a:p>
            <a:fld id="{8D916401-6EF0-4A43-A569-D375B7675B27}" type="slidenum">
              <a:rPr lang="en-US"/>
              <a:pPr/>
              <a:t>‹Nº›</a:t>
            </a:fld>
            <a:endParaRPr lang="en-US"/>
          </a:p>
        </p:txBody>
      </p:sp>
    </p:spTree>
    <p:extLst>
      <p:ext uri="{BB962C8B-B14F-4D97-AF65-F5344CB8AC3E}">
        <p14:creationId xmlns:p14="http://schemas.microsoft.com/office/powerpoint/2010/main" val="2621875552"/>
      </p:ext>
    </p:extLst>
  </p:cSld>
  <p:clrMap bg1="lt1" tx1="dk1" bg2="lt2" tx2="dk2" accent1="accent1" accent2="accent2" accent3="accent3" accent4="accent4" accent5="accent5" accent6="accent6" hlink="hlink" folHlink="folHlink"/>
  <p:sldLayoutIdLst>
    <p:sldLayoutId id="2147486395" r:id="rId1"/>
    <p:sldLayoutId id="2147486396" r:id="rId2"/>
    <p:sldLayoutId id="2147486397" r:id="rId3"/>
    <p:sldLayoutId id="2147486398" r:id="rId4"/>
    <p:sldLayoutId id="2147486399" r:id="rId5"/>
    <p:sldLayoutId id="2147486400" r:id="rId6"/>
    <p:sldLayoutId id="2147486401" r:id="rId7"/>
    <p:sldLayoutId id="2147486402" r:id="rId8"/>
    <p:sldLayoutId id="2147486403" r:id="rId9"/>
    <p:sldLayoutId id="2147486404" r:id="rId10"/>
    <p:sldLayoutId id="2147486405" r:id="rId11"/>
  </p:sldLayoutIdLst>
  <p:txStyles>
    <p:titleStyle>
      <a:lvl1pPr algn="ctr" defTabSz="886319" rtl="0" fontAlgn="base">
        <a:spcBef>
          <a:spcPct val="0"/>
        </a:spcBef>
        <a:spcAft>
          <a:spcPct val="0"/>
        </a:spcAft>
        <a:defRPr sz="4250" kern="1200">
          <a:solidFill>
            <a:schemeClr val="tx2"/>
          </a:solidFill>
          <a:latin typeface="+mj-lt"/>
          <a:ea typeface="+mj-ea"/>
          <a:cs typeface="+mj-cs"/>
        </a:defRPr>
      </a:lvl1pPr>
      <a:lvl2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2pPr>
      <a:lvl3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3pPr>
      <a:lvl4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4pPr>
      <a:lvl5pPr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5pPr>
      <a:lvl6pPr marL="380985"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6pPr>
      <a:lvl7pPr marL="761970"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7pPr>
      <a:lvl8pPr marL="1142954"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8pPr>
      <a:lvl9pPr marL="1523939" algn="ctr" defTabSz="886319" rtl="0" fontAlgn="base">
        <a:spcBef>
          <a:spcPct val="0"/>
        </a:spcBef>
        <a:spcAft>
          <a:spcPct val="0"/>
        </a:spcAft>
        <a:defRPr sz="4250">
          <a:solidFill>
            <a:schemeClr val="tx2"/>
          </a:solidFill>
          <a:latin typeface="Arial" panose="020B0604020202020204" pitchFamily="34" charset="0"/>
          <a:cs typeface="Arial" panose="020B0604020202020204" pitchFamily="34" charset="0"/>
        </a:defRPr>
      </a:lvl9pPr>
    </p:titleStyle>
    <p:bodyStyle>
      <a:lvl1pPr marL="332039" indent="-332039" algn="l" defTabSz="886319" rtl="0" fontAlgn="base">
        <a:spcBef>
          <a:spcPct val="20000"/>
        </a:spcBef>
        <a:spcAft>
          <a:spcPct val="0"/>
        </a:spcAft>
        <a:buChar char="•"/>
        <a:defRPr sz="3083" kern="1200">
          <a:solidFill>
            <a:schemeClr val="tx1"/>
          </a:solidFill>
          <a:latin typeface="+mn-lt"/>
          <a:ea typeface="+mn-ea"/>
          <a:cs typeface="+mn-cs"/>
        </a:defRPr>
      </a:lvl1pPr>
      <a:lvl2pPr marL="719638" indent="-276479" algn="l" defTabSz="886319" rtl="0" fontAlgn="base">
        <a:spcBef>
          <a:spcPct val="20000"/>
        </a:spcBef>
        <a:spcAft>
          <a:spcPct val="0"/>
        </a:spcAft>
        <a:buChar char="–"/>
        <a:defRPr sz="2750" kern="1200">
          <a:solidFill>
            <a:schemeClr val="tx1"/>
          </a:solidFill>
          <a:latin typeface="+mn-lt"/>
          <a:ea typeface="+mn-ea"/>
          <a:cs typeface="+mn-cs"/>
        </a:defRPr>
      </a:lvl2pPr>
      <a:lvl3pPr marL="1107237" indent="-220919" algn="l" defTabSz="886319" rtl="0" fontAlgn="base">
        <a:spcBef>
          <a:spcPct val="20000"/>
        </a:spcBef>
        <a:spcAft>
          <a:spcPct val="0"/>
        </a:spcAft>
        <a:buChar char="•"/>
        <a:defRPr sz="2333" kern="1200">
          <a:solidFill>
            <a:schemeClr val="tx1"/>
          </a:solidFill>
          <a:latin typeface="+mn-lt"/>
          <a:ea typeface="+mn-ea"/>
          <a:cs typeface="+mn-cs"/>
        </a:defRPr>
      </a:lvl3pPr>
      <a:lvl4pPr marL="1550396" indent="-220919" algn="l" defTabSz="886319" rtl="0" fontAlgn="base">
        <a:spcBef>
          <a:spcPct val="20000"/>
        </a:spcBef>
        <a:spcAft>
          <a:spcPct val="0"/>
        </a:spcAft>
        <a:buChar char="–"/>
        <a:defRPr sz="1917" kern="1200">
          <a:solidFill>
            <a:schemeClr val="tx1"/>
          </a:solidFill>
          <a:latin typeface="+mn-lt"/>
          <a:ea typeface="+mn-ea"/>
          <a:cs typeface="+mn-cs"/>
        </a:defRPr>
      </a:lvl4pPr>
      <a:lvl5pPr marL="1993556" indent="-222241" algn="l" defTabSz="886319" rtl="0" fontAlgn="base">
        <a:spcBef>
          <a:spcPct val="20000"/>
        </a:spcBef>
        <a:spcAft>
          <a:spcPct val="0"/>
        </a:spcAft>
        <a:buChar char="»"/>
        <a:defRPr sz="1917"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SV"/>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430D5-EB5E-44DB-9672-9B0B4DC095BC}" type="datetimeFigureOut">
              <a:rPr lang="es-SV" smtClean="0"/>
              <a:t>6/7/2024</a:t>
            </a:fld>
            <a:endParaRPr lang="es-S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A6F4E-955D-4297-91A7-5CA29B0B32BC}" type="slidenum">
              <a:rPr lang="es-SV" smtClean="0"/>
              <a:t>‹Nº›</a:t>
            </a:fld>
            <a:endParaRPr lang="es-SV"/>
          </a:p>
        </p:txBody>
      </p:sp>
    </p:spTree>
    <p:extLst>
      <p:ext uri="{BB962C8B-B14F-4D97-AF65-F5344CB8AC3E}">
        <p14:creationId xmlns:p14="http://schemas.microsoft.com/office/powerpoint/2010/main" val="3937732352"/>
      </p:ext>
    </p:extLst>
  </p:cSld>
  <p:clrMap bg1="dk1" tx1="lt1" bg2="dk2" tx2="lt2" accent1="accent1" accent2="accent2" accent3="accent3" accent4="accent4" accent5="accent5" accent6="accent6" hlink="hlink" folHlink="folHlink"/>
  <p:sldLayoutIdLst>
    <p:sldLayoutId id="2147486407" r:id="rId1"/>
    <p:sldLayoutId id="2147486408" r:id="rId2"/>
    <p:sldLayoutId id="2147486409" r:id="rId3"/>
    <p:sldLayoutId id="2147486410" r:id="rId4"/>
    <p:sldLayoutId id="2147486411" r:id="rId5"/>
    <p:sldLayoutId id="2147486412" r:id="rId6"/>
    <p:sldLayoutId id="2147486413" r:id="rId7"/>
    <p:sldLayoutId id="2147486414" r:id="rId8"/>
    <p:sldLayoutId id="2147486415" r:id="rId9"/>
    <p:sldLayoutId id="2147486416" r:id="rId10"/>
    <p:sldLayoutId id="21474864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147.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7.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68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are alive in us</a:t>
            </a:r>
          </a:p>
          <a:p>
            <a:pPr marL="0" indent="0" algn="ctr">
              <a:buNone/>
            </a:pPr>
            <a:r>
              <a:rPr lang="en-US" sz="6250" dirty="0"/>
              <a:t>Nothing can take Your place</a:t>
            </a:r>
          </a:p>
          <a:p>
            <a:pPr marL="0" indent="0" algn="ctr">
              <a:buNone/>
            </a:pPr>
            <a:r>
              <a:rPr lang="en-US" sz="6250" dirty="0"/>
              <a:t>You are all we need</a:t>
            </a:r>
          </a:p>
          <a:p>
            <a:pPr marL="0" indent="0" algn="ctr">
              <a:buNone/>
            </a:pPr>
            <a:r>
              <a:rPr lang="en-US" sz="6250" dirty="0"/>
              <a:t>Your love has set us free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82111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8 The disciples replied, “Rabbi, the Jewish leaders were just now trying to stone you to death! Are you going there again?”</a:t>
            </a:r>
          </a:p>
        </p:txBody>
      </p:sp>
    </p:spTree>
    <p:extLst>
      <p:ext uri="{BB962C8B-B14F-4D97-AF65-F5344CB8AC3E}">
        <p14:creationId xmlns:p14="http://schemas.microsoft.com/office/powerpoint/2010/main" val="32435232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9 Jesus replied, “Are there not 12 hours in a day? If anyone walks around in the daytime, he does not stumble because he sees the light of this world. </a:t>
            </a:r>
          </a:p>
        </p:txBody>
      </p:sp>
    </p:spTree>
    <p:extLst>
      <p:ext uri="{BB962C8B-B14F-4D97-AF65-F5344CB8AC3E}">
        <p14:creationId xmlns:p14="http://schemas.microsoft.com/office/powerpoint/2010/main" val="27125372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10 But if anyone walks around at night, he stumbles because the light is not in him.”</a:t>
            </a:r>
          </a:p>
        </p:txBody>
      </p:sp>
    </p:spTree>
    <p:extLst>
      <p:ext uri="{BB962C8B-B14F-4D97-AF65-F5344CB8AC3E}">
        <p14:creationId xmlns:p14="http://schemas.microsoft.com/office/powerpoint/2010/main" val="1479097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0552052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11 After he said this, he added, “Our friend Lazarus has fallen asleep. But I am going there to awaken him.”</a:t>
            </a:r>
          </a:p>
        </p:txBody>
      </p:sp>
    </p:spTree>
    <p:extLst>
      <p:ext uri="{BB962C8B-B14F-4D97-AF65-F5344CB8AC3E}">
        <p14:creationId xmlns:p14="http://schemas.microsoft.com/office/powerpoint/2010/main" val="4111386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9"/>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12 Then the disciples replied, “Lord, if he has fallen asleep, he will recover.” </a:t>
            </a:r>
          </a:p>
        </p:txBody>
      </p:sp>
    </p:spTree>
    <p:extLst>
      <p:ext uri="{BB962C8B-B14F-4D97-AF65-F5344CB8AC3E}">
        <p14:creationId xmlns:p14="http://schemas.microsoft.com/office/powerpoint/2010/main" val="7812558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13 (Now Jesus had been talking about his death, but they thought he had been talking about real sleep.)</a:t>
            </a:r>
          </a:p>
        </p:txBody>
      </p:sp>
    </p:spTree>
    <p:extLst>
      <p:ext uri="{BB962C8B-B14F-4D97-AF65-F5344CB8AC3E}">
        <p14:creationId xmlns:p14="http://schemas.microsoft.com/office/powerpoint/2010/main" val="23413575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261593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14 Then Jesus told them plainly, “Lazarus has died, 15 and I am glad for your sake that I was not there, so that you may believe. But let us go to him.” </a:t>
            </a:r>
          </a:p>
        </p:txBody>
      </p:sp>
    </p:spTree>
    <p:extLst>
      <p:ext uri="{BB962C8B-B14F-4D97-AF65-F5344CB8AC3E}">
        <p14:creationId xmlns:p14="http://schemas.microsoft.com/office/powerpoint/2010/main" val="18258033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16 So Thomas (called Didymus) said to his fellow disciples, “Let us go too, so that we may die with him.”</a:t>
            </a:r>
          </a:p>
        </p:txBody>
      </p:sp>
    </p:spTree>
    <p:extLst>
      <p:ext uri="{BB962C8B-B14F-4D97-AF65-F5344CB8AC3E}">
        <p14:creationId xmlns:p14="http://schemas.microsoft.com/office/powerpoint/2010/main" val="309043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In the midst of the darkest night</a:t>
            </a:r>
          </a:p>
          <a:p>
            <a:pPr marL="0" indent="0" algn="ctr">
              <a:buNone/>
            </a:pPr>
            <a:r>
              <a:rPr lang="en-US" sz="6250" dirty="0"/>
              <a:t>Let Your love be the shining light</a:t>
            </a:r>
          </a:p>
        </p:txBody>
      </p:sp>
    </p:spTree>
    <p:extLst>
      <p:ext uri="{BB962C8B-B14F-4D97-AF65-F5344CB8AC3E}">
        <p14:creationId xmlns:p14="http://schemas.microsoft.com/office/powerpoint/2010/main" val="35565303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2188191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17 When Jesus arrived, he found that Lazarus had been in the tomb four days already. 18 (Now Bethany was less than two miles from Jerusalem,</a:t>
            </a:r>
          </a:p>
        </p:txBody>
      </p:sp>
    </p:spTree>
    <p:extLst>
      <p:ext uri="{BB962C8B-B14F-4D97-AF65-F5344CB8AC3E}">
        <p14:creationId xmlns:p14="http://schemas.microsoft.com/office/powerpoint/2010/main" val="30928660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19 so many of the Jewish people of the region had come to Martha and Mary to console them over the loss of their brother.)</a:t>
            </a:r>
          </a:p>
        </p:txBody>
      </p:sp>
    </p:spTree>
    <p:extLst>
      <p:ext uri="{BB962C8B-B14F-4D97-AF65-F5344CB8AC3E}">
        <p14:creationId xmlns:p14="http://schemas.microsoft.com/office/powerpoint/2010/main" val="4197544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20 So when Martha heard that Jesus was coming, she went out to meet him, but Mary was sitting in the house.</a:t>
            </a:r>
          </a:p>
        </p:txBody>
      </p:sp>
    </p:spTree>
    <p:extLst>
      <p:ext uri="{BB962C8B-B14F-4D97-AF65-F5344CB8AC3E}">
        <p14:creationId xmlns:p14="http://schemas.microsoft.com/office/powerpoint/2010/main" val="11791170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21 Martha said to Jesus, “Lord, if you had been here, my brother would not have died.</a:t>
            </a:r>
          </a:p>
        </p:txBody>
      </p:sp>
    </p:spTree>
    <p:extLst>
      <p:ext uri="{BB962C8B-B14F-4D97-AF65-F5344CB8AC3E}">
        <p14:creationId xmlns:p14="http://schemas.microsoft.com/office/powerpoint/2010/main" val="7937732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22 But even now I know that whatever you ask from God, God will grant you.”</a:t>
            </a:r>
          </a:p>
        </p:txBody>
      </p:sp>
    </p:spTree>
    <p:extLst>
      <p:ext uri="{BB962C8B-B14F-4D97-AF65-F5344CB8AC3E}">
        <p14:creationId xmlns:p14="http://schemas.microsoft.com/office/powerpoint/2010/main" val="36380291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8572213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lIns="91440" tIns="45720" rIns="91440" bIns="4572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Rockwell" panose="02060603020205020403"/>
                <a:ea typeface="+mn-ea"/>
                <a:cs typeface="+mn-cs"/>
              </a:rPr>
              <a:t>Jesus’ Friend Passes Away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(John 11:1-13)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4807632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 Now a certain man named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Lazarus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was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sick</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was from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Bethany</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the village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where Mary and her sister Martha</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lived.</a:t>
            </a:r>
          </a:p>
        </p:txBody>
      </p:sp>
    </p:spTree>
    <p:extLst>
      <p:ext uri="{BB962C8B-B14F-4D97-AF65-F5344CB8AC3E}">
        <p14:creationId xmlns:p14="http://schemas.microsoft.com/office/powerpoint/2010/main" val="32460165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0"/>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2 (Now it was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Mary</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who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anointed the Lord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with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perfumed oil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and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wiped his feet</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dry with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her hair</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whose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brother Lazarus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was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sick</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321698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Breaking chains </a:t>
            </a:r>
          </a:p>
          <a:p>
            <a:pPr marL="0" indent="0" algn="ctr">
              <a:buNone/>
            </a:pPr>
            <a:r>
              <a:rPr lang="en-US" sz="6250" dirty="0"/>
              <a:t>that were holding me</a:t>
            </a:r>
          </a:p>
          <a:p>
            <a:pPr marL="0" indent="0" algn="ctr">
              <a:buNone/>
            </a:pPr>
            <a:r>
              <a:rPr lang="en-US" sz="6250" dirty="0"/>
              <a:t>You sent Your Son down </a:t>
            </a:r>
          </a:p>
          <a:p>
            <a:pPr marL="0" indent="0" algn="ctr">
              <a:buNone/>
            </a:pPr>
            <a:r>
              <a:rPr lang="en-US" sz="6250" dirty="0"/>
              <a:t>And set me free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2729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38175" y="1847842"/>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3 So the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sisters sent a message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to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Jesus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Lord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look,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the one you love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is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sick</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s-SV" sz="6200" b="0" i="0" u="none" strike="noStrike" kern="1200" cap="none" spc="0" normalizeH="0" baseline="0" noProof="0" dirty="0">
              <a:ln>
                <a:noFill/>
              </a:ln>
              <a:solidFill>
                <a:srgbClr val="92D05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659386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4 When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Jesus heard this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said,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This sickness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will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not lead to death, but to God’s glory</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so that the</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 Son of God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may be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glorified through it</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1446501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5 (Now Jesus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loved Martha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and her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sister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and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Lazarus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1088090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7754893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6 So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when he heard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that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Lazarus was sick</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remained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in the place where he was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for two more days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1097131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7 Then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after this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said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to his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disciples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Let us go to Judea again</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1334075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8 The disciples replied,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Rabbi</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Jewish leaders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were just now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trying</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stone you to death</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Are you going</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there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again</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42432908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9 Jesus replied, “Are there not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12 hours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in a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day</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If anyone walks around in the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daytime</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does not stumble because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he sees the light of this world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30513988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10 But if anyone walks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around at night</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stumbles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because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the light is not in him</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6705407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51585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Everything of this world will fade</a:t>
            </a:r>
          </a:p>
          <a:p>
            <a:pPr marL="0" indent="0" algn="ctr">
              <a:buNone/>
            </a:pPr>
            <a:r>
              <a:rPr lang="en-US" sz="6250" dirty="0"/>
              <a:t>I'm pressing on 'til I see your face</a:t>
            </a:r>
          </a:p>
          <a:p>
            <a:pPr marL="0" indent="0" algn="ctr">
              <a:buNone/>
            </a:pPr>
            <a:r>
              <a:rPr lang="en-US" sz="6250" dirty="0"/>
              <a:t>I will live that Your will be done</a:t>
            </a:r>
          </a:p>
          <a:p>
            <a:pPr marL="0" indent="0" algn="ctr">
              <a:buNone/>
            </a:pPr>
            <a:r>
              <a:rPr lang="en-US" sz="6250" dirty="0"/>
              <a:t>I won't stop 'til Your Kingdom come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3526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11 After he said this, he added, “Our friend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Lazarus has fallen asleep</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But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 am going</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there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to awaken him</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4111600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9"/>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12 Then the disciples replied, “Lord,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if he has fallen asleep, he will recover</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p>
        </p:txBody>
      </p:sp>
    </p:spTree>
    <p:extLst>
      <p:ext uri="{BB962C8B-B14F-4D97-AF65-F5344CB8AC3E}">
        <p14:creationId xmlns:p14="http://schemas.microsoft.com/office/powerpoint/2010/main" val="13828030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13 (Now Jesus had been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talking about his death</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but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they thought</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had been talking about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real sleep</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0026716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9960495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52337" y="1351508"/>
            <a:ext cx="11492917" cy="4154984"/>
          </a:xfrm>
          <a:prstGeom prst="rect">
            <a:avLst/>
          </a:prstGeom>
          <a:no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Rockwell" panose="02060603020205020403"/>
                <a:ea typeface="+mn-ea"/>
                <a:cs typeface="+mn-cs"/>
              </a:rPr>
              <a:t>Why didn’t Jesus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9EC544"/>
                </a:solidFill>
                <a:effectLst/>
                <a:uLnTx/>
                <a:uFillTx/>
                <a:latin typeface="Rockwell" panose="02060603020205020403"/>
                <a:ea typeface="+mn-ea"/>
                <a:cs typeface="+mn-cs"/>
              </a:rPr>
              <a:t>prevent Lazarus’ death?</a:t>
            </a:r>
            <a:endParaRPr kumimoji="0" lang="es-SV" sz="6200" b="1" i="0" u="none" strike="noStrike" kern="1200" cap="none" spc="0" normalizeH="0" baseline="0" noProof="0" dirty="0">
              <a:ln>
                <a:noFill/>
              </a:ln>
              <a:solidFill>
                <a:srgbClr val="9EC544"/>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630939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lIns="91440" tIns="45720" rIns="91440" bIns="4572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Rockwell" panose="02060603020205020403"/>
                <a:ea typeface="+mn-ea"/>
                <a:cs typeface="+mn-cs"/>
              </a:rPr>
              <a:t>Jesus Arrives at Lazarus’ House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(John 11:14-22)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9819116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14 Then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Jesus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told them plainly,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Lazarus has died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15 and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 am glad for your sake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that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 was not there</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so that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you may believe</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But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let us go</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to him.” </a:t>
            </a:r>
          </a:p>
        </p:txBody>
      </p:sp>
    </p:spTree>
    <p:extLst>
      <p:ext uri="{BB962C8B-B14F-4D97-AF65-F5344CB8AC3E}">
        <p14:creationId xmlns:p14="http://schemas.microsoft.com/office/powerpoint/2010/main" val="19151795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16 So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Thomas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(called Didymus) said to his fellow disciples,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Let us go too</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so that we may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die with him</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42512166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778519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17 When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Jesus arrived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he found that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Lazarus</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had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been in the tomb four days already</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18 (Now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Bethany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was less than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two miles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from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Jerusalem</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66004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p>
          <a:p>
            <a:pPr marL="0" indent="0" algn="ctr">
              <a:buNone/>
            </a:pPr>
            <a:r>
              <a:rPr lang="en-US" sz="6250" dirty="0" err="1"/>
              <a:t>'Cause</a:t>
            </a:r>
            <a:r>
              <a:rPr lang="en-US" sz="6250" dirty="0"/>
              <a:t> You are, You are</a:t>
            </a:r>
          </a:p>
          <a:p>
            <a:pPr marL="0" indent="0" algn="ctr">
              <a:buNone/>
            </a:pPr>
            <a:r>
              <a:rPr lang="en-US" sz="6250" dirty="0"/>
              <a:t> You are my freedom</a:t>
            </a:r>
          </a:p>
          <a:p>
            <a:pPr marL="0" indent="0" algn="ctr">
              <a:buNone/>
            </a:pP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9685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19 so many of the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Jewish people</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of the region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had come to Martha and Mary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to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console them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over the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loss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of their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brother</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32510245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20 So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when Martha heard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that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Jesus was coming</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she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went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out to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meet him</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but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Mary</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was sitting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in the house</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401068961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474618"/>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21 Martha said to Jesus,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Lord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if you had been here</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my brother would not have died</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2076423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1"/>
            <a:ext cx="10915650" cy="2954655"/>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22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But</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even now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I know that whatever you ask</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from God, </a:t>
            </a:r>
            <a:r>
              <a:rPr kumimoji="0" lang="en-US" sz="6200" b="1" i="0" u="none" strike="noStrike" kern="1200" cap="none" spc="0" normalizeH="0" baseline="0" noProof="0" dirty="0">
                <a:ln>
                  <a:noFill/>
                </a:ln>
                <a:solidFill>
                  <a:srgbClr val="9EC544"/>
                </a:solidFill>
                <a:effectLst/>
                <a:uLnTx/>
                <a:uFillTx/>
                <a:latin typeface="Rockwell" panose="02060603020205020403"/>
                <a:ea typeface="+mn-ea"/>
                <a:cs typeface="+mn-cs"/>
              </a:rPr>
              <a:t>God will grant </a:t>
            </a: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you.”</a:t>
            </a:r>
          </a:p>
        </p:txBody>
      </p:sp>
    </p:spTree>
    <p:extLst>
      <p:ext uri="{BB962C8B-B14F-4D97-AF65-F5344CB8AC3E}">
        <p14:creationId xmlns:p14="http://schemas.microsoft.com/office/powerpoint/2010/main" val="23462345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43462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52337" y="797511"/>
            <a:ext cx="11492917" cy="5262979"/>
          </a:xfrm>
          <a:prstGeom prst="rect">
            <a:avLst/>
          </a:prstGeom>
          <a:no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Rockwell" panose="02060603020205020403"/>
                <a:ea typeface="+mn-ea"/>
                <a:cs typeface="+mn-cs"/>
              </a:rPr>
              <a:t>Do you trust Jesus to do what’s right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9EC544"/>
                </a:solidFill>
                <a:effectLst/>
                <a:uLnTx/>
                <a:uFillTx/>
                <a:latin typeface="Rockwell" panose="02060603020205020403"/>
                <a:ea typeface="+mn-ea"/>
                <a:cs typeface="+mn-cs"/>
              </a:rPr>
              <a:t>even when things feel wrong?</a:t>
            </a:r>
            <a:endParaRPr kumimoji="0" lang="es-SV" sz="6200" b="1" i="0" u="none" strike="noStrike" kern="1200" cap="none" spc="0" normalizeH="0" baseline="0" noProof="0" dirty="0">
              <a:ln>
                <a:noFill/>
              </a:ln>
              <a:solidFill>
                <a:srgbClr val="9EC544"/>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378380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288779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pic>
        <p:nvPicPr>
          <p:cNvPr id="4" name="Picture 3">
            <a:extLst>
              <a:ext uri="{FF2B5EF4-FFF2-40B4-BE49-F238E27FC236}">
                <a16:creationId xmlns:a16="http://schemas.microsoft.com/office/drawing/2014/main" id="{2EB5D9B3-622D-46AA-A521-6EFC5F332177}"/>
              </a:ext>
            </a:extLst>
          </p:cNvPr>
          <p:cNvPicPr>
            <a:picLocks noChangeAspect="1"/>
          </p:cNvPicPr>
          <p:nvPr/>
        </p:nvPicPr>
        <p:blipFill rotWithShape="1">
          <a:blip r:embed="rId3"/>
          <a:srcRect l="6727" t="10160" r="28207" b="22050"/>
          <a:stretch/>
        </p:blipFill>
        <p:spPr>
          <a:xfrm>
            <a:off x="0" y="-209550"/>
            <a:ext cx="12192000" cy="7967125"/>
          </a:xfrm>
          <a:prstGeom prst="rect">
            <a:avLst/>
          </a:prstGeom>
        </p:spPr>
      </p:pic>
    </p:spTree>
    <p:extLst>
      <p:ext uri="{BB962C8B-B14F-4D97-AF65-F5344CB8AC3E}">
        <p14:creationId xmlns:p14="http://schemas.microsoft.com/office/powerpoint/2010/main" val="1050947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1166844"/>
            <a:ext cx="11534862" cy="4524315"/>
          </a:xfrm>
          <a:prstGeom prst="rect">
            <a:avLst/>
          </a:prstGeom>
          <a:noFill/>
        </p:spPr>
        <p:txBody>
          <a:bodyPr wrap="square"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Leading our hearts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during times of</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trauma</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means submitting</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 our wills to God’s</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a:t>
            </a:r>
            <a:endParaRPr kumimoji="0" lang="es-SV" sz="6200" b="0" i="0" u="none" strike="noStrike" kern="1200" cap="none" spc="0" normalizeH="0" baseline="0" noProof="0" dirty="0">
              <a:ln>
                <a:noFill/>
              </a:ln>
              <a:solidFill>
                <a:srgbClr val="9EC544"/>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304343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1720841"/>
            <a:ext cx="11534862" cy="3416320"/>
          </a:xfrm>
          <a:prstGeom prst="rect">
            <a:avLst/>
          </a:prstGeom>
          <a:noFill/>
        </p:spPr>
        <p:txBody>
          <a:bodyPr wrap="square"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while still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trusting Him </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to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bring about full healing</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in our lives.</a:t>
            </a:r>
            <a:endParaRPr kumimoji="0" lang="es-SV" sz="6200" b="0" i="0" u="none" strike="noStrike" kern="1200" cap="none" spc="0" normalizeH="0" baseline="0" noProof="0" dirty="0">
              <a:ln>
                <a:noFill/>
              </a:ln>
              <a:solidFill>
                <a:srgbClr val="9EC544"/>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0664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p>
          <a:p>
            <a:pPr marL="0" indent="0" algn="ctr">
              <a:buNone/>
            </a:pPr>
            <a:r>
              <a:rPr lang="en-US" sz="6250" dirty="0"/>
              <a:t>We lift You higher, </a:t>
            </a:r>
          </a:p>
          <a:p>
            <a:pPr marL="0" indent="0" algn="ctr">
              <a:buNone/>
            </a:pPr>
            <a:r>
              <a:rPr lang="en-US" sz="6250" dirty="0"/>
              <a:t>Lift You higher</a:t>
            </a:r>
          </a:p>
          <a:p>
            <a:pPr marL="0" indent="0" algn="ctr">
              <a:buNone/>
            </a:pPr>
            <a:r>
              <a:rPr lang="en-US" sz="6250" dirty="0"/>
              <a:t>Your love, Your love </a:t>
            </a:r>
          </a:p>
          <a:p>
            <a:pPr marL="0" indent="0" algn="ctr">
              <a:buNone/>
            </a:pPr>
            <a:r>
              <a:rPr lang="en-US" sz="6250" dirty="0"/>
              <a:t>Your love, never ending</a:t>
            </a:r>
          </a:p>
          <a:p>
            <a:pPr marL="0" indent="0" algn="ctr">
              <a:buNone/>
            </a:pP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73996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pic>
        <p:nvPicPr>
          <p:cNvPr id="5" name="Picture 4">
            <a:extLst>
              <a:ext uri="{FF2B5EF4-FFF2-40B4-BE49-F238E27FC236}">
                <a16:creationId xmlns:a16="http://schemas.microsoft.com/office/drawing/2014/main" id="{AA51B90F-62DD-E1AA-1FA1-89A058907579}"/>
              </a:ext>
            </a:extLst>
          </p:cNvPr>
          <p:cNvPicPr>
            <a:picLocks noChangeAspect="1"/>
          </p:cNvPicPr>
          <p:nvPr/>
        </p:nvPicPr>
        <p:blipFill>
          <a:blip r:embed="rId2"/>
          <a:srcRect/>
          <a:stretch/>
        </p:blipFill>
        <p:spPr>
          <a:xfrm>
            <a:off x="22330" y="12560"/>
            <a:ext cx="12147340" cy="6832879"/>
          </a:xfrm>
          <a:prstGeom prst="rect">
            <a:avLst/>
          </a:prstGeom>
        </p:spPr>
      </p:pic>
    </p:spTree>
    <p:extLst>
      <p:ext uri="{BB962C8B-B14F-4D97-AF65-F5344CB8AC3E}">
        <p14:creationId xmlns:p14="http://schemas.microsoft.com/office/powerpoint/2010/main" val="2619225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s-SV" dirty="0"/>
          </a:p>
        </p:txBody>
      </p:sp>
    </p:spTree>
    <p:extLst>
      <p:ext uri="{BB962C8B-B14F-4D97-AF65-F5344CB8AC3E}">
        <p14:creationId xmlns:p14="http://schemas.microsoft.com/office/powerpoint/2010/main" val="11672673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98882"/>
            <a:ext cx="12192000" cy="2387600"/>
          </a:xfrm>
        </p:spPr>
        <p:txBody>
          <a:bodyPr>
            <a:normAutofit/>
          </a:bodyPr>
          <a:lstStyle/>
          <a:p>
            <a:r>
              <a:rPr lang="en-US" sz="8000" b="1" dirty="0"/>
              <a:t>Chain Braker</a:t>
            </a:r>
            <a:endParaRPr lang="es-SV" sz="8000" b="1" dirty="0"/>
          </a:p>
        </p:txBody>
      </p:sp>
    </p:spTree>
    <p:extLst>
      <p:ext uri="{BB962C8B-B14F-4D97-AF65-F5344CB8AC3E}">
        <p14:creationId xmlns:p14="http://schemas.microsoft.com/office/powerpoint/2010/main" val="1283848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500" dirty="0"/>
          </a:p>
          <a:p>
            <a:pPr marL="0" indent="0" algn="ctr">
              <a:buNone/>
            </a:pPr>
            <a:r>
              <a:rPr lang="en-US" sz="6500" dirty="0"/>
              <a:t>If you've been walking </a:t>
            </a:r>
          </a:p>
          <a:p>
            <a:pPr marL="0" indent="0" algn="ctr">
              <a:buNone/>
            </a:pPr>
            <a:r>
              <a:rPr lang="en-US" sz="6500" dirty="0"/>
              <a:t>The same old road </a:t>
            </a:r>
          </a:p>
          <a:p>
            <a:pPr marL="0" indent="0" algn="ctr">
              <a:buNone/>
            </a:pPr>
            <a:r>
              <a:rPr lang="en-US" sz="6500" dirty="0"/>
              <a:t>For miles and miles</a:t>
            </a:r>
          </a:p>
        </p:txBody>
      </p:sp>
    </p:spTree>
    <p:extLst>
      <p:ext uri="{BB962C8B-B14F-4D97-AF65-F5344CB8AC3E}">
        <p14:creationId xmlns:p14="http://schemas.microsoft.com/office/powerpoint/2010/main" val="19019705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500" dirty="0"/>
          </a:p>
          <a:p>
            <a:pPr marL="0" indent="0" algn="ctr">
              <a:buNone/>
            </a:pPr>
            <a:r>
              <a:rPr lang="en-US" sz="6500" dirty="0"/>
              <a:t>If you've been hearing </a:t>
            </a:r>
          </a:p>
          <a:p>
            <a:pPr marL="0" indent="0" algn="ctr">
              <a:buNone/>
            </a:pPr>
            <a:r>
              <a:rPr lang="en-US" sz="6500" dirty="0"/>
              <a:t>The same old voice </a:t>
            </a:r>
          </a:p>
          <a:p>
            <a:pPr marL="0" indent="0" algn="ctr">
              <a:buNone/>
            </a:pPr>
            <a:r>
              <a:rPr lang="en-US" sz="6500" dirty="0"/>
              <a:t>Tell the same old lies</a:t>
            </a:r>
          </a:p>
        </p:txBody>
      </p:sp>
    </p:spTree>
    <p:extLst>
      <p:ext uri="{BB962C8B-B14F-4D97-AF65-F5344CB8AC3E}">
        <p14:creationId xmlns:p14="http://schemas.microsoft.com/office/powerpoint/2010/main" val="1624513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you're trying to feel </a:t>
            </a:r>
          </a:p>
          <a:p>
            <a:pPr marL="0" indent="0" algn="ctr">
              <a:buNone/>
            </a:pPr>
            <a:r>
              <a:rPr lang="en-US" sz="6500" dirty="0"/>
              <a:t>The same old holes inside</a:t>
            </a:r>
          </a:p>
          <a:p>
            <a:pPr marL="0" indent="0" algn="ctr">
              <a:buNone/>
            </a:pPr>
            <a:r>
              <a:rPr lang="en-US" sz="6500" dirty="0"/>
              <a:t>There's a better life</a:t>
            </a:r>
          </a:p>
          <a:p>
            <a:pPr marL="0" indent="0" algn="ctr">
              <a:buNone/>
            </a:pPr>
            <a:r>
              <a:rPr lang="en-US" sz="6500" dirty="0"/>
              <a:t>Oh, there's a better life</a:t>
            </a:r>
            <a:endParaRPr lang="es-SV" dirty="0"/>
          </a:p>
        </p:txBody>
      </p:sp>
    </p:spTree>
    <p:extLst>
      <p:ext uri="{BB962C8B-B14F-4D97-AF65-F5344CB8AC3E}">
        <p14:creationId xmlns:p14="http://schemas.microsoft.com/office/powerpoint/2010/main" val="13677136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you've got pain</a:t>
            </a:r>
          </a:p>
          <a:p>
            <a:pPr marL="0" indent="0" algn="ctr">
              <a:buNone/>
            </a:pPr>
            <a:r>
              <a:rPr lang="en-US" sz="6500" dirty="0"/>
              <a:t>He's a pain taker</a:t>
            </a:r>
          </a:p>
          <a:p>
            <a:pPr marL="0" indent="0" algn="ctr">
              <a:buNone/>
            </a:pPr>
            <a:r>
              <a:rPr lang="en-US" sz="6500" dirty="0"/>
              <a:t>If you feel lost</a:t>
            </a:r>
          </a:p>
          <a:p>
            <a:pPr marL="0" indent="0" algn="ctr">
              <a:buNone/>
            </a:pPr>
            <a:r>
              <a:rPr lang="en-US" sz="6500" dirty="0"/>
              <a:t>He's a way maker</a:t>
            </a:r>
          </a:p>
        </p:txBody>
      </p:sp>
    </p:spTree>
    <p:extLst>
      <p:ext uri="{BB962C8B-B14F-4D97-AF65-F5344CB8AC3E}">
        <p14:creationId xmlns:p14="http://schemas.microsoft.com/office/powerpoint/2010/main" val="242841664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r>
              <a:rPr lang="en-US" sz="6500" dirty="0"/>
              <a:t>If you need freedom or saving</a:t>
            </a:r>
          </a:p>
          <a:p>
            <a:pPr marL="0" indent="0" algn="ctr">
              <a:buNone/>
            </a:pPr>
            <a:r>
              <a:rPr lang="en-US" sz="6500" dirty="0"/>
              <a:t>He's a prison-shaking savior</a:t>
            </a:r>
          </a:p>
          <a:p>
            <a:pPr marL="0" indent="0" algn="ctr">
              <a:buNone/>
            </a:pPr>
            <a:r>
              <a:rPr lang="en-US" sz="6500" dirty="0"/>
              <a:t>If you've got chains</a:t>
            </a:r>
          </a:p>
          <a:p>
            <a:pPr marL="0" indent="0" algn="ctr">
              <a:buNone/>
            </a:pPr>
            <a:r>
              <a:rPr lang="en-US" sz="6500" dirty="0"/>
              <a:t>He's a chain breaker</a:t>
            </a:r>
          </a:p>
        </p:txBody>
      </p:sp>
    </p:spTree>
    <p:extLst>
      <p:ext uri="{BB962C8B-B14F-4D97-AF65-F5344CB8AC3E}">
        <p14:creationId xmlns:p14="http://schemas.microsoft.com/office/powerpoint/2010/main" val="26128545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endParaRPr lang="en-US" sz="600" dirty="0"/>
          </a:p>
          <a:p>
            <a:pPr marL="0" indent="0" algn="ctr">
              <a:buNone/>
            </a:pPr>
            <a:r>
              <a:rPr lang="en-US" sz="6500" dirty="0"/>
              <a:t>And we've all search </a:t>
            </a:r>
          </a:p>
          <a:p>
            <a:pPr marL="0" indent="0" algn="ctr">
              <a:buNone/>
            </a:pPr>
            <a:r>
              <a:rPr lang="en-US" sz="6500" dirty="0"/>
              <a:t>For the light of day </a:t>
            </a:r>
          </a:p>
          <a:p>
            <a:pPr marL="0" indent="0" algn="ctr">
              <a:buNone/>
            </a:pPr>
            <a:r>
              <a:rPr lang="en-US" sz="6500" dirty="0"/>
              <a:t>In the dead of night</a:t>
            </a:r>
          </a:p>
        </p:txBody>
      </p:sp>
    </p:spTree>
    <p:extLst>
      <p:ext uri="{BB962C8B-B14F-4D97-AF65-F5344CB8AC3E}">
        <p14:creationId xmlns:p14="http://schemas.microsoft.com/office/powerpoint/2010/main" val="29517299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500" dirty="0"/>
          </a:p>
          <a:p>
            <a:pPr marL="0" indent="0" algn="ctr">
              <a:buNone/>
            </a:pPr>
            <a:r>
              <a:rPr lang="en-US" sz="6500" dirty="0"/>
              <a:t>And we've all found ourselves </a:t>
            </a:r>
          </a:p>
          <a:p>
            <a:pPr marL="0" indent="0" algn="ctr">
              <a:buNone/>
            </a:pPr>
            <a:r>
              <a:rPr lang="en-US" sz="6500" dirty="0"/>
              <a:t>Worn out from the same old fight</a:t>
            </a:r>
          </a:p>
        </p:txBody>
      </p:sp>
    </p:spTree>
    <p:extLst>
      <p:ext uri="{BB962C8B-B14F-4D97-AF65-F5344CB8AC3E}">
        <p14:creationId xmlns:p14="http://schemas.microsoft.com/office/powerpoint/2010/main" val="100604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are alive in us</a:t>
            </a:r>
          </a:p>
          <a:p>
            <a:pPr marL="0" indent="0" algn="ctr">
              <a:buNone/>
            </a:pPr>
            <a:r>
              <a:rPr lang="en-US" sz="6250" dirty="0"/>
              <a:t>Nothing can take Your place</a:t>
            </a:r>
          </a:p>
          <a:p>
            <a:pPr marL="0" indent="0" algn="ctr">
              <a:buNone/>
            </a:pPr>
            <a:r>
              <a:rPr lang="en-US" sz="6250" dirty="0"/>
              <a:t>You are all we need</a:t>
            </a:r>
          </a:p>
          <a:p>
            <a:pPr marL="0" indent="0" algn="ctr">
              <a:buNone/>
            </a:pPr>
            <a:r>
              <a:rPr lang="en-US" sz="6250" dirty="0"/>
              <a:t>Your love has set us free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9596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We've all run to things </a:t>
            </a:r>
          </a:p>
          <a:p>
            <a:pPr marL="0" indent="0" algn="ctr">
              <a:buNone/>
            </a:pPr>
            <a:r>
              <a:rPr lang="en-US" sz="6500" dirty="0"/>
              <a:t>We know just </a:t>
            </a:r>
            <a:r>
              <a:rPr lang="en-US" sz="6500" dirty="0" err="1"/>
              <a:t>ain't</a:t>
            </a:r>
            <a:r>
              <a:rPr lang="en-US" sz="6500" dirty="0"/>
              <a:t> right</a:t>
            </a:r>
          </a:p>
          <a:p>
            <a:pPr marL="0" indent="0" algn="ctr">
              <a:buNone/>
            </a:pPr>
            <a:r>
              <a:rPr lang="en-US" sz="6500" dirty="0"/>
              <a:t>And there's a better life</a:t>
            </a:r>
          </a:p>
          <a:p>
            <a:pPr marL="0" indent="0" algn="ctr">
              <a:buNone/>
            </a:pPr>
            <a:r>
              <a:rPr lang="en-US" sz="6500" dirty="0"/>
              <a:t>Oh, there's a better life</a:t>
            </a:r>
            <a:endParaRPr lang="es-SV" dirty="0"/>
          </a:p>
        </p:txBody>
      </p:sp>
    </p:spTree>
    <p:extLst>
      <p:ext uri="{BB962C8B-B14F-4D97-AF65-F5344CB8AC3E}">
        <p14:creationId xmlns:p14="http://schemas.microsoft.com/office/powerpoint/2010/main" val="161641998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you've got pain</a:t>
            </a:r>
          </a:p>
          <a:p>
            <a:pPr marL="0" indent="0" algn="ctr">
              <a:buNone/>
            </a:pPr>
            <a:r>
              <a:rPr lang="en-US" sz="6500" dirty="0"/>
              <a:t>He's a pain taker</a:t>
            </a:r>
          </a:p>
          <a:p>
            <a:pPr marL="0" indent="0" algn="ctr">
              <a:buNone/>
            </a:pPr>
            <a:r>
              <a:rPr lang="en-US" sz="6500" dirty="0"/>
              <a:t>If you feel lost</a:t>
            </a:r>
          </a:p>
          <a:p>
            <a:pPr marL="0" indent="0" algn="ctr">
              <a:buNone/>
            </a:pPr>
            <a:r>
              <a:rPr lang="en-US" sz="6500" dirty="0"/>
              <a:t>He's a way maker</a:t>
            </a:r>
          </a:p>
          <a:p>
            <a:pPr marL="0" indent="0" algn="ctr">
              <a:buNone/>
            </a:pPr>
            <a:endParaRPr lang="es-SV" dirty="0"/>
          </a:p>
        </p:txBody>
      </p:sp>
    </p:spTree>
    <p:extLst>
      <p:ext uri="{BB962C8B-B14F-4D97-AF65-F5344CB8AC3E}">
        <p14:creationId xmlns:p14="http://schemas.microsoft.com/office/powerpoint/2010/main" val="7040953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endParaRPr lang="en-US" sz="600" dirty="0"/>
          </a:p>
          <a:p>
            <a:pPr marL="0" indent="0" algn="ctr">
              <a:buNone/>
            </a:pPr>
            <a:r>
              <a:rPr lang="en-US" sz="6500" dirty="0"/>
              <a:t>If you need freedom or saving</a:t>
            </a:r>
          </a:p>
          <a:p>
            <a:pPr marL="0" indent="0" algn="ctr">
              <a:buNone/>
            </a:pPr>
            <a:r>
              <a:rPr lang="en-US" sz="6500" dirty="0"/>
              <a:t>He's a prison-shaking savior</a:t>
            </a:r>
          </a:p>
          <a:p>
            <a:pPr marL="0" indent="0" algn="ctr">
              <a:buNone/>
            </a:pPr>
            <a:r>
              <a:rPr lang="en-US" sz="6500" dirty="0"/>
              <a:t>If you've got chains</a:t>
            </a:r>
          </a:p>
          <a:p>
            <a:pPr marL="0" indent="0" algn="ctr">
              <a:buNone/>
            </a:pPr>
            <a:r>
              <a:rPr lang="en-US" sz="6500" dirty="0"/>
              <a:t>He's a chain breaker</a:t>
            </a:r>
          </a:p>
          <a:p>
            <a:pPr marL="0" indent="0" algn="ctr">
              <a:buNone/>
            </a:pPr>
            <a:endParaRPr lang="es-SV" dirty="0"/>
          </a:p>
        </p:txBody>
      </p:sp>
    </p:spTree>
    <p:extLst>
      <p:ext uri="{BB962C8B-B14F-4D97-AF65-F5344CB8AC3E}">
        <p14:creationId xmlns:p14="http://schemas.microsoft.com/office/powerpoint/2010/main" val="367166876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 believe it</a:t>
            </a:r>
          </a:p>
          <a:p>
            <a:pPr marL="0" indent="0" algn="ctr">
              <a:buNone/>
            </a:pPr>
            <a:r>
              <a:rPr lang="en-US" sz="6500" dirty="0"/>
              <a:t>If you receive it</a:t>
            </a:r>
          </a:p>
          <a:p>
            <a:pPr marL="0" indent="0" algn="ctr">
              <a:buNone/>
            </a:pPr>
            <a:r>
              <a:rPr lang="en-US" sz="6500" dirty="0"/>
              <a:t>If you can feel it</a:t>
            </a:r>
          </a:p>
          <a:p>
            <a:pPr marL="0" indent="0" algn="ctr">
              <a:buNone/>
            </a:pPr>
            <a:r>
              <a:rPr lang="en-US" sz="6500" dirty="0"/>
              <a:t>Somebody testify</a:t>
            </a:r>
            <a:endParaRPr lang="es-SV" dirty="0"/>
          </a:p>
        </p:txBody>
      </p:sp>
    </p:spTree>
    <p:extLst>
      <p:ext uri="{BB962C8B-B14F-4D97-AF65-F5344CB8AC3E}">
        <p14:creationId xmlns:p14="http://schemas.microsoft.com/office/powerpoint/2010/main" val="39266122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 believe it</a:t>
            </a:r>
          </a:p>
          <a:p>
            <a:pPr marL="0" indent="0" algn="ctr">
              <a:buNone/>
            </a:pPr>
            <a:r>
              <a:rPr lang="en-US" sz="6500" dirty="0"/>
              <a:t>If you receive it</a:t>
            </a:r>
          </a:p>
          <a:p>
            <a:pPr marL="0" indent="0" algn="ctr">
              <a:buNone/>
            </a:pPr>
            <a:r>
              <a:rPr lang="en-US" sz="6500" dirty="0"/>
              <a:t>If you can feel it</a:t>
            </a:r>
          </a:p>
          <a:p>
            <a:pPr marL="0" indent="0" algn="ctr">
              <a:buNone/>
            </a:pPr>
            <a:r>
              <a:rPr lang="en-US" sz="6500" dirty="0"/>
              <a:t>Somebody testify, testify</a:t>
            </a:r>
          </a:p>
          <a:p>
            <a:pPr marL="0" indent="0" algn="ctr">
              <a:buNone/>
            </a:pPr>
            <a:endParaRPr lang="es-SV" dirty="0"/>
          </a:p>
        </p:txBody>
      </p:sp>
    </p:spTree>
    <p:extLst>
      <p:ext uri="{BB962C8B-B14F-4D97-AF65-F5344CB8AC3E}">
        <p14:creationId xmlns:p14="http://schemas.microsoft.com/office/powerpoint/2010/main" val="10016973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 believe it</a:t>
            </a:r>
          </a:p>
          <a:p>
            <a:pPr marL="0" indent="0" algn="ctr">
              <a:buNone/>
            </a:pPr>
            <a:r>
              <a:rPr lang="en-US" sz="6500" dirty="0"/>
              <a:t>If you receive it</a:t>
            </a:r>
          </a:p>
          <a:p>
            <a:pPr marL="0" indent="0" algn="ctr">
              <a:buNone/>
            </a:pPr>
            <a:r>
              <a:rPr lang="en-US" sz="6500" dirty="0"/>
              <a:t>If you can feel it</a:t>
            </a:r>
          </a:p>
          <a:p>
            <a:pPr marL="0" indent="0" algn="ctr">
              <a:buNone/>
            </a:pPr>
            <a:r>
              <a:rPr lang="en-US" sz="6500" dirty="0"/>
              <a:t>Somebody testify</a:t>
            </a:r>
          </a:p>
          <a:p>
            <a:pPr marL="0" indent="0" algn="ctr">
              <a:buNone/>
            </a:pPr>
            <a:endParaRPr lang="es-SV" dirty="0"/>
          </a:p>
        </p:txBody>
      </p:sp>
    </p:spTree>
    <p:extLst>
      <p:ext uri="{BB962C8B-B14F-4D97-AF65-F5344CB8AC3E}">
        <p14:creationId xmlns:p14="http://schemas.microsoft.com/office/powerpoint/2010/main" val="136729540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you've got pain</a:t>
            </a:r>
          </a:p>
          <a:p>
            <a:pPr marL="0" indent="0" algn="ctr">
              <a:buNone/>
            </a:pPr>
            <a:r>
              <a:rPr lang="en-US" sz="6500" dirty="0"/>
              <a:t>He's a pain taker</a:t>
            </a:r>
          </a:p>
          <a:p>
            <a:pPr marL="0" indent="0" algn="ctr">
              <a:buNone/>
            </a:pPr>
            <a:r>
              <a:rPr lang="en-US" sz="6500" dirty="0"/>
              <a:t>If you feel lost</a:t>
            </a:r>
          </a:p>
          <a:p>
            <a:pPr marL="0" indent="0" algn="ctr">
              <a:buNone/>
            </a:pPr>
            <a:r>
              <a:rPr lang="en-US" sz="6500" dirty="0"/>
              <a:t>He's a way maker</a:t>
            </a:r>
          </a:p>
          <a:p>
            <a:pPr marL="0" indent="0" algn="ctr">
              <a:buNone/>
            </a:pPr>
            <a:endParaRPr lang="es-SV" dirty="0"/>
          </a:p>
        </p:txBody>
      </p:sp>
    </p:spTree>
    <p:extLst>
      <p:ext uri="{BB962C8B-B14F-4D97-AF65-F5344CB8AC3E}">
        <p14:creationId xmlns:p14="http://schemas.microsoft.com/office/powerpoint/2010/main" val="19937154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If you need freedom or saving</a:t>
            </a:r>
          </a:p>
          <a:p>
            <a:pPr marL="0" indent="0" algn="ctr">
              <a:buNone/>
            </a:pPr>
            <a:r>
              <a:rPr lang="en-US" sz="6500" dirty="0"/>
              <a:t>He's a prison-shaking savior</a:t>
            </a:r>
          </a:p>
          <a:p>
            <a:pPr marL="0" indent="0" algn="ctr">
              <a:buNone/>
            </a:pPr>
            <a:r>
              <a:rPr lang="en-US" sz="6500" dirty="0"/>
              <a:t>If you've got chains</a:t>
            </a:r>
          </a:p>
          <a:p>
            <a:pPr marL="0" indent="0" algn="ctr">
              <a:buNone/>
            </a:pPr>
            <a:r>
              <a:rPr lang="en-US" sz="6500" dirty="0"/>
              <a:t>He's a chain breaker</a:t>
            </a:r>
            <a:endParaRPr lang="es-SV" dirty="0"/>
          </a:p>
        </p:txBody>
      </p:sp>
    </p:spTree>
    <p:extLst>
      <p:ext uri="{BB962C8B-B14F-4D97-AF65-F5344CB8AC3E}">
        <p14:creationId xmlns:p14="http://schemas.microsoft.com/office/powerpoint/2010/main" val="440092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marL="0" indent="0" algn="ctr">
              <a:buNone/>
            </a:pPr>
            <a:endParaRPr lang="en-US" sz="6500" dirty="0"/>
          </a:p>
          <a:p>
            <a:pPr marL="0" indent="0" algn="ctr">
              <a:buNone/>
            </a:pPr>
            <a:endParaRPr lang="en-US" sz="600" dirty="0"/>
          </a:p>
          <a:p>
            <a:pPr marL="0" indent="0" algn="ctr">
              <a:buNone/>
            </a:pPr>
            <a:endParaRPr lang="en-US" sz="600" dirty="0"/>
          </a:p>
          <a:p>
            <a:pPr marL="0" indent="0" algn="ctr">
              <a:buNone/>
            </a:pPr>
            <a:r>
              <a:rPr lang="en-US" sz="6500" dirty="0"/>
              <a:t>Oh if you need freedom or saving</a:t>
            </a:r>
          </a:p>
          <a:p>
            <a:pPr marL="0" indent="0" algn="ctr">
              <a:buNone/>
            </a:pPr>
            <a:r>
              <a:rPr lang="en-US" sz="6500" dirty="0"/>
              <a:t>He's a prison-shaking savior</a:t>
            </a:r>
          </a:p>
          <a:p>
            <a:pPr marL="0" indent="0" algn="ctr">
              <a:buNone/>
            </a:pPr>
            <a:r>
              <a:rPr lang="en-US" sz="6500" dirty="0"/>
              <a:t>If you've got chains</a:t>
            </a:r>
          </a:p>
          <a:p>
            <a:pPr marL="0" indent="0" algn="ctr">
              <a:buNone/>
            </a:pPr>
            <a:r>
              <a:rPr lang="en-US" sz="6500" dirty="0"/>
              <a:t>He's a chain breaker</a:t>
            </a:r>
          </a:p>
        </p:txBody>
      </p:sp>
    </p:spTree>
    <p:extLst>
      <p:ext uri="{BB962C8B-B14F-4D97-AF65-F5344CB8AC3E}">
        <p14:creationId xmlns:p14="http://schemas.microsoft.com/office/powerpoint/2010/main" val="20740011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156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In the midst of the darkest night</a:t>
            </a:r>
          </a:p>
          <a:p>
            <a:pPr marL="0" indent="0" algn="ctr">
              <a:buNone/>
            </a:pPr>
            <a:r>
              <a:rPr lang="en-US" sz="6250" dirty="0"/>
              <a:t>Let Your love be the shining light</a:t>
            </a:r>
          </a:p>
        </p:txBody>
      </p:sp>
    </p:spTree>
    <p:extLst>
      <p:ext uri="{BB962C8B-B14F-4D97-AF65-F5344CB8AC3E}">
        <p14:creationId xmlns:p14="http://schemas.microsoft.com/office/powerpoint/2010/main" val="22991097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16024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are, You are </a:t>
            </a:r>
          </a:p>
          <a:p>
            <a:pPr marL="0" indent="0" algn="ctr">
              <a:buNone/>
            </a:pPr>
            <a:r>
              <a:rPr lang="en-US" sz="6250" dirty="0"/>
              <a:t>You are my freedom</a:t>
            </a:r>
          </a:p>
          <a:p>
            <a:pPr marL="0" indent="0" algn="ctr">
              <a:buNone/>
            </a:pPr>
            <a:r>
              <a:rPr lang="en-US" sz="6250" dirty="0"/>
              <a:t>We lift You higher</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80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p>
          <a:p>
            <a:pPr marL="0" indent="0" algn="ctr">
              <a:buNone/>
            </a:pPr>
            <a:r>
              <a:rPr lang="en-US" sz="6250" dirty="0"/>
              <a:t>You are, You are </a:t>
            </a:r>
          </a:p>
          <a:p>
            <a:pPr marL="0" indent="0" algn="ctr">
              <a:buNone/>
            </a:pPr>
            <a:r>
              <a:rPr lang="en-US" sz="6250" dirty="0"/>
              <a:t>You are my freedom</a:t>
            </a:r>
          </a:p>
          <a:p>
            <a:pPr marL="0" indent="0" algn="ctr">
              <a:buNone/>
            </a:pP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41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p>
          <a:p>
            <a:pPr marL="0" indent="0" algn="ctr">
              <a:buNone/>
            </a:pPr>
            <a:r>
              <a:rPr lang="en-US" sz="6250" dirty="0"/>
              <a:t>We lift You higher, </a:t>
            </a:r>
          </a:p>
          <a:p>
            <a:pPr marL="0" indent="0" algn="ctr">
              <a:buNone/>
            </a:pPr>
            <a:r>
              <a:rPr lang="en-US" sz="6250" dirty="0"/>
              <a:t>Lift You higher</a:t>
            </a:r>
          </a:p>
          <a:p>
            <a:pPr marL="0" indent="0" algn="ctr">
              <a:buNone/>
            </a:pPr>
            <a:r>
              <a:rPr lang="en-US" sz="6250" dirty="0"/>
              <a:t>Your love, Your love, </a:t>
            </a:r>
          </a:p>
          <a:p>
            <a:pPr marL="0" indent="0" algn="ctr">
              <a:buNone/>
            </a:pPr>
            <a:r>
              <a:rPr lang="en-US" sz="6250" dirty="0"/>
              <a:t>Your love never ending</a:t>
            </a:r>
          </a:p>
          <a:p>
            <a:pPr marL="0" indent="0" algn="ctr">
              <a:buNone/>
            </a:pP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04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are alive in us</a:t>
            </a:r>
          </a:p>
          <a:p>
            <a:pPr marL="0" indent="0" algn="ctr">
              <a:buNone/>
            </a:pPr>
            <a:r>
              <a:rPr lang="en-US" sz="6250" dirty="0"/>
              <a:t>Nothing can take Your place</a:t>
            </a:r>
          </a:p>
          <a:p>
            <a:pPr marL="0" indent="0" algn="ctr">
              <a:buNone/>
            </a:pPr>
            <a:r>
              <a:rPr lang="en-US" sz="6250" dirty="0"/>
              <a:t>You are all we need</a:t>
            </a:r>
          </a:p>
          <a:p>
            <a:pPr marL="0" indent="0" algn="ctr">
              <a:buNone/>
            </a:pPr>
            <a:r>
              <a:rPr lang="en-US" sz="6250" dirty="0"/>
              <a:t>Your love has set us free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167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are alive in us</a:t>
            </a:r>
          </a:p>
          <a:p>
            <a:pPr marL="0" indent="0" algn="ctr">
              <a:buNone/>
            </a:pPr>
            <a:r>
              <a:rPr lang="en-US" sz="6250" dirty="0"/>
              <a:t>Nothing can take Your place</a:t>
            </a:r>
          </a:p>
          <a:p>
            <a:pPr marL="0" indent="0" algn="ctr">
              <a:buNone/>
            </a:pPr>
            <a:r>
              <a:rPr lang="en-US" sz="6250" dirty="0"/>
              <a:t>You are all we need</a:t>
            </a:r>
          </a:p>
          <a:p>
            <a:pPr marL="0" indent="0" algn="ctr">
              <a:buNone/>
            </a:pPr>
            <a:r>
              <a:rPr lang="en-US" sz="6250" dirty="0"/>
              <a:t>Your love has set us free</a:t>
            </a:r>
          </a:p>
        </p:txBody>
      </p:sp>
    </p:spTree>
    <p:extLst>
      <p:ext uri="{BB962C8B-B14F-4D97-AF65-F5344CB8AC3E}">
        <p14:creationId xmlns:p14="http://schemas.microsoft.com/office/powerpoint/2010/main" val="1485040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42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12192000" cy="6858000"/>
          </a:xfrm>
        </p:spPr>
        <p:txBody>
          <a:bodyPr/>
          <a:lstStyle/>
          <a:p>
            <a:r>
              <a:rPr lang="en-US" sz="7500" b="1" dirty="0">
                <a:solidFill>
                  <a:schemeClr val="bg1"/>
                </a:solidFill>
                <a:latin typeface="Calibri" panose="020F0502020204030204" pitchFamily="34" charset="0"/>
              </a:rPr>
              <a:t>We Are One In The Spirit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We are One in The Spirit </a:t>
            </a:r>
            <a:br>
              <a:rPr lang="en-US" sz="5208" dirty="0">
                <a:solidFill>
                  <a:schemeClr val="bg1"/>
                </a:solidFill>
              </a:rPr>
            </a:br>
            <a:r>
              <a:rPr lang="en-US" sz="5208" dirty="0">
                <a:solidFill>
                  <a:schemeClr val="bg1"/>
                </a:solidFill>
              </a:rPr>
              <a:t>We are One in The Lord </a:t>
            </a:r>
            <a:br>
              <a:rPr lang="en-US" sz="5208" dirty="0">
                <a:solidFill>
                  <a:schemeClr val="bg1"/>
                </a:solidFill>
              </a:rPr>
            </a:br>
            <a:r>
              <a:rPr lang="en-US" sz="5208" dirty="0">
                <a:solidFill>
                  <a:schemeClr val="bg1"/>
                </a:solidFill>
              </a:rPr>
              <a:t>We are One in The Spirit </a:t>
            </a:r>
            <a:br>
              <a:rPr lang="en-US" sz="5208" dirty="0">
                <a:solidFill>
                  <a:schemeClr val="bg1"/>
                </a:solidFill>
              </a:rPr>
            </a:br>
            <a:r>
              <a:rPr lang="en-US" sz="5208" dirty="0">
                <a:solidFill>
                  <a:schemeClr val="bg1"/>
                </a:solidFill>
              </a:rPr>
              <a:t>We are One in The Lord</a:t>
            </a:r>
            <a:br>
              <a:rPr lang="en-US" sz="5208" dirty="0">
                <a:solidFill>
                  <a:schemeClr val="bg1"/>
                </a:solidFill>
              </a:rPr>
            </a:br>
            <a:r>
              <a:rPr lang="en-US" sz="5208" dirty="0">
                <a:solidFill>
                  <a:schemeClr val="bg1"/>
                </a:solidFill>
              </a:rPr>
              <a:t>And we pray that all unity</a:t>
            </a:r>
            <a:br>
              <a:rPr lang="en-US" sz="5208" dirty="0">
                <a:solidFill>
                  <a:schemeClr val="bg1"/>
                </a:solidFill>
              </a:rPr>
            </a:br>
            <a:r>
              <a:rPr lang="en-US" sz="5208" dirty="0">
                <a:solidFill>
                  <a:schemeClr val="bg1"/>
                </a:solidFill>
              </a:rPr>
              <a:t>May one day be restored</a:t>
            </a:r>
            <a:endParaRPr lang="en-US" sz="5208" dirty="0">
              <a:solidFill>
                <a:schemeClr val="bg1"/>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And they'll know</a:t>
            </a:r>
            <a:br>
              <a:rPr lang="en-US" sz="5208" dirty="0">
                <a:solidFill>
                  <a:schemeClr val="bg1"/>
                </a:solidFill>
              </a:rPr>
            </a:br>
            <a:r>
              <a:rPr lang="en-US" sz="5208" dirty="0">
                <a:solidFill>
                  <a:schemeClr val="bg1"/>
                </a:solidFill>
              </a:rPr>
              <a:t>We are Christians</a:t>
            </a:r>
            <a:br>
              <a:rPr lang="en-US" sz="5208" dirty="0">
                <a:solidFill>
                  <a:schemeClr val="bg1"/>
                </a:solidFill>
              </a:rPr>
            </a:br>
            <a:r>
              <a:rPr lang="en-US" sz="5208" dirty="0">
                <a:solidFill>
                  <a:schemeClr val="bg1"/>
                </a:solidFill>
              </a:rPr>
              <a:t>By our love, by our Love</a:t>
            </a:r>
            <a:br>
              <a:rPr lang="en-US" sz="5208" dirty="0">
                <a:solidFill>
                  <a:schemeClr val="bg1"/>
                </a:solidFill>
              </a:rPr>
            </a:br>
            <a:r>
              <a:rPr lang="en-US" sz="5208" dirty="0">
                <a:solidFill>
                  <a:schemeClr val="bg1"/>
                </a:solidFill>
              </a:rPr>
              <a:t>Yes they'll know </a:t>
            </a:r>
            <a:br>
              <a:rPr lang="en-US" sz="5208" dirty="0">
                <a:solidFill>
                  <a:schemeClr val="bg1"/>
                </a:solidFill>
              </a:rPr>
            </a:br>
            <a:r>
              <a:rPr lang="en-US" sz="5208" dirty="0">
                <a:solidFill>
                  <a:schemeClr val="bg1"/>
                </a:solidFill>
              </a:rPr>
              <a:t>We are Christians by our love</a:t>
            </a:r>
            <a:endParaRPr lang="en-US" sz="5208" dirty="0">
              <a:solidFill>
                <a:schemeClr val="bg1"/>
              </a:solidFill>
              <a:latin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We will walk with each other</a:t>
            </a:r>
            <a:br>
              <a:rPr lang="en-US" sz="5208" dirty="0">
                <a:solidFill>
                  <a:schemeClr val="bg1"/>
                </a:solidFill>
              </a:rPr>
            </a:br>
            <a:r>
              <a:rPr lang="en-US" sz="5208" dirty="0">
                <a:solidFill>
                  <a:schemeClr val="bg1"/>
                </a:solidFill>
              </a:rPr>
              <a:t>We will walk hand in hand</a:t>
            </a:r>
            <a:br>
              <a:rPr lang="en-US" sz="5208" dirty="0">
                <a:solidFill>
                  <a:schemeClr val="bg1"/>
                </a:solidFill>
              </a:rPr>
            </a:br>
            <a:r>
              <a:rPr lang="en-US" sz="5208" dirty="0">
                <a:solidFill>
                  <a:schemeClr val="bg1"/>
                </a:solidFill>
              </a:rPr>
              <a:t>We will walk with each other </a:t>
            </a:r>
            <a:br>
              <a:rPr lang="en-US" sz="5208" dirty="0">
                <a:solidFill>
                  <a:schemeClr val="bg1"/>
                </a:solidFill>
              </a:rPr>
            </a:br>
            <a:r>
              <a:rPr lang="en-US" sz="5208" dirty="0">
                <a:solidFill>
                  <a:schemeClr val="bg1"/>
                </a:solidFill>
              </a:rPr>
              <a:t>We will walk hand in hand</a:t>
            </a:r>
            <a:br>
              <a:rPr lang="en-US" sz="5208" dirty="0">
                <a:solidFill>
                  <a:schemeClr val="bg1"/>
                </a:solidFill>
              </a:rPr>
            </a:br>
            <a:r>
              <a:rPr lang="en-US" sz="5208" dirty="0">
                <a:solidFill>
                  <a:schemeClr val="bg1"/>
                </a:solidFill>
              </a:rPr>
              <a:t>And together we'll spread the News </a:t>
            </a:r>
            <a:br>
              <a:rPr lang="en-US" sz="5208" dirty="0">
                <a:solidFill>
                  <a:schemeClr val="bg1"/>
                </a:solidFill>
              </a:rPr>
            </a:br>
            <a:r>
              <a:rPr lang="en-US" sz="5208" dirty="0">
                <a:solidFill>
                  <a:schemeClr val="bg1"/>
                </a:solidFill>
              </a:rPr>
              <a:t>That God is in our land</a:t>
            </a:r>
            <a:endParaRPr lang="en-US" sz="5208" dirty="0">
              <a:solidFill>
                <a:schemeClr val="bg1"/>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And they'll know</a:t>
            </a:r>
            <a:br>
              <a:rPr lang="en-US" sz="5208" dirty="0">
                <a:solidFill>
                  <a:schemeClr val="bg1"/>
                </a:solidFill>
              </a:rPr>
            </a:br>
            <a:r>
              <a:rPr lang="en-US" sz="5208" dirty="0">
                <a:solidFill>
                  <a:schemeClr val="bg1"/>
                </a:solidFill>
              </a:rPr>
              <a:t>We are Christians</a:t>
            </a:r>
            <a:br>
              <a:rPr lang="en-US" sz="5208" dirty="0">
                <a:solidFill>
                  <a:schemeClr val="bg1"/>
                </a:solidFill>
              </a:rPr>
            </a:br>
            <a:r>
              <a:rPr lang="en-US" sz="5208" dirty="0">
                <a:solidFill>
                  <a:schemeClr val="bg1"/>
                </a:solidFill>
              </a:rPr>
              <a:t>By our love, by our Love</a:t>
            </a:r>
            <a:br>
              <a:rPr lang="en-US" sz="5208" dirty="0">
                <a:solidFill>
                  <a:schemeClr val="bg1"/>
                </a:solidFill>
              </a:rPr>
            </a:br>
            <a:r>
              <a:rPr lang="en-US" sz="5208" dirty="0">
                <a:solidFill>
                  <a:schemeClr val="bg1"/>
                </a:solidFill>
              </a:rPr>
              <a:t>Yes they'll know </a:t>
            </a:r>
            <a:br>
              <a:rPr lang="en-US" sz="5208" dirty="0">
                <a:solidFill>
                  <a:schemeClr val="bg1"/>
                </a:solidFill>
              </a:rPr>
            </a:br>
            <a:r>
              <a:rPr lang="en-US" sz="5208" dirty="0">
                <a:solidFill>
                  <a:schemeClr val="bg1"/>
                </a:solidFill>
              </a:rPr>
              <a:t>We are Christians by our love</a:t>
            </a:r>
            <a:endParaRPr lang="en-US" sz="5208" dirty="0">
              <a:solidFill>
                <a:schemeClr val="bg1"/>
              </a:solidFill>
              <a:latin typeface="Calibri" panose="020F0502020204030204" pitchFamily="34" charset="0"/>
            </a:endParaRPr>
          </a:p>
        </p:txBody>
      </p:sp>
    </p:spTree>
    <p:extLst>
      <p:ext uri="{BB962C8B-B14F-4D97-AF65-F5344CB8AC3E}">
        <p14:creationId xmlns:p14="http://schemas.microsoft.com/office/powerpoint/2010/main" val="58132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We will work with each other </a:t>
            </a:r>
            <a:br>
              <a:rPr lang="en-US" sz="5208" dirty="0">
                <a:solidFill>
                  <a:schemeClr val="bg1"/>
                </a:solidFill>
              </a:rPr>
            </a:br>
            <a:r>
              <a:rPr lang="en-US" sz="5208" dirty="0">
                <a:solidFill>
                  <a:schemeClr val="bg1"/>
                </a:solidFill>
              </a:rPr>
              <a:t>We will work side by side</a:t>
            </a:r>
            <a:br>
              <a:rPr lang="en-US" sz="5208" dirty="0">
                <a:solidFill>
                  <a:schemeClr val="bg1"/>
                </a:solidFill>
              </a:rPr>
            </a:br>
            <a:r>
              <a:rPr lang="en-US" sz="5208" dirty="0">
                <a:solidFill>
                  <a:schemeClr val="bg1"/>
                </a:solidFill>
              </a:rPr>
              <a:t>We will work with each other </a:t>
            </a:r>
            <a:br>
              <a:rPr lang="en-US" sz="5208" dirty="0">
                <a:solidFill>
                  <a:schemeClr val="bg1"/>
                </a:solidFill>
              </a:rPr>
            </a:br>
            <a:r>
              <a:rPr lang="en-US" sz="5208" dirty="0">
                <a:solidFill>
                  <a:schemeClr val="bg1"/>
                </a:solidFill>
              </a:rPr>
              <a:t>We will work side by side</a:t>
            </a:r>
            <a:br>
              <a:rPr lang="en-US" sz="5208" dirty="0">
                <a:solidFill>
                  <a:schemeClr val="bg1"/>
                </a:solidFill>
              </a:rPr>
            </a:br>
            <a:r>
              <a:rPr lang="en-US" sz="5208" dirty="0">
                <a:solidFill>
                  <a:schemeClr val="bg1"/>
                </a:solidFill>
              </a:rPr>
              <a:t>And we'll guard each man's dignity </a:t>
            </a:r>
            <a:br>
              <a:rPr lang="en-US" sz="5208" dirty="0">
                <a:solidFill>
                  <a:schemeClr val="bg1"/>
                </a:solidFill>
              </a:rPr>
            </a:br>
            <a:r>
              <a:rPr lang="en-US" sz="5208" dirty="0">
                <a:solidFill>
                  <a:schemeClr val="bg1"/>
                </a:solidFill>
              </a:rPr>
              <a:t>And save each man's pride</a:t>
            </a:r>
            <a:endParaRPr lang="en-US" sz="5208"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8150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n-US" sz="9000" b="1" dirty="0">
                <a:latin typeface="Calibri" panose="020F0502020204030204" pitchFamily="34" charset="0"/>
                <a:cs typeface="Calibri" panose="020F0502020204030204" pitchFamily="34" charset="0"/>
              </a:rPr>
              <a:t>Alive</a:t>
            </a:r>
            <a:endParaRPr lang="es-SV"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347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And they'll know</a:t>
            </a:r>
            <a:br>
              <a:rPr lang="en-US" sz="5208" dirty="0">
                <a:solidFill>
                  <a:schemeClr val="bg1"/>
                </a:solidFill>
              </a:rPr>
            </a:br>
            <a:r>
              <a:rPr lang="en-US" sz="5208" dirty="0">
                <a:solidFill>
                  <a:schemeClr val="bg1"/>
                </a:solidFill>
              </a:rPr>
              <a:t>We are Christians</a:t>
            </a:r>
            <a:br>
              <a:rPr lang="en-US" sz="5208" dirty="0">
                <a:solidFill>
                  <a:schemeClr val="bg1"/>
                </a:solidFill>
              </a:rPr>
            </a:br>
            <a:r>
              <a:rPr lang="en-US" sz="5208" dirty="0">
                <a:solidFill>
                  <a:schemeClr val="bg1"/>
                </a:solidFill>
              </a:rPr>
              <a:t>By our love, by our Love</a:t>
            </a:r>
            <a:br>
              <a:rPr lang="en-US" sz="5208" dirty="0">
                <a:solidFill>
                  <a:schemeClr val="bg1"/>
                </a:solidFill>
              </a:rPr>
            </a:br>
            <a:r>
              <a:rPr lang="en-US" sz="5208" dirty="0">
                <a:solidFill>
                  <a:schemeClr val="bg1"/>
                </a:solidFill>
              </a:rPr>
              <a:t>Yes they'll know </a:t>
            </a:r>
            <a:br>
              <a:rPr lang="en-US" sz="5208" dirty="0">
                <a:solidFill>
                  <a:schemeClr val="bg1"/>
                </a:solidFill>
              </a:rPr>
            </a:br>
            <a:r>
              <a:rPr lang="en-US" sz="5208" dirty="0">
                <a:solidFill>
                  <a:schemeClr val="bg1"/>
                </a:solidFill>
              </a:rPr>
              <a:t>We are Christians by our love</a:t>
            </a:r>
            <a:endParaRPr lang="en-US" sz="5208"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26799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And they'll know</a:t>
            </a:r>
            <a:br>
              <a:rPr lang="en-US" sz="5208" dirty="0">
                <a:solidFill>
                  <a:schemeClr val="bg1"/>
                </a:solidFill>
              </a:rPr>
            </a:br>
            <a:r>
              <a:rPr lang="en-US" sz="5208" dirty="0">
                <a:solidFill>
                  <a:schemeClr val="bg1"/>
                </a:solidFill>
              </a:rPr>
              <a:t>We are Christians</a:t>
            </a:r>
            <a:br>
              <a:rPr lang="en-US" sz="5208" dirty="0">
                <a:solidFill>
                  <a:schemeClr val="bg1"/>
                </a:solidFill>
              </a:rPr>
            </a:br>
            <a:r>
              <a:rPr lang="en-US" sz="5208" dirty="0">
                <a:solidFill>
                  <a:schemeClr val="bg1"/>
                </a:solidFill>
              </a:rPr>
              <a:t>By our love, by our Love</a:t>
            </a:r>
            <a:br>
              <a:rPr lang="en-US" sz="5208" dirty="0">
                <a:solidFill>
                  <a:schemeClr val="bg1"/>
                </a:solidFill>
              </a:rPr>
            </a:br>
            <a:r>
              <a:rPr lang="en-US" sz="5208" dirty="0">
                <a:solidFill>
                  <a:schemeClr val="bg1"/>
                </a:solidFill>
              </a:rPr>
              <a:t>Yes they'll know </a:t>
            </a:r>
            <a:br>
              <a:rPr lang="en-US" sz="5208" dirty="0">
                <a:solidFill>
                  <a:schemeClr val="bg1"/>
                </a:solidFill>
              </a:rPr>
            </a:br>
            <a:r>
              <a:rPr lang="en-US" sz="5208" dirty="0">
                <a:solidFill>
                  <a:schemeClr val="bg1"/>
                </a:solidFill>
              </a:rPr>
              <a:t>We are Christians by our love</a:t>
            </a:r>
            <a:endParaRPr lang="en-US" sz="5208"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5300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526" y="0"/>
            <a:ext cx="12192000" cy="6858000"/>
          </a:xfrm>
        </p:spPr>
        <p:txBody>
          <a:bodyPr/>
          <a:lstStyle/>
          <a:p>
            <a:pPr>
              <a:lnSpc>
                <a:spcPct val="110000"/>
              </a:lnSpc>
            </a:pPr>
            <a:r>
              <a:rPr lang="en-US" sz="5208" dirty="0">
                <a:solidFill>
                  <a:schemeClr val="bg1"/>
                </a:solidFill>
                <a:latin typeface="Calibri" panose="020F0502020204030204" pitchFamily="34" charset="0"/>
              </a:rPr>
              <a:t>We are called to make choices</a:t>
            </a:r>
            <a:br>
              <a:rPr lang="en-US" sz="5208" dirty="0">
                <a:solidFill>
                  <a:schemeClr val="bg1"/>
                </a:solidFill>
                <a:latin typeface="Calibri" panose="020F0502020204030204" pitchFamily="34" charset="0"/>
              </a:rPr>
            </a:br>
            <a:r>
              <a:rPr lang="en-US" sz="5208" dirty="0">
                <a:solidFill>
                  <a:schemeClr val="bg1"/>
                </a:solidFill>
                <a:latin typeface="Calibri" panose="020F0502020204030204" pitchFamily="34" charset="0"/>
              </a:rPr>
              <a:t> we are respond with our love</a:t>
            </a:r>
            <a:br>
              <a:rPr lang="en-US" sz="5208" dirty="0">
                <a:solidFill>
                  <a:schemeClr val="bg1"/>
                </a:solidFill>
                <a:latin typeface="Calibri" panose="020F0502020204030204" pitchFamily="34" charset="0"/>
              </a:rPr>
            </a:br>
            <a:r>
              <a:rPr lang="en-US" sz="5208" dirty="0">
                <a:solidFill>
                  <a:schemeClr val="bg1"/>
                </a:solidFill>
                <a:latin typeface="Calibri" panose="020F0502020204030204" pitchFamily="34" charset="0"/>
              </a:rPr>
              <a:t>We are called to make choices</a:t>
            </a:r>
            <a:br>
              <a:rPr lang="en-US" sz="5208" dirty="0">
                <a:solidFill>
                  <a:schemeClr val="bg1"/>
                </a:solidFill>
                <a:latin typeface="Calibri" panose="020F0502020204030204" pitchFamily="34" charset="0"/>
              </a:rPr>
            </a:br>
            <a:r>
              <a:rPr lang="en-US" sz="5208" dirty="0">
                <a:solidFill>
                  <a:schemeClr val="bg1"/>
                </a:solidFill>
                <a:latin typeface="Calibri" panose="020F0502020204030204" pitchFamily="34" charset="0"/>
              </a:rPr>
              <a:t> we are respond with our love</a:t>
            </a:r>
            <a:br>
              <a:rPr lang="en-US" sz="5208" dirty="0">
                <a:solidFill>
                  <a:schemeClr val="bg1"/>
                </a:solidFill>
                <a:latin typeface="Calibri" panose="020F0502020204030204" pitchFamily="34" charset="0"/>
              </a:rPr>
            </a:br>
            <a:r>
              <a:rPr lang="en-US" sz="5208" dirty="0">
                <a:solidFill>
                  <a:schemeClr val="bg1"/>
                </a:solidFill>
                <a:latin typeface="Calibri" panose="020F0502020204030204" pitchFamily="34" charset="0"/>
              </a:rPr>
              <a:t>And together with Wisdom, </a:t>
            </a:r>
            <a:br>
              <a:rPr lang="en-US" sz="5208" dirty="0">
                <a:solidFill>
                  <a:schemeClr val="bg1"/>
                </a:solidFill>
                <a:latin typeface="Calibri" panose="020F0502020204030204" pitchFamily="34" charset="0"/>
              </a:rPr>
            </a:br>
            <a:r>
              <a:rPr lang="en-US" sz="5208" dirty="0">
                <a:solidFill>
                  <a:schemeClr val="bg1"/>
                </a:solidFill>
                <a:latin typeface="Calibri" panose="020F0502020204030204" pitchFamily="34" charset="0"/>
              </a:rPr>
              <a:t>She´ll connect us all as one</a:t>
            </a:r>
          </a:p>
        </p:txBody>
      </p:sp>
    </p:spTree>
    <p:extLst>
      <p:ext uri="{BB962C8B-B14F-4D97-AF65-F5344CB8AC3E}">
        <p14:creationId xmlns:p14="http://schemas.microsoft.com/office/powerpoint/2010/main" val="405595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12192000" cy="6858000"/>
          </a:xfrm>
        </p:spPr>
        <p:txBody>
          <a:bodyPr/>
          <a:lstStyle/>
          <a:p>
            <a:pPr>
              <a:lnSpc>
                <a:spcPct val="110000"/>
              </a:lnSpc>
            </a:pPr>
            <a:r>
              <a:rPr lang="en-US" sz="5208" dirty="0">
                <a:solidFill>
                  <a:schemeClr val="bg1"/>
                </a:solidFill>
              </a:rPr>
              <a:t>And they'll know</a:t>
            </a:r>
            <a:br>
              <a:rPr lang="en-US" sz="5208" dirty="0">
                <a:solidFill>
                  <a:schemeClr val="bg1"/>
                </a:solidFill>
              </a:rPr>
            </a:br>
            <a:r>
              <a:rPr lang="en-US" sz="5208" dirty="0">
                <a:solidFill>
                  <a:schemeClr val="bg1"/>
                </a:solidFill>
              </a:rPr>
              <a:t>We are Christians</a:t>
            </a:r>
            <a:br>
              <a:rPr lang="en-US" sz="5208" dirty="0">
                <a:solidFill>
                  <a:schemeClr val="bg1"/>
                </a:solidFill>
              </a:rPr>
            </a:br>
            <a:r>
              <a:rPr lang="en-US" sz="5208" dirty="0">
                <a:solidFill>
                  <a:schemeClr val="bg1"/>
                </a:solidFill>
              </a:rPr>
              <a:t>By our love, by our Love</a:t>
            </a:r>
            <a:br>
              <a:rPr lang="en-US" sz="5208" dirty="0">
                <a:solidFill>
                  <a:schemeClr val="bg1"/>
                </a:solidFill>
              </a:rPr>
            </a:br>
            <a:r>
              <a:rPr lang="en-US" sz="5208" dirty="0">
                <a:solidFill>
                  <a:schemeClr val="bg1"/>
                </a:solidFill>
              </a:rPr>
              <a:t>Yes they'll know </a:t>
            </a:r>
            <a:br>
              <a:rPr lang="en-US" sz="5208" dirty="0">
                <a:solidFill>
                  <a:schemeClr val="bg1"/>
                </a:solidFill>
              </a:rPr>
            </a:br>
            <a:r>
              <a:rPr lang="en-US" sz="5208" dirty="0">
                <a:solidFill>
                  <a:schemeClr val="bg1"/>
                </a:solidFill>
              </a:rPr>
              <a:t>We are Christians by our love</a:t>
            </a:r>
            <a:endParaRPr lang="en-US" sz="5208"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46268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870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815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8619FE70-1CBA-DB69-F186-1FD1648ACD8F}"/>
              </a:ext>
            </a:extLst>
          </p:cNvPr>
          <p:cNvSpPr txBox="1"/>
          <p:nvPr/>
        </p:nvSpPr>
        <p:spPr>
          <a:xfrm>
            <a:off x="0" y="2807208"/>
            <a:ext cx="4782064" cy="341071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dirty="0">
                <a:solidFill>
                  <a:srgbClr val="0070C0"/>
                </a:solidFill>
              </a:rPr>
              <a:t>  We Want to Know You</a:t>
            </a:r>
          </a:p>
        </p:txBody>
      </p:sp>
      <p:pic>
        <p:nvPicPr>
          <p:cNvPr id="6" name="Marcador de contenido 5" descr="Código QR&#10;&#10;Descripción generada automáticamente">
            <a:extLst>
              <a:ext uri="{FF2B5EF4-FFF2-40B4-BE49-F238E27FC236}">
                <a16:creationId xmlns:a16="http://schemas.microsoft.com/office/drawing/2014/main" id="{EEE5366B-BE27-584D-9361-8E4827A1B0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578" y="331470"/>
            <a:ext cx="7480472" cy="6286500"/>
          </a:xfrm>
          <a:prstGeom prst="rect">
            <a:avLst/>
          </a:prstGeom>
        </p:spPr>
      </p:pic>
      <p:pic>
        <p:nvPicPr>
          <p:cNvPr id="9" name="Imagen 8">
            <a:extLst>
              <a:ext uri="{FF2B5EF4-FFF2-40B4-BE49-F238E27FC236}">
                <a16:creationId xmlns:a16="http://schemas.microsoft.com/office/drawing/2014/main" id="{09EB678D-D62C-7C66-ECBA-78EE4FB7C121}"/>
              </a:ext>
            </a:extLst>
          </p:cNvPr>
          <p:cNvPicPr>
            <a:picLocks noChangeAspect="1"/>
          </p:cNvPicPr>
          <p:nvPr/>
        </p:nvPicPr>
        <p:blipFill>
          <a:blip r:embed="rId3"/>
          <a:stretch>
            <a:fillRect/>
          </a:stretch>
        </p:blipFill>
        <p:spPr>
          <a:xfrm>
            <a:off x="799944" y="3394907"/>
            <a:ext cx="2749691" cy="1117657"/>
          </a:xfrm>
          <a:prstGeom prst="rect">
            <a:avLst/>
          </a:prstGeom>
        </p:spPr>
      </p:pic>
    </p:spTree>
    <p:extLst>
      <p:ext uri="{BB962C8B-B14F-4D97-AF65-F5344CB8AC3E}">
        <p14:creationId xmlns:p14="http://schemas.microsoft.com/office/powerpoint/2010/main" val="2900343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C126060-94DD-9046-9BFA-3B70C0979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07967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09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s-SV" sz="9000" b="1" dirty="0">
                <a:latin typeface="Calibri" panose="020F0502020204030204" pitchFamily="34" charset="0"/>
                <a:cs typeface="Calibri" panose="020F0502020204030204" pitchFamily="34" charset="0"/>
              </a:rPr>
              <a:t>Reckless Love</a:t>
            </a:r>
            <a:endParaRPr lang="en-US"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7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462"/>
            <a:ext cx="12192000" cy="6822538"/>
          </a:xfrm>
        </p:spPr>
        <p:txBody>
          <a:bodyPr anchor="ctr">
            <a:normAutofit/>
          </a:bodyPr>
          <a:lstStyle/>
          <a:p>
            <a:pPr marL="0" indent="0" algn="ctr">
              <a:buNone/>
            </a:pPr>
            <a:r>
              <a:rPr lang="en-US" sz="6300" dirty="0"/>
              <a:t>I was lost with a broken heart</a:t>
            </a:r>
          </a:p>
          <a:p>
            <a:pPr marL="0" indent="0" algn="ctr">
              <a:buNone/>
            </a:pPr>
            <a:r>
              <a:rPr lang="en-US" sz="6300" dirty="0"/>
              <a:t>You picked me up, </a:t>
            </a:r>
          </a:p>
          <a:p>
            <a:pPr marL="0" indent="0" algn="ctr">
              <a:buNone/>
            </a:pPr>
            <a:r>
              <a:rPr lang="en-US" sz="6300" dirty="0"/>
              <a:t>now I'm set apart</a:t>
            </a:r>
          </a:p>
        </p:txBody>
      </p:sp>
    </p:spTree>
    <p:extLst>
      <p:ext uri="{BB962C8B-B14F-4D97-AF65-F5344CB8AC3E}">
        <p14:creationId xmlns:p14="http://schemas.microsoft.com/office/powerpoint/2010/main" val="3226757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lstStyle/>
          <a:p>
            <a:pPr marL="0" indent="0" algn="ctr" latinLnBrk="1">
              <a:buNone/>
            </a:pPr>
            <a:r>
              <a:rPr lang="es-US" sz="6600" dirty="0" err="1"/>
              <a:t>Before</a:t>
            </a:r>
            <a:r>
              <a:rPr lang="es-US" sz="6600" dirty="0"/>
              <a:t> I </a:t>
            </a:r>
            <a:r>
              <a:rPr lang="es-US" sz="6600" dirty="0" err="1"/>
              <a:t>spoke</a:t>
            </a:r>
            <a:r>
              <a:rPr lang="es-US" sz="6600" dirty="0"/>
              <a:t> a Word</a:t>
            </a:r>
          </a:p>
          <a:p>
            <a:pPr marL="0" indent="0" algn="ctr" latinLnBrk="1">
              <a:buNone/>
            </a:pPr>
            <a:r>
              <a:rPr lang="es-US" sz="6600" dirty="0" err="1"/>
              <a:t>You</a:t>
            </a:r>
            <a:r>
              <a:rPr lang="es-US" sz="6600" dirty="0"/>
              <a:t> </a:t>
            </a:r>
            <a:r>
              <a:rPr lang="es-US" sz="6600" dirty="0" err="1"/>
              <a:t>were</a:t>
            </a:r>
            <a:r>
              <a:rPr lang="es-US" sz="6600" dirty="0"/>
              <a:t> </a:t>
            </a:r>
            <a:r>
              <a:rPr lang="es-US" sz="6600" dirty="0" err="1"/>
              <a:t>singing</a:t>
            </a:r>
            <a:r>
              <a:rPr lang="es-US" sz="6600" dirty="0"/>
              <a:t> </a:t>
            </a:r>
            <a:r>
              <a:rPr lang="es-US" sz="6600" dirty="0" err="1"/>
              <a:t>over</a:t>
            </a:r>
            <a:r>
              <a:rPr lang="es-US" sz="6600" dirty="0"/>
              <a:t> me</a:t>
            </a:r>
            <a:br>
              <a:rPr lang="es-US" sz="6600" dirty="0"/>
            </a:br>
            <a:r>
              <a:rPr lang="es-US" sz="6600" dirty="0" err="1"/>
              <a:t>You</a:t>
            </a:r>
            <a:r>
              <a:rPr lang="es-US" sz="6600" dirty="0"/>
              <a:t> </a:t>
            </a:r>
            <a:r>
              <a:rPr lang="es-US" sz="6600" dirty="0" err="1"/>
              <a:t>have</a:t>
            </a:r>
            <a:r>
              <a:rPr lang="es-US" sz="6600" dirty="0"/>
              <a:t> </a:t>
            </a:r>
            <a:r>
              <a:rPr lang="es-US" sz="6600" dirty="0" err="1"/>
              <a:t>been</a:t>
            </a:r>
            <a:r>
              <a:rPr lang="es-US" sz="6600" dirty="0"/>
              <a:t> so, so </a:t>
            </a:r>
            <a:r>
              <a:rPr lang="es-US" sz="6600" dirty="0" err="1"/>
              <a:t>good</a:t>
            </a:r>
            <a:r>
              <a:rPr lang="es-US" sz="6600" dirty="0"/>
              <a:t> to me</a:t>
            </a:r>
            <a:endParaRPr lang="en-US" sz="6600" dirty="0">
              <a:cs typeface="Calibri" panose="020F0502020204030204" pitchFamily="34" charset="0"/>
            </a:endParaRPr>
          </a:p>
        </p:txBody>
      </p:sp>
    </p:spTree>
    <p:extLst>
      <p:ext uri="{BB962C8B-B14F-4D97-AF65-F5344CB8AC3E}">
        <p14:creationId xmlns:p14="http://schemas.microsoft.com/office/powerpoint/2010/main" val="617011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err="1"/>
              <a:t>Before</a:t>
            </a:r>
            <a:r>
              <a:rPr lang="es-US" sz="6600" dirty="0"/>
              <a:t> I </a:t>
            </a:r>
            <a:r>
              <a:rPr lang="es-US" sz="6600" dirty="0" err="1"/>
              <a:t>spoke</a:t>
            </a:r>
            <a:r>
              <a:rPr lang="es-US" sz="6600" dirty="0"/>
              <a:t> a Word</a:t>
            </a:r>
          </a:p>
          <a:p>
            <a:pPr marL="0" indent="0" algn="ctr">
              <a:buNone/>
            </a:pPr>
            <a:r>
              <a:rPr lang="es-US" sz="6600" dirty="0" err="1"/>
              <a:t>You</a:t>
            </a:r>
            <a:r>
              <a:rPr lang="es-US" sz="6600" dirty="0"/>
              <a:t> </a:t>
            </a:r>
            <a:r>
              <a:rPr lang="es-US" sz="6600" dirty="0" err="1"/>
              <a:t>were</a:t>
            </a:r>
            <a:r>
              <a:rPr lang="es-US" sz="6600" dirty="0"/>
              <a:t> </a:t>
            </a:r>
            <a:r>
              <a:rPr lang="es-US" sz="6600" dirty="0" err="1"/>
              <a:t>singing</a:t>
            </a:r>
            <a:r>
              <a:rPr lang="es-US" sz="6600" dirty="0"/>
              <a:t> </a:t>
            </a:r>
            <a:r>
              <a:rPr lang="es-US" sz="6600" dirty="0" err="1"/>
              <a:t>over</a:t>
            </a:r>
            <a:r>
              <a:rPr lang="es-US" sz="6600" dirty="0"/>
              <a:t> me</a:t>
            </a:r>
            <a:br>
              <a:rPr lang="es-US" sz="6600" dirty="0"/>
            </a:br>
            <a:r>
              <a:rPr lang="es-US" sz="6600" dirty="0" err="1"/>
              <a:t>You</a:t>
            </a:r>
            <a:r>
              <a:rPr lang="es-US" sz="6600" dirty="0"/>
              <a:t> </a:t>
            </a:r>
            <a:r>
              <a:rPr lang="es-US" sz="6600" dirty="0" err="1"/>
              <a:t>have</a:t>
            </a:r>
            <a:r>
              <a:rPr lang="es-US" sz="6600" dirty="0"/>
              <a:t> </a:t>
            </a:r>
            <a:r>
              <a:rPr lang="es-US" sz="6600" dirty="0" err="1"/>
              <a:t>been</a:t>
            </a:r>
            <a:r>
              <a:rPr lang="es-US" sz="6600" dirty="0"/>
              <a:t> so, so </a:t>
            </a:r>
            <a:r>
              <a:rPr lang="es-US" sz="6600" dirty="0" err="1"/>
              <a:t>good</a:t>
            </a:r>
            <a:r>
              <a:rPr lang="es-US" sz="6600" dirty="0"/>
              <a:t> to me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828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the</a:t>
            </a:r>
            <a:r>
              <a:rPr lang="es-US" sz="6600" dirty="0"/>
              <a:t> </a:t>
            </a:r>
            <a:r>
              <a:rPr lang="es-US" sz="6600" dirty="0" err="1"/>
              <a:t>overwhelming</a:t>
            </a:r>
            <a:r>
              <a:rPr lang="es-US" sz="6600" dirty="0"/>
              <a:t> </a:t>
            </a:r>
          </a:p>
          <a:p>
            <a:pPr marL="0" indent="0" algn="ctr">
              <a:buNone/>
            </a:pPr>
            <a:r>
              <a:rPr lang="es-US" sz="6600" dirty="0" err="1"/>
              <a:t>Never-ending</a:t>
            </a:r>
            <a:r>
              <a:rPr lang="es-US" sz="6600" dirty="0"/>
              <a:t> </a:t>
            </a:r>
          </a:p>
          <a:p>
            <a:pPr marL="0" indent="0" algn="ctr">
              <a:buNone/>
            </a:pPr>
            <a:r>
              <a:rPr lang="es-US" sz="6600" dirty="0" err="1"/>
              <a:t>Reckless</a:t>
            </a:r>
            <a:r>
              <a:rPr lang="es-US" sz="6600" dirty="0"/>
              <a:t> </a:t>
            </a:r>
            <a:r>
              <a:rPr lang="es-US" sz="6600" dirty="0" err="1"/>
              <a:t>love</a:t>
            </a:r>
            <a:r>
              <a:rPr lang="es-US" sz="6600" dirty="0"/>
              <a:t> of </a:t>
            </a:r>
            <a:r>
              <a:rPr lang="es-US" sz="6600" dirty="0" err="1"/>
              <a:t>God</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579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it</a:t>
            </a:r>
            <a:r>
              <a:rPr lang="es-US" sz="6600" dirty="0"/>
              <a:t> </a:t>
            </a:r>
            <a:r>
              <a:rPr lang="es-US" sz="6600" dirty="0" err="1"/>
              <a:t>chases</a:t>
            </a:r>
            <a:r>
              <a:rPr lang="es-US" sz="6600" dirty="0"/>
              <a:t> me </a:t>
            </a:r>
            <a:r>
              <a:rPr lang="es-US" sz="6600" dirty="0" err="1"/>
              <a:t>down</a:t>
            </a:r>
            <a:endParaRPr lang="es-US" sz="6600" dirty="0"/>
          </a:p>
          <a:p>
            <a:pPr marL="0" indent="0" algn="ctr">
              <a:buNone/>
            </a:pPr>
            <a:r>
              <a:rPr lang="es-US" sz="6600" dirty="0" err="1"/>
              <a:t>Fights</a:t>
            </a:r>
            <a:r>
              <a:rPr lang="es-US" sz="6600" dirty="0"/>
              <a:t> '</a:t>
            </a:r>
            <a:r>
              <a:rPr lang="es-US" sz="6600" dirty="0" err="1"/>
              <a:t>til</a:t>
            </a:r>
            <a:r>
              <a:rPr lang="es-US" sz="6600" dirty="0"/>
              <a:t> </a:t>
            </a:r>
            <a:r>
              <a:rPr lang="es-US" sz="6600" dirty="0" err="1"/>
              <a:t>I'm</a:t>
            </a:r>
            <a:r>
              <a:rPr lang="es-US" sz="6600" dirty="0"/>
              <a:t> </a:t>
            </a:r>
            <a:r>
              <a:rPr lang="es-US" sz="6600" dirty="0" err="1"/>
              <a:t>found</a:t>
            </a:r>
            <a:endParaRPr lang="es-US" sz="6600" dirty="0"/>
          </a:p>
          <a:p>
            <a:pPr marL="0" indent="0" algn="ctr">
              <a:buNone/>
            </a:pPr>
            <a:r>
              <a:rPr lang="es-US" sz="6600" dirty="0" err="1"/>
              <a:t>Leaves</a:t>
            </a:r>
            <a:r>
              <a:rPr lang="es-US" sz="6600" dirty="0"/>
              <a:t> </a:t>
            </a:r>
            <a:r>
              <a:rPr lang="es-US" sz="6600" dirty="0" err="1"/>
              <a:t>the</a:t>
            </a:r>
            <a:r>
              <a:rPr lang="es-US" sz="6600" dirty="0"/>
              <a:t> </a:t>
            </a:r>
            <a:r>
              <a:rPr lang="es-US" sz="6600" dirty="0" err="1"/>
              <a:t>ninety-nine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865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I </a:t>
            </a:r>
            <a:r>
              <a:rPr lang="es-US" sz="6600" dirty="0" err="1"/>
              <a:t>couldn't</a:t>
            </a:r>
            <a:r>
              <a:rPr lang="es-US" sz="6600" dirty="0"/>
              <a:t> </a:t>
            </a:r>
            <a:r>
              <a:rPr lang="es-US" sz="6600" dirty="0" err="1"/>
              <a:t>earn</a:t>
            </a:r>
            <a:r>
              <a:rPr lang="es-US" sz="6600" dirty="0"/>
              <a:t> </a:t>
            </a:r>
            <a:r>
              <a:rPr lang="es-US" sz="6600" dirty="0" err="1"/>
              <a:t>it</a:t>
            </a:r>
            <a:endParaRPr lang="es-US" sz="6600" dirty="0"/>
          </a:p>
          <a:p>
            <a:pPr marL="0" indent="0" algn="ctr">
              <a:buNone/>
            </a:pPr>
            <a:r>
              <a:rPr lang="es-US" sz="6600" dirty="0"/>
              <a:t>And I </a:t>
            </a:r>
            <a:r>
              <a:rPr lang="es-US" sz="6600" dirty="0" err="1"/>
              <a:t>don't</a:t>
            </a:r>
            <a:r>
              <a:rPr lang="es-US" sz="6600" dirty="0"/>
              <a:t> </a:t>
            </a:r>
            <a:r>
              <a:rPr lang="es-US" sz="6600" dirty="0" err="1"/>
              <a:t>deserve</a:t>
            </a:r>
            <a:r>
              <a:rPr lang="es-US" sz="6600" dirty="0"/>
              <a:t> </a:t>
            </a:r>
            <a:r>
              <a:rPr lang="es-US" sz="6600" dirty="0" err="1"/>
              <a:t>it</a:t>
            </a:r>
            <a:endParaRPr lang="es-US" sz="6600" dirty="0"/>
          </a:p>
          <a:p>
            <a:pPr marL="0" indent="0" algn="ctr">
              <a:buNone/>
            </a:pPr>
            <a:r>
              <a:rPr lang="es-US" sz="6600" dirty="0" err="1"/>
              <a:t>Still</a:t>
            </a:r>
            <a:r>
              <a:rPr lang="es-US" sz="6600" dirty="0"/>
              <a:t>, </a:t>
            </a:r>
            <a:r>
              <a:rPr lang="es-US" sz="6600" dirty="0" err="1"/>
              <a:t>You</a:t>
            </a:r>
            <a:r>
              <a:rPr lang="es-US" sz="6600" dirty="0"/>
              <a:t> </a:t>
            </a:r>
            <a:r>
              <a:rPr lang="es-US" sz="6600" dirty="0" err="1"/>
              <a:t>give</a:t>
            </a:r>
            <a:r>
              <a:rPr lang="es-US" sz="6600" dirty="0"/>
              <a:t> </a:t>
            </a:r>
            <a:r>
              <a:rPr lang="es-US" sz="6600" dirty="0" err="1"/>
              <a:t>Yourself</a:t>
            </a:r>
            <a:r>
              <a:rPr lang="es-US" sz="6600" dirty="0"/>
              <a:t> </a:t>
            </a:r>
            <a:r>
              <a:rPr lang="es-US" sz="6600" dirty="0" err="1"/>
              <a:t>away</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2590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the</a:t>
            </a:r>
            <a:r>
              <a:rPr lang="es-US" sz="6600" dirty="0"/>
              <a:t> </a:t>
            </a:r>
            <a:r>
              <a:rPr lang="es-US" sz="6600" dirty="0" err="1"/>
              <a:t>overwhelming</a:t>
            </a:r>
            <a:r>
              <a:rPr lang="es-US" sz="6600" dirty="0"/>
              <a:t> </a:t>
            </a:r>
          </a:p>
          <a:p>
            <a:pPr marL="0" indent="0" algn="ctr">
              <a:buNone/>
            </a:pPr>
            <a:r>
              <a:rPr lang="es-US" sz="6600" dirty="0" err="1"/>
              <a:t>Never-ending</a:t>
            </a:r>
            <a:r>
              <a:rPr lang="es-US" sz="6600" dirty="0"/>
              <a:t> </a:t>
            </a:r>
          </a:p>
          <a:p>
            <a:pPr marL="0" indent="0" algn="ctr">
              <a:buNone/>
            </a:pPr>
            <a:r>
              <a:rPr lang="es-US" sz="6600" dirty="0" err="1"/>
              <a:t>Reckless</a:t>
            </a:r>
            <a:r>
              <a:rPr lang="es-US" sz="6600" dirty="0"/>
              <a:t> </a:t>
            </a:r>
            <a:r>
              <a:rPr lang="es-US" sz="6600" dirty="0" err="1"/>
              <a:t>love</a:t>
            </a:r>
            <a:r>
              <a:rPr lang="es-US" sz="6600" dirty="0"/>
              <a:t> of </a:t>
            </a:r>
            <a:r>
              <a:rPr lang="es-US" sz="6600" dirty="0" err="1"/>
              <a:t>God</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4867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8197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latinLnBrk="1">
              <a:buNone/>
            </a:pPr>
            <a:r>
              <a:rPr lang="es-US" sz="6600" dirty="0" err="1"/>
              <a:t>When</a:t>
            </a:r>
            <a:r>
              <a:rPr lang="es-US" sz="6600" dirty="0"/>
              <a:t> I </a:t>
            </a:r>
            <a:r>
              <a:rPr lang="es-US" sz="6600" dirty="0" err="1"/>
              <a:t>was</a:t>
            </a:r>
            <a:r>
              <a:rPr lang="es-US" sz="6600" dirty="0"/>
              <a:t> </a:t>
            </a:r>
            <a:r>
              <a:rPr lang="es-US" sz="6600" dirty="0" err="1"/>
              <a:t>Your</a:t>
            </a:r>
            <a:r>
              <a:rPr lang="es-US" sz="6600" dirty="0"/>
              <a:t> </a:t>
            </a:r>
            <a:r>
              <a:rPr lang="es-US" sz="6600" dirty="0" err="1"/>
              <a:t>foe</a:t>
            </a:r>
            <a:endParaRPr lang="es-US" sz="6600" dirty="0"/>
          </a:p>
          <a:p>
            <a:pPr marL="0" indent="0" algn="ctr" latinLnBrk="1">
              <a:buNone/>
            </a:pPr>
            <a:r>
              <a:rPr lang="es-US" sz="6600" dirty="0" err="1"/>
              <a:t>Still</a:t>
            </a:r>
            <a:r>
              <a:rPr lang="es-US" sz="6600" dirty="0"/>
              <a:t> </a:t>
            </a:r>
            <a:r>
              <a:rPr lang="es-US" sz="6600" dirty="0" err="1"/>
              <a:t>Your</a:t>
            </a:r>
            <a:r>
              <a:rPr lang="es-US" sz="6600" dirty="0"/>
              <a:t> </a:t>
            </a:r>
            <a:r>
              <a:rPr lang="es-US" sz="6600" dirty="0" err="1"/>
              <a:t>love</a:t>
            </a:r>
            <a:r>
              <a:rPr lang="es-US" sz="6600" dirty="0"/>
              <a:t> </a:t>
            </a:r>
            <a:r>
              <a:rPr lang="es-US" sz="6600" dirty="0" err="1"/>
              <a:t>fought</a:t>
            </a:r>
            <a:r>
              <a:rPr lang="es-US" sz="6600" dirty="0"/>
              <a:t> </a:t>
            </a:r>
            <a:r>
              <a:rPr lang="es-US" sz="6600" dirty="0" err="1"/>
              <a:t>for</a:t>
            </a:r>
            <a:r>
              <a:rPr lang="es-US" sz="6600" dirty="0"/>
              <a:t> me</a:t>
            </a:r>
            <a:br>
              <a:rPr lang="es-US" sz="6600" dirty="0"/>
            </a:br>
            <a:r>
              <a:rPr lang="es-US" sz="6600" dirty="0" err="1"/>
              <a:t>You</a:t>
            </a:r>
            <a:r>
              <a:rPr lang="es-US" sz="6600" dirty="0"/>
              <a:t> </a:t>
            </a:r>
            <a:r>
              <a:rPr lang="es-US" sz="6600" dirty="0" err="1"/>
              <a:t>have</a:t>
            </a:r>
            <a:r>
              <a:rPr lang="es-US" sz="6600" dirty="0"/>
              <a:t> </a:t>
            </a:r>
            <a:r>
              <a:rPr lang="es-US" sz="6600" dirty="0" err="1"/>
              <a:t>been</a:t>
            </a:r>
            <a:r>
              <a:rPr lang="es-US" sz="6600" dirty="0"/>
              <a:t> so, so </a:t>
            </a:r>
            <a:r>
              <a:rPr lang="es-US" sz="6600" dirty="0" err="1"/>
              <a:t>good</a:t>
            </a:r>
            <a:r>
              <a:rPr lang="es-US" sz="6600" dirty="0"/>
              <a:t> to me</a:t>
            </a:r>
            <a:endParaRPr lang="en-US" sz="6600" dirty="0">
              <a:cs typeface="Calibri" panose="020F0502020204030204" pitchFamily="34" charset="0"/>
            </a:endParaRPr>
          </a:p>
        </p:txBody>
      </p:sp>
    </p:spTree>
    <p:extLst>
      <p:ext uri="{BB962C8B-B14F-4D97-AF65-F5344CB8AC3E}">
        <p14:creationId xmlns:p14="http://schemas.microsoft.com/office/powerpoint/2010/main" val="659916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latinLnBrk="1">
              <a:buNone/>
            </a:pPr>
            <a:r>
              <a:rPr lang="es-US" sz="6600" dirty="0" err="1"/>
              <a:t>When</a:t>
            </a:r>
            <a:r>
              <a:rPr lang="es-US" sz="6600" dirty="0"/>
              <a:t> I </a:t>
            </a:r>
            <a:r>
              <a:rPr lang="es-US" sz="6600" dirty="0" err="1"/>
              <a:t>felt</a:t>
            </a:r>
            <a:r>
              <a:rPr lang="es-US" sz="6600" dirty="0"/>
              <a:t> no </a:t>
            </a:r>
            <a:r>
              <a:rPr lang="es-US" sz="6600" dirty="0" err="1"/>
              <a:t>worth</a:t>
            </a:r>
            <a:endParaRPr lang="es-US" sz="6600" dirty="0"/>
          </a:p>
          <a:p>
            <a:pPr marL="0" indent="0" algn="ctr" latinLnBrk="1">
              <a:buNone/>
            </a:pPr>
            <a:r>
              <a:rPr lang="es-US" sz="6600" dirty="0" err="1"/>
              <a:t>You</a:t>
            </a:r>
            <a:r>
              <a:rPr lang="es-US" sz="6600" dirty="0"/>
              <a:t> </a:t>
            </a:r>
            <a:r>
              <a:rPr lang="es-US" sz="6600" dirty="0" err="1"/>
              <a:t>paid</a:t>
            </a:r>
            <a:r>
              <a:rPr lang="es-US" sz="6600" dirty="0"/>
              <a:t> </a:t>
            </a:r>
            <a:r>
              <a:rPr lang="es-US" sz="6600" dirty="0" err="1"/>
              <a:t>it</a:t>
            </a:r>
            <a:r>
              <a:rPr lang="es-US" sz="6600" dirty="0"/>
              <a:t> </a:t>
            </a:r>
            <a:r>
              <a:rPr lang="es-US" sz="6600" dirty="0" err="1"/>
              <a:t>all</a:t>
            </a:r>
            <a:r>
              <a:rPr lang="es-US" sz="6600" dirty="0"/>
              <a:t> </a:t>
            </a:r>
            <a:r>
              <a:rPr lang="es-US" sz="6600" dirty="0" err="1"/>
              <a:t>for</a:t>
            </a:r>
            <a:r>
              <a:rPr lang="es-US" sz="6600" dirty="0"/>
              <a:t> me</a:t>
            </a:r>
            <a:br>
              <a:rPr lang="es-US" sz="6600" dirty="0"/>
            </a:br>
            <a:r>
              <a:rPr lang="es-US" sz="6600" dirty="0" err="1"/>
              <a:t>You</a:t>
            </a:r>
            <a:r>
              <a:rPr lang="es-US" sz="6600" dirty="0"/>
              <a:t> </a:t>
            </a:r>
            <a:r>
              <a:rPr lang="es-US" sz="6600" dirty="0" err="1"/>
              <a:t>have</a:t>
            </a:r>
            <a:r>
              <a:rPr lang="es-US" sz="6600" dirty="0"/>
              <a:t> </a:t>
            </a:r>
            <a:r>
              <a:rPr lang="es-US" sz="6600" dirty="0" err="1"/>
              <a:t>been</a:t>
            </a:r>
            <a:r>
              <a:rPr lang="es-US" sz="6600" dirty="0"/>
              <a:t> so, so </a:t>
            </a:r>
            <a:r>
              <a:rPr lang="es-US" sz="6600" dirty="0" err="1"/>
              <a:t>kind</a:t>
            </a:r>
            <a:r>
              <a:rPr lang="es-US" sz="6600" dirty="0"/>
              <a:t> to me</a:t>
            </a:r>
            <a:endParaRPr lang="en-US" sz="6600" dirty="0">
              <a:cs typeface="Calibri" panose="020F0502020204030204" pitchFamily="34" charset="0"/>
            </a:endParaRPr>
          </a:p>
        </p:txBody>
      </p:sp>
    </p:spTree>
    <p:extLst>
      <p:ext uri="{BB962C8B-B14F-4D97-AF65-F5344CB8AC3E}">
        <p14:creationId xmlns:p14="http://schemas.microsoft.com/office/powerpoint/2010/main" val="3264689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the</a:t>
            </a:r>
            <a:r>
              <a:rPr lang="es-US" sz="6600" dirty="0"/>
              <a:t> </a:t>
            </a:r>
            <a:r>
              <a:rPr lang="es-US" sz="6600" dirty="0" err="1"/>
              <a:t>overwhelming</a:t>
            </a:r>
            <a:r>
              <a:rPr lang="es-US" sz="6600" dirty="0"/>
              <a:t> </a:t>
            </a:r>
          </a:p>
          <a:p>
            <a:pPr marL="0" indent="0" algn="ctr">
              <a:buNone/>
            </a:pPr>
            <a:r>
              <a:rPr lang="es-US" sz="6600" dirty="0" err="1"/>
              <a:t>Never-ending</a:t>
            </a:r>
            <a:r>
              <a:rPr lang="es-US" sz="6600" dirty="0"/>
              <a:t> </a:t>
            </a:r>
          </a:p>
          <a:p>
            <a:pPr marL="0" indent="0" algn="ctr">
              <a:buNone/>
            </a:pPr>
            <a:r>
              <a:rPr lang="es-US" sz="6600" dirty="0" err="1"/>
              <a:t>Reckless</a:t>
            </a:r>
            <a:r>
              <a:rPr lang="es-US" sz="6600" dirty="0"/>
              <a:t> </a:t>
            </a:r>
            <a:r>
              <a:rPr lang="es-US" sz="6600" dirty="0" err="1"/>
              <a:t>love</a:t>
            </a:r>
            <a:r>
              <a:rPr lang="es-US" sz="6600" dirty="0"/>
              <a:t> of </a:t>
            </a:r>
            <a:r>
              <a:rPr lang="es-US" sz="6600" dirty="0" err="1"/>
              <a:t>God</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6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462"/>
            <a:ext cx="12192000" cy="6822538"/>
          </a:xfrm>
        </p:spPr>
        <p:txBody>
          <a:bodyPr anchor="ctr">
            <a:normAutofit/>
          </a:bodyPr>
          <a:lstStyle/>
          <a:p>
            <a:pPr marL="0" indent="0" algn="ctr">
              <a:buNone/>
            </a:pPr>
            <a:r>
              <a:rPr lang="en-US" sz="6300" dirty="0"/>
              <a:t>From the ash </a:t>
            </a:r>
          </a:p>
          <a:p>
            <a:pPr marL="0" indent="0" algn="ctr">
              <a:buNone/>
            </a:pPr>
            <a:r>
              <a:rPr lang="en-US" sz="6300" dirty="0"/>
              <a:t>I am born again</a:t>
            </a:r>
          </a:p>
          <a:p>
            <a:pPr marL="0" indent="0" algn="ctr">
              <a:buNone/>
            </a:pPr>
            <a:r>
              <a:rPr lang="en-US" sz="6300" dirty="0"/>
              <a:t>Forever safe in the </a:t>
            </a:r>
            <a:r>
              <a:rPr lang="en-US" sz="6300" dirty="0" err="1"/>
              <a:t>Saviour's</a:t>
            </a:r>
            <a:r>
              <a:rPr lang="en-US" sz="6300" dirty="0"/>
              <a:t> hands</a:t>
            </a:r>
            <a:endParaRPr lang="es-SV" sz="6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822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it</a:t>
            </a:r>
            <a:r>
              <a:rPr lang="es-US" sz="6600" dirty="0"/>
              <a:t> </a:t>
            </a:r>
            <a:r>
              <a:rPr lang="es-US" sz="6600" dirty="0" err="1"/>
              <a:t>chases</a:t>
            </a:r>
            <a:r>
              <a:rPr lang="es-US" sz="6600" dirty="0"/>
              <a:t> me </a:t>
            </a:r>
            <a:r>
              <a:rPr lang="es-US" sz="6600" dirty="0" err="1"/>
              <a:t>down</a:t>
            </a:r>
            <a:endParaRPr lang="es-US" sz="6600" dirty="0"/>
          </a:p>
          <a:p>
            <a:pPr marL="0" indent="0" algn="ctr">
              <a:buNone/>
            </a:pPr>
            <a:r>
              <a:rPr lang="es-US" sz="6600" dirty="0" err="1"/>
              <a:t>Fights</a:t>
            </a:r>
            <a:r>
              <a:rPr lang="es-US" sz="6600" dirty="0"/>
              <a:t> '</a:t>
            </a:r>
            <a:r>
              <a:rPr lang="es-US" sz="6600" dirty="0" err="1"/>
              <a:t>til</a:t>
            </a:r>
            <a:r>
              <a:rPr lang="es-US" sz="6600" dirty="0"/>
              <a:t> </a:t>
            </a:r>
            <a:r>
              <a:rPr lang="es-US" sz="6600" dirty="0" err="1"/>
              <a:t>I'm</a:t>
            </a:r>
            <a:r>
              <a:rPr lang="es-US" sz="6600" dirty="0"/>
              <a:t> </a:t>
            </a:r>
            <a:r>
              <a:rPr lang="es-US" sz="6600" dirty="0" err="1"/>
              <a:t>found</a:t>
            </a:r>
            <a:endParaRPr lang="es-US" sz="6600" dirty="0"/>
          </a:p>
          <a:p>
            <a:pPr marL="0" indent="0" algn="ctr">
              <a:buNone/>
            </a:pPr>
            <a:r>
              <a:rPr lang="es-US" sz="6600" dirty="0" err="1"/>
              <a:t>Leaves</a:t>
            </a:r>
            <a:r>
              <a:rPr lang="es-US" sz="6600" dirty="0"/>
              <a:t> </a:t>
            </a:r>
            <a:r>
              <a:rPr lang="es-US" sz="6600" dirty="0" err="1"/>
              <a:t>the</a:t>
            </a:r>
            <a:r>
              <a:rPr lang="es-US" sz="6600" dirty="0"/>
              <a:t> </a:t>
            </a:r>
            <a:r>
              <a:rPr lang="es-US" sz="6600" dirty="0" err="1"/>
              <a:t>ninety-nine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02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I </a:t>
            </a:r>
            <a:r>
              <a:rPr lang="es-US" sz="6600" dirty="0" err="1"/>
              <a:t>couldn't</a:t>
            </a:r>
            <a:r>
              <a:rPr lang="es-US" sz="6600" dirty="0"/>
              <a:t> </a:t>
            </a:r>
            <a:r>
              <a:rPr lang="es-US" sz="6600" dirty="0" err="1"/>
              <a:t>earn</a:t>
            </a:r>
            <a:r>
              <a:rPr lang="es-US" sz="6600" dirty="0"/>
              <a:t> </a:t>
            </a:r>
            <a:r>
              <a:rPr lang="es-US" sz="6600" dirty="0" err="1"/>
              <a:t>it</a:t>
            </a:r>
            <a:endParaRPr lang="es-US" sz="6600" dirty="0"/>
          </a:p>
          <a:p>
            <a:pPr marL="0" indent="0" algn="ctr">
              <a:buNone/>
            </a:pPr>
            <a:r>
              <a:rPr lang="es-US" sz="6600" dirty="0"/>
              <a:t>And I </a:t>
            </a:r>
            <a:r>
              <a:rPr lang="es-US" sz="6600" dirty="0" err="1"/>
              <a:t>don't</a:t>
            </a:r>
            <a:r>
              <a:rPr lang="es-US" sz="6600" dirty="0"/>
              <a:t> </a:t>
            </a:r>
            <a:r>
              <a:rPr lang="es-US" sz="6600" dirty="0" err="1"/>
              <a:t>deserve</a:t>
            </a:r>
            <a:r>
              <a:rPr lang="es-US" sz="6600" dirty="0"/>
              <a:t> </a:t>
            </a:r>
            <a:r>
              <a:rPr lang="es-US" sz="6600" dirty="0" err="1"/>
              <a:t>it</a:t>
            </a:r>
            <a:endParaRPr lang="es-US" sz="6600" dirty="0"/>
          </a:p>
          <a:p>
            <a:pPr marL="0" indent="0" algn="ctr">
              <a:buNone/>
            </a:pPr>
            <a:r>
              <a:rPr lang="es-US" sz="6600" dirty="0" err="1"/>
              <a:t>Still</a:t>
            </a:r>
            <a:r>
              <a:rPr lang="es-US" sz="6600" dirty="0"/>
              <a:t>, </a:t>
            </a:r>
            <a:r>
              <a:rPr lang="es-US" sz="6600" dirty="0" err="1"/>
              <a:t>You</a:t>
            </a:r>
            <a:r>
              <a:rPr lang="es-US" sz="6600" dirty="0"/>
              <a:t> </a:t>
            </a:r>
            <a:r>
              <a:rPr lang="es-US" sz="6600" dirty="0" err="1"/>
              <a:t>give</a:t>
            </a:r>
            <a:r>
              <a:rPr lang="es-US" sz="6600" dirty="0"/>
              <a:t> </a:t>
            </a:r>
            <a:r>
              <a:rPr lang="es-US" sz="6600" dirty="0" err="1"/>
              <a:t>Yourself</a:t>
            </a:r>
            <a:r>
              <a:rPr lang="es-US" sz="6600" dirty="0"/>
              <a:t> </a:t>
            </a:r>
            <a:r>
              <a:rPr lang="es-US" sz="6600" dirty="0" err="1"/>
              <a:t>away</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535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the</a:t>
            </a:r>
            <a:r>
              <a:rPr lang="es-US" sz="6600" dirty="0"/>
              <a:t> </a:t>
            </a:r>
            <a:r>
              <a:rPr lang="es-US" sz="6600" dirty="0" err="1"/>
              <a:t>overwhelming</a:t>
            </a:r>
            <a:r>
              <a:rPr lang="es-US" sz="6600" dirty="0"/>
              <a:t> </a:t>
            </a:r>
          </a:p>
          <a:p>
            <a:pPr marL="0" indent="0" algn="ctr">
              <a:buNone/>
            </a:pPr>
            <a:r>
              <a:rPr lang="es-US" sz="6600" dirty="0" err="1"/>
              <a:t>Never-ending</a:t>
            </a:r>
            <a:r>
              <a:rPr lang="es-US" sz="6600" dirty="0"/>
              <a:t> </a:t>
            </a:r>
          </a:p>
          <a:p>
            <a:pPr marL="0" indent="0" algn="ctr">
              <a:buNone/>
            </a:pPr>
            <a:r>
              <a:rPr lang="es-US" sz="6600" dirty="0" err="1"/>
              <a:t>Reckless</a:t>
            </a:r>
            <a:r>
              <a:rPr lang="es-US" sz="6600" dirty="0"/>
              <a:t> </a:t>
            </a:r>
            <a:r>
              <a:rPr lang="es-US" sz="6600" dirty="0" err="1"/>
              <a:t>love</a:t>
            </a:r>
            <a:r>
              <a:rPr lang="es-US" sz="6600" dirty="0"/>
              <a:t> of </a:t>
            </a:r>
            <a:r>
              <a:rPr lang="es-US" sz="6600" dirty="0" err="1"/>
              <a:t>God</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7705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8493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err="1"/>
              <a:t>There's</a:t>
            </a:r>
            <a:r>
              <a:rPr lang="es-US" sz="6600" dirty="0"/>
              <a:t> no </a:t>
            </a:r>
            <a:r>
              <a:rPr lang="es-US" sz="6600" dirty="0" err="1"/>
              <a:t>shadow</a:t>
            </a:r>
            <a:r>
              <a:rPr lang="es-US" sz="6600" dirty="0"/>
              <a:t> </a:t>
            </a:r>
          </a:p>
          <a:p>
            <a:pPr marL="0" indent="0" algn="ctr">
              <a:buNone/>
            </a:pPr>
            <a:r>
              <a:rPr lang="es-US" sz="6600" dirty="0" err="1"/>
              <a:t>You</a:t>
            </a:r>
            <a:r>
              <a:rPr lang="es-US" sz="6600" dirty="0"/>
              <a:t> </a:t>
            </a:r>
            <a:r>
              <a:rPr lang="es-US" sz="6600" dirty="0" err="1"/>
              <a:t>won't</a:t>
            </a:r>
            <a:r>
              <a:rPr lang="es-US" sz="6600" dirty="0"/>
              <a:t> light up</a:t>
            </a:r>
            <a:br>
              <a:rPr lang="es-US" sz="6600" dirty="0"/>
            </a:br>
            <a:r>
              <a:rPr lang="es-US" sz="6600" dirty="0"/>
              <a:t>Mountain </a:t>
            </a:r>
            <a:r>
              <a:rPr lang="es-US" sz="6600" dirty="0" err="1"/>
              <a:t>You</a:t>
            </a:r>
            <a:r>
              <a:rPr lang="es-US" sz="6600" dirty="0"/>
              <a:t> </a:t>
            </a:r>
            <a:r>
              <a:rPr lang="es-US" sz="6600" dirty="0" err="1"/>
              <a:t>won't</a:t>
            </a:r>
            <a:r>
              <a:rPr lang="es-US" sz="6600" dirty="0"/>
              <a:t> </a:t>
            </a:r>
            <a:r>
              <a:rPr lang="es-US" sz="6600" dirty="0" err="1"/>
              <a:t>climb</a:t>
            </a:r>
            <a:r>
              <a:rPr lang="es-US" sz="6600" dirty="0"/>
              <a:t> up</a:t>
            </a:r>
            <a:br>
              <a:rPr lang="es-US" sz="6600" dirty="0"/>
            </a:br>
            <a:r>
              <a:rPr lang="es-US" sz="6600" dirty="0" err="1"/>
              <a:t>Coming</a:t>
            </a:r>
            <a:r>
              <a:rPr lang="es-US" sz="6600" dirty="0"/>
              <a:t> </a:t>
            </a:r>
            <a:r>
              <a:rPr lang="es-US" sz="6600" dirty="0" err="1"/>
              <a:t>after</a:t>
            </a:r>
            <a:r>
              <a:rPr lang="es-US" sz="6600" dirty="0"/>
              <a:t> me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4491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err="1"/>
              <a:t>There's</a:t>
            </a:r>
            <a:r>
              <a:rPr lang="es-US" sz="6600" dirty="0"/>
              <a:t> no </a:t>
            </a:r>
            <a:r>
              <a:rPr lang="es-US" sz="6600" dirty="0" err="1"/>
              <a:t>wall</a:t>
            </a:r>
            <a:r>
              <a:rPr lang="es-US" sz="6600" dirty="0"/>
              <a:t> </a:t>
            </a:r>
            <a:r>
              <a:rPr lang="es-US" sz="6600" dirty="0" err="1"/>
              <a:t>You</a:t>
            </a:r>
            <a:r>
              <a:rPr lang="es-US" sz="6600" dirty="0"/>
              <a:t> </a:t>
            </a:r>
            <a:r>
              <a:rPr lang="es-US" sz="6600" dirty="0" err="1"/>
              <a:t>won't</a:t>
            </a:r>
            <a:r>
              <a:rPr lang="es-US" sz="6600" dirty="0"/>
              <a:t> </a:t>
            </a:r>
            <a:r>
              <a:rPr lang="es-US" sz="6600" dirty="0" err="1"/>
              <a:t>kick</a:t>
            </a:r>
            <a:r>
              <a:rPr lang="es-US" sz="6600" dirty="0"/>
              <a:t> </a:t>
            </a:r>
            <a:r>
              <a:rPr lang="es-US" sz="6600" dirty="0" err="1"/>
              <a:t>down</a:t>
            </a:r>
            <a:br>
              <a:rPr lang="es-US" sz="6600" dirty="0"/>
            </a:br>
            <a:r>
              <a:rPr lang="es-US" sz="6600" dirty="0"/>
              <a:t>Lie </a:t>
            </a:r>
            <a:r>
              <a:rPr lang="es-US" sz="6600" dirty="0" err="1"/>
              <a:t>You</a:t>
            </a:r>
            <a:r>
              <a:rPr lang="es-US" sz="6600" dirty="0"/>
              <a:t> </a:t>
            </a:r>
            <a:r>
              <a:rPr lang="es-US" sz="6600" dirty="0" err="1"/>
              <a:t>won't</a:t>
            </a:r>
            <a:r>
              <a:rPr lang="es-US" sz="6600" dirty="0"/>
              <a:t> </a:t>
            </a:r>
            <a:r>
              <a:rPr lang="es-US" sz="6600" dirty="0" err="1"/>
              <a:t>tear</a:t>
            </a:r>
            <a:r>
              <a:rPr lang="es-US" sz="6600" dirty="0"/>
              <a:t> </a:t>
            </a:r>
            <a:r>
              <a:rPr lang="es-US" sz="6600" dirty="0" err="1"/>
              <a:t>down</a:t>
            </a:r>
            <a:br>
              <a:rPr lang="es-US" sz="6600" dirty="0"/>
            </a:br>
            <a:r>
              <a:rPr lang="es-US" sz="6600" dirty="0" err="1"/>
              <a:t>Coming</a:t>
            </a:r>
            <a:r>
              <a:rPr lang="es-US" sz="6600" dirty="0"/>
              <a:t> </a:t>
            </a:r>
            <a:r>
              <a:rPr lang="es-US" sz="6600" dirty="0" err="1"/>
              <a:t>after</a:t>
            </a:r>
            <a:r>
              <a:rPr lang="es-US" sz="6600" dirty="0"/>
              <a:t> me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669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err="1"/>
              <a:t>There's</a:t>
            </a:r>
            <a:r>
              <a:rPr lang="es-US" sz="6600" dirty="0"/>
              <a:t> no </a:t>
            </a:r>
            <a:r>
              <a:rPr lang="es-US" sz="6600" dirty="0" err="1"/>
              <a:t>shadow</a:t>
            </a:r>
            <a:r>
              <a:rPr lang="es-US" sz="6600" dirty="0"/>
              <a:t> </a:t>
            </a:r>
          </a:p>
          <a:p>
            <a:pPr marL="0" indent="0" algn="ctr">
              <a:buNone/>
            </a:pPr>
            <a:r>
              <a:rPr lang="es-US" sz="6600" dirty="0" err="1"/>
              <a:t>You</a:t>
            </a:r>
            <a:r>
              <a:rPr lang="es-US" sz="6600" dirty="0"/>
              <a:t> </a:t>
            </a:r>
            <a:r>
              <a:rPr lang="es-US" sz="6600" dirty="0" err="1"/>
              <a:t>won't</a:t>
            </a:r>
            <a:r>
              <a:rPr lang="es-US" sz="6600" dirty="0"/>
              <a:t> light up</a:t>
            </a:r>
            <a:br>
              <a:rPr lang="es-US" sz="6600" dirty="0"/>
            </a:br>
            <a:r>
              <a:rPr lang="es-US" sz="6600" dirty="0"/>
              <a:t>Mountain </a:t>
            </a:r>
            <a:r>
              <a:rPr lang="es-US" sz="6600" dirty="0" err="1"/>
              <a:t>You</a:t>
            </a:r>
            <a:r>
              <a:rPr lang="es-US" sz="6600" dirty="0"/>
              <a:t> </a:t>
            </a:r>
            <a:r>
              <a:rPr lang="es-US" sz="6600" dirty="0" err="1"/>
              <a:t>won't</a:t>
            </a:r>
            <a:r>
              <a:rPr lang="es-US" sz="6600" dirty="0"/>
              <a:t> </a:t>
            </a:r>
            <a:r>
              <a:rPr lang="es-US" sz="6600" dirty="0" err="1"/>
              <a:t>climb</a:t>
            </a:r>
            <a:r>
              <a:rPr lang="es-US" sz="6600" dirty="0"/>
              <a:t> up</a:t>
            </a:r>
            <a:br>
              <a:rPr lang="es-US" sz="6600" dirty="0"/>
            </a:br>
            <a:r>
              <a:rPr lang="es-US" sz="6600" dirty="0" err="1"/>
              <a:t>Coming</a:t>
            </a:r>
            <a:r>
              <a:rPr lang="es-US" sz="6600" dirty="0"/>
              <a:t> </a:t>
            </a:r>
            <a:r>
              <a:rPr lang="es-US" sz="6600" dirty="0" err="1"/>
              <a:t>after</a:t>
            </a:r>
            <a:r>
              <a:rPr lang="es-US" sz="6600" dirty="0"/>
              <a:t> me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1230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err="1"/>
              <a:t>There's</a:t>
            </a:r>
            <a:r>
              <a:rPr lang="es-US" sz="6600" dirty="0"/>
              <a:t> no </a:t>
            </a:r>
            <a:r>
              <a:rPr lang="es-US" sz="6600" dirty="0" err="1"/>
              <a:t>wall</a:t>
            </a:r>
            <a:r>
              <a:rPr lang="es-US" sz="6600" dirty="0"/>
              <a:t> </a:t>
            </a:r>
            <a:r>
              <a:rPr lang="es-US" sz="6600" dirty="0" err="1"/>
              <a:t>You</a:t>
            </a:r>
            <a:r>
              <a:rPr lang="es-US" sz="6600" dirty="0"/>
              <a:t> </a:t>
            </a:r>
            <a:r>
              <a:rPr lang="es-US" sz="6600" dirty="0" err="1"/>
              <a:t>won't</a:t>
            </a:r>
            <a:r>
              <a:rPr lang="es-US" sz="6600" dirty="0"/>
              <a:t> </a:t>
            </a:r>
            <a:r>
              <a:rPr lang="es-US" sz="6600" dirty="0" err="1"/>
              <a:t>kick</a:t>
            </a:r>
            <a:r>
              <a:rPr lang="es-US" sz="6600" dirty="0"/>
              <a:t> </a:t>
            </a:r>
            <a:r>
              <a:rPr lang="es-US" sz="6600" dirty="0" err="1"/>
              <a:t>down</a:t>
            </a:r>
            <a:br>
              <a:rPr lang="es-US" sz="6600" dirty="0"/>
            </a:br>
            <a:r>
              <a:rPr lang="es-US" sz="6600" dirty="0"/>
              <a:t>Lie </a:t>
            </a:r>
            <a:r>
              <a:rPr lang="es-US" sz="6600" dirty="0" err="1"/>
              <a:t>You</a:t>
            </a:r>
            <a:r>
              <a:rPr lang="es-US" sz="6600" dirty="0"/>
              <a:t> </a:t>
            </a:r>
            <a:r>
              <a:rPr lang="es-US" sz="6600" dirty="0" err="1"/>
              <a:t>won't</a:t>
            </a:r>
            <a:r>
              <a:rPr lang="es-US" sz="6600" dirty="0"/>
              <a:t> </a:t>
            </a:r>
            <a:r>
              <a:rPr lang="es-US" sz="6600" dirty="0" err="1"/>
              <a:t>tear</a:t>
            </a:r>
            <a:r>
              <a:rPr lang="es-US" sz="6600" dirty="0"/>
              <a:t> </a:t>
            </a:r>
            <a:r>
              <a:rPr lang="es-US" sz="6600" dirty="0" err="1"/>
              <a:t>down</a:t>
            </a:r>
            <a:br>
              <a:rPr lang="es-US" sz="6600" dirty="0"/>
            </a:br>
            <a:r>
              <a:rPr lang="es-US" sz="6600" dirty="0" err="1"/>
              <a:t>Coming</a:t>
            </a:r>
            <a:r>
              <a:rPr lang="es-US" sz="6600" dirty="0"/>
              <a:t> </a:t>
            </a:r>
            <a:r>
              <a:rPr lang="es-US" sz="6600" dirty="0" err="1"/>
              <a:t>after</a:t>
            </a:r>
            <a:r>
              <a:rPr lang="es-US" sz="6600" dirty="0"/>
              <a:t> me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53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556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the</a:t>
            </a:r>
            <a:r>
              <a:rPr lang="es-US" sz="6600" dirty="0"/>
              <a:t> </a:t>
            </a:r>
            <a:r>
              <a:rPr lang="es-US" sz="6600" dirty="0" err="1"/>
              <a:t>overwhelming</a:t>
            </a:r>
            <a:r>
              <a:rPr lang="es-US" sz="6600" dirty="0"/>
              <a:t> </a:t>
            </a:r>
          </a:p>
          <a:p>
            <a:pPr marL="0" indent="0" algn="ctr">
              <a:buNone/>
            </a:pPr>
            <a:r>
              <a:rPr lang="es-US" sz="6600" dirty="0" err="1"/>
              <a:t>Never-ending</a:t>
            </a:r>
            <a:r>
              <a:rPr lang="es-US" sz="6600" dirty="0"/>
              <a:t> </a:t>
            </a:r>
          </a:p>
          <a:p>
            <a:pPr marL="0" indent="0" algn="ctr">
              <a:buNone/>
            </a:pPr>
            <a:r>
              <a:rPr lang="es-US" sz="6600" dirty="0" err="1"/>
              <a:t>Reckless</a:t>
            </a:r>
            <a:r>
              <a:rPr lang="es-US" sz="6600" dirty="0"/>
              <a:t> </a:t>
            </a:r>
            <a:r>
              <a:rPr lang="es-US" sz="6600" dirty="0" err="1"/>
              <a:t>love</a:t>
            </a:r>
            <a:r>
              <a:rPr lang="es-US" sz="6600" dirty="0"/>
              <a:t> of </a:t>
            </a:r>
            <a:r>
              <a:rPr lang="es-US" sz="6600" dirty="0" err="1"/>
              <a:t>God</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165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are more than </a:t>
            </a:r>
          </a:p>
          <a:p>
            <a:pPr marL="0" indent="0" algn="ctr">
              <a:buNone/>
            </a:pPr>
            <a:r>
              <a:rPr lang="en-US" sz="6250" dirty="0"/>
              <a:t>My words could say</a:t>
            </a:r>
          </a:p>
          <a:p>
            <a:pPr marL="0" indent="0" algn="ctr">
              <a:buNone/>
            </a:pPr>
            <a:r>
              <a:rPr lang="en-US" sz="6250" dirty="0"/>
              <a:t>I'll follow You Lord for all my days</a:t>
            </a:r>
          </a:p>
        </p:txBody>
      </p:sp>
    </p:spTree>
    <p:extLst>
      <p:ext uri="{BB962C8B-B14F-4D97-AF65-F5344CB8AC3E}">
        <p14:creationId xmlns:p14="http://schemas.microsoft.com/office/powerpoint/2010/main" val="2457203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it</a:t>
            </a:r>
            <a:r>
              <a:rPr lang="es-US" sz="6600" dirty="0"/>
              <a:t> </a:t>
            </a:r>
            <a:r>
              <a:rPr lang="es-US" sz="6600" dirty="0" err="1"/>
              <a:t>chases</a:t>
            </a:r>
            <a:r>
              <a:rPr lang="es-US" sz="6600" dirty="0"/>
              <a:t> me </a:t>
            </a:r>
            <a:r>
              <a:rPr lang="es-US" sz="6600" dirty="0" err="1"/>
              <a:t>down</a:t>
            </a:r>
            <a:endParaRPr lang="es-US" sz="6600" dirty="0"/>
          </a:p>
          <a:p>
            <a:pPr marL="0" indent="0" algn="ctr">
              <a:buNone/>
            </a:pPr>
            <a:r>
              <a:rPr lang="es-US" sz="6600" dirty="0" err="1"/>
              <a:t>Fights</a:t>
            </a:r>
            <a:r>
              <a:rPr lang="es-US" sz="6600" dirty="0"/>
              <a:t> '</a:t>
            </a:r>
            <a:r>
              <a:rPr lang="es-US" sz="6600" dirty="0" err="1"/>
              <a:t>til</a:t>
            </a:r>
            <a:r>
              <a:rPr lang="es-US" sz="6600" dirty="0"/>
              <a:t> </a:t>
            </a:r>
            <a:r>
              <a:rPr lang="es-US" sz="6600" dirty="0" err="1"/>
              <a:t>I'm</a:t>
            </a:r>
            <a:r>
              <a:rPr lang="es-US" sz="6600" dirty="0"/>
              <a:t> </a:t>
            </a:r>
            <a:r>
              <a:rPr lang="es-US" sz="6600" dirty="0" err="1"/>
              <a:t>found</a:t>
            </a:r>
            <a:endParaRPr lang="es-US" sz="6600" dirty="0"/>
          </a:p>
          <a:p>
            <a:pPr marL="0" indent="0" algn="ctr">
              <a:buNone/>
            </a:pPr>
            <a:r>
              <a:rPr lang="es-US" sz="6600" dirty="0" err="1"/>
              <a:t>Leaves</a:t>
            </a:r>
            <a:r>
              <a:rPr lang="es-US" sz="6600" dirty="0"/>
              <a:t> </a:t>
            </a:r>
            <a:r>
              <a:rPr lang="es-US" sz="6600" dirty="0" err="1"/>
              <a:t>the</a:t>
            </a:r>
            <a:r>
              <a:rPr lang="es-US" sz="6600" dirty="0"/>
              <a:t> </a:t>
            </a:r>
            <a:r>
              <a:rPr lang="es-US" sz="6600" dirty="0" err="1"/>
              <a:t>ninety-nine</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540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I </a:t>
            </a:r>
            <a:r>
              <a:rPr lang="es-US" sz="6600" dirty="0" err="1"/>
              <a:t>couldn't</a:t>
            </a:r>
            <a:r>
              <a:rPr lang="es-US" sz="6600" dirty="0"/>
              <a:t> </a:t>
            </a:r>
            <a:r>
              <a:rPr lang="es-US" sz="6600" dirty="0" err="1"/>
              <a:t>earn</a:t>
            </a:r>
            <a:r>
              <a:rPr lang="es-US" sz="6600" dirty="0"/>
              <a:t> </a:t>
            </a:r>
            <a:r>
              <a:rPr lang="es-US" sz="6600" dirty="0" err="1"/>
              <a:t>it</a:t>
            </a:r>
            <a:endParaRPr lang="es-US" sz="6600" dirty="0"/>
          </a:p>
          <a:p>
            <a:pPr marL="0" indent="0" algn="ctr">
              <a:buNone/>
            </a:pPr>
            <a:r>
              <a:rPr lang="es-US" sz="6600" dirty="0"/>
              <a:t>And I </a:t>
            </a:r>
            <a:r>
              <a:rPr lang="es-US" sz="6600" dirty="0" err="1"/>
              <a:t>don't</a:t>
            </a:r>
            <a:r>
              <a:rPr lang="es-US" sz="6600" dirty="0"/>
              <a:t> </a:t>
            </a:r>
            <a:r>
              <a:rPr lang="es-US" sz="6600" dirty="0" err="1"/>
              <a:t>deserve</a:t>
            </a:r>
            <a:r>
              <a:rPr lang="es-US" sz="6600" dirty="0"/>
              <a:t> </a:t>
            </a:r>
            <a:r>
              <a:rPr lang="es-US" sz="6600" dirty="0" err="1"/>
              <a:t>it</a:t>
            </a:r>
            <a:endParaRPr lang="es-US" sz="6600" dirty="0"/>
          </a:p>
          <a:p>
            <a:pPr marL="0" indent="0" algn="ctr">
              <a:buNone/>
            </a:pPr>
            <a:r>
              <a:rPr lang="es-US" sz="6600" dirty="0" err="1"/>
              <a:t>Still</a:t>
            </a:r>
            <a:r>
              <a:rPr lang="es-US" sz="6600" dirty="0"/>
              <a:t>, </a:t>
            </a:r>
            <a:r>
              <a:rPr lang="es-US" sz="6600" dirty="0" err="1"/>
              <a:t>You</a:t>
            </a:r>
            <a:r>
              <a:rPr lang="es-US" sz="6600" dirty="0"/>
              <a:t> </a:t>
            </a:r>
            <a:r>
              <a:rPr lang="es-US" sz="6600" dirty="0" err="1"/>
              <a:t>give</a:t>
            </a:r>
            <a:r>
              <a:rPr lang="es-US" sz="6600" dirty="0"/>
              <a:t> </a:t>
            </a:r>
            <a:r>
              <a:rPr lang="es-US" sz="6600" dirty="0" err="1"/>
              <a:t>Yourself</a:t>
            </a:r>
            <a:r>
              <a:rPr lang="es-US" sz="6600" dirty="0"/>
              <a:t> </a:t>
            </a:r>
            <a:r>
              <a:rPr lang="es-US" sz="6600" dirty="0" err="1"/>
              <a:t>away</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611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s-US" sz="6600" dirty="0"/>
              <a:t>Oh, </a:t>
            </a:r>
            <a:r>
              <a:rPr lang="es-US" sz="6600" dirty="0" err="1"/>
              <a:t>the</a:t>
            </a:r>
            <a:r>
              <a:rPr lang="es-US" sz="6600" dirty="0"/>
              <a:t> </a:t>
            </a:r>
            <a:r>
              <a:rPr lang="es-US" sz="6600" dirty="0" err="1"/>
              <a:t>overwhelming</a:t>
            </a:r>
            <a:r>
              <a:rPr lang="es-US" sz="6600" dirty="0"/>
              <a:t> </a:t>
            </a:r>
          </a:p>
          <a:p>
            <a:pPr marL="0" indent="0" algn="ctr">
              <a:buNone/>
            </a:pPr>
            <a:r>
              <a:rPr lang="es-US" sz="6600" dirty="0" err="1"/>
              <a:t>Never-ending</a:t>
            </a:r>
            <a:r>
              <a:rPr lang="es-US" sz="6600" dirty="0"/>
              <a:t> </a:t>
            </a:r>
          </a:p>
          <a:p>
            <a:pPr marL="0" indent="0" algn="ctr">
              <a:buNone/>
            </a:pPr>
            <a:r>
              <a:rPr lang="es-US" sz="6600" dirty="0" err="1"/>
              <a:t>Reckless</a:t>
            </a:r>
            <a:r>
              <a:rPr lang="es-US" sz="6600" dirty="0"/>
              <a:t> </a:t>
            </a:r>
            <a:r>
              <a:rPr lang="es-US" sz="6600" dirty="0" err="1"/>
              <a:t>love</a:t>
            </a:r>
            <a:r>
              <a:rPr lang="es-US" sz="6600" dirty="0"/>
              <a:t> of </a:t>
            </a:r>
            <a:r>
              <a:rPr lang="es-US" sz="6600" dirty="0" err="1"/>
              <a:t>God</a:t>
            </a:r>
            <a:endParaRPr lang="en-US" sz="6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45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99410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p:spPr>
        <p:txBody>
          <a:bodyPr anchor="ctr">
            <a:normAutofit/>
          </a:bodyPr>
          <a:lstStyle/>
          <a:p>
            <a:r>
              <a:rPr lang="en-US" sz="9000" b="1" dirty="0">
                <a:latin typeface="Calibri" panose="020F0502020204030204" pitchFamily="34" charset="0"/>
                <a:cs typeface="Calibri" panose="020F0502020204030204" pitchFamily="34" charset="0"/>
              </a:rPr>
              <a:t>No Longer Slaves</a:t>
            </a:r>
            <a:endParaRPr lang="es-SV" sz="9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9194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462"/>
            <a:ext cx="12192000" cy="6822538"/>
          </a:xfrm>
        </p:spPr>
        <p:txBody>
          <a:bodyPr anchor="ctr">
            <a:normAutofit/>
          </a:bodyPr>
          <a:lstStyle/>
          <a:p>
            <a:pPr marL="0" indent="0" algn="ctr">
              <a:buNone/>
            </a:pPr>
            <a:r>
              <a:rPr lang="en-US" sz="6250" dirty="0"/>
              <a:t>You unravel me</a:t>
            </a:r>
          </a:p>
          <a:p>
            <a:pPr marL="0" indent="0" algn="ctr">
              <a:buNone/>
            </a:pPr>
            <a:r>
              <a:rPr lang="en-US" sz="6250" dirty="0"/>
              <a:t>With a melody</a:t>
            </a:r>
            <a:br>
              <a:rPr lang="en-US" sz="6250" dirty="0"/>
            </a:br>
            <a:r>
              <a:rPr lang="en-US" sz="6250" dirty="0"/>
              <a:t>You surround me with a song</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592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Of deliverance</a:t>
            </a:r>
          </a:p>
          <a:p>
            <a:pPr marL="0" indent="0" algn="ctr">
              <a:buNone/>
            </a:pPr>
            <a:r>
              <a:rPr lang="en-US" sz="6250" dirty="0"/>
              <a:t>From my enemies</a:t>
            </a:r>
            <a:br>
              <a:rPr lang="en-US" sz="6250" dirty="0"/>
            </a:br>
            <a:r>
              <a:rPr lang="en-US" sz="6250" dirty="0"/>
              <a:t>Till all my fears have gone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0347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I'm no longer a slave to fear</a:t>
            </a:r>
            <a:br>
              <a:rPr lang="en-US" sz="6250" dirty="0"/>
            </a:br>
            <a:r>
              <a:rPr lang="en-US" sz="6250" dirty="0"/>
              <a:t>I am a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11491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I'm no longer a slave to fear</a:t>
            </a:r>
            <a:br>
              <a:rPr lang="en-US" sz="6250" dirty="0"/>
            </a:br>
            <a:r>
              <a:rPr lang="en-US" sz="6250" dirty="0"/>
              <a:t>I am a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82427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From my mothers womb</a:t>
            </a:r>
            <a:br>
              <a:rPr lang="en-US" sz="6250" dirty="0"/>
            </a:br>
            <a:r>
              <a:rPr lang="en-US" sz="6250" dirty="0"/>
              <a:t>You have chosen me</a:t>
            </a:r>
            <a:br>
              <a:rPr lang="en-US" sz="6250" dirty="0"/>
            </a:br>
            <a:r>
              <a:rPr lang="en-US" sz="6250" dirty="0"/>
              <a:t>Love has called my name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47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I'll fix my eyes </a:t>
            </a:r>
          </a:p>
          <a:p>
            <a:pPr marL="0" indent="0" algn="ctr">
              <a:buNone/>
            </a:pPr>
            <a:r>
              <a:rPr lang="en-US" sz="6250" dirty="0"/>
              <a:t>Follow in Your ways</a:t>
            </a:r>
          </a:p>
          <a:p>
            <a:pPr marL="0" indent="0" algn="ctr">
              <a:buNone/>
            </a:pPr>
            <a:r>
              <a:rPr lang="en-US" sz="6250" dirty="0"/>
              <a:t>Forever free in unending grace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8687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I've been born again</a:t>
            </a:r>
          </a:p>
          <a:p>
            <a:pPr marL="0" indent="0" algn="ctr">
              <a:buNone/>
            </a:pPr>
            <a:r>
              <a:rPr lang="en-US" sz="6250" dirty="0"/>
              <a:t>Into a family</a:t>
            </a:r>
            <a:br>
              <a:rPr lang="en-US" sz="6250" dirty="0"/>
            </a:br>
            <a:r>
              <a:rPr lang="en-US" sz="6250" dirty="0"/>
              <a:t>Your blood flows through my veins</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622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I'm no longer a slave to fear</a:t>
            </a:r>
            <a:br>
              <a:rPr lang="en-US" sz="6250" dirty="0"/>
            </a:br>
            <a:r>
              <a:rPr lang="en-US" sz="6250" dirty="0"/>
              <a:t>I am a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13733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I'm no longer a slave to fear</a:t>
            </a:r>
            <a:br>
              <a:rPr lang="en-US" sz="6250" dirty="0"/>
            </a:br>
            <a:r>
              <a:rPr lang="en-US" sz="6250" dirty="0"/>
              <a:t>I am a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340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I'm no longer a slave to fear</a:t>
            </a:r>
            <a:br>
              <a:rPr lang="en-US" sz="6250" dirty="0"/>
            </a:br>
            <a:r>
              <a:rPr lang="en-US" sz="6250" dirty="0"/>
              <a:t>I am a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751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 am surrounded</a:t>
            </a:r>
            <a:br>
              <a:rPr lang="en-US" sz="6250" dirty="0"/>
            </a:br>
            <a:r>
              <a:rPr lang="en-US" sz="6250" dirty="0"/>
              <a:t>By the arms of the father</a:t>
            </a:r>
            <a:br>
              <a:rPr lang="en-US" sz="6250" dirty="0"/>
            </a:br>
            <a:r>
              <a:rPr lang="en-US" sz="6250" dirty="0"/>
              <a:t>I am surrounded</a:t>
            </a:r>
            <a:br>
              <a:rPr lang="en-US" sz="6250" dirty="0"/>
            </a:br>
            <a:r>
              <a:rPr lang="en-US" sz="6250" dirty="0"/>
              <a:t>By songs of deliverance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88838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We've been liberated</a:t>
            </a:r>
            <a:br>
              <a:rPr lang="en-US" sz="6250" dirty="0"/>
            </a:br>
            <a:r>
              <a:rPr lang="en-US" sz="6250" dirty="0"/>
              <a:t>From our bondage</a:t>
            </a:r>
            <a:br>
              <a:rPr lang="en-US" sz="6250" dirty="0"/>
            </a:br>
            <a:r>
              <a:rPr lang="en-US" sz="6250" dirty="0"/>
              <a:t>We're the sons and the daughters</a:t>
            </a:r>
            <a:br>
              <a:rPr lang="en-US" sz="6250" dirty="0"/>
            </a:br>
            <a:r>
              <a:rPr lang="en-US" sz="6250" dirty="0"/>
              <a:t>Let us sing our freedom</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701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r>
              <a:rPr lang="en-US" sz="6250" dirty="0"/>
              <a:t>You split the sea</a:t>
            </a:r>
            <a:br>
              <a:rPr lang="en-US" sz="6250" dirty="0"/>
            </a:br>
            <a:r>
              <a:rPr lang="en-US" sz="6250" dirty="0"/>
              <a:t>So I could walk right through it</a:t>
            </a:r>
            <a:br>
              <a:rPr lang="en-US" sz="6250" dirty="0"/>
            </a:br>
            <a:r>
              <a:rPr lang="en-US" sz="6250" dirty="0"/>
              <a:t>My fears were drowned </a:t>
            </a:r>
          </a:p>
          <a:p>
            <a:pPr marL="0" indent="0" algn="ctr">
              <a:buNone/>
            </a:pPr>
            <a:r>
              <a:rPr lang="en-US" sz="6250" dirty="0"/>
              <a:t>In perfect love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1799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You rescued me and I</a:t>
            </a:r>
            <a:br>
              <a:rPr lang="en-US" sz="6250" dirty="0"/>
            </a:br>
            <a:r>
              <a:rPr lang="en-US" sz="6250" dirty="0"/>
              <a:t>Stand and sing</a:t>
            </a:r>
            <a:br>
              <a:rPr lang="en-US" sz="6250" dirty="0"/>
            </a:br>
            <a:r>
              <a:rPr lang="en-US" sz="6250" dirty="0"/>
              <a:t>I am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70984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You split the sea</a:t>
            </a:r>
            <a:br>
              <a:rPr lang="en-US" sz="6250" dirty="0"/>
            </a:br>
            <a:r>
              <a:rPr lang="en-US" sz="6250" dirty="0"/>
              <a:t>So I could walk right through it</a:t>
            </a:r>
            <a:br>
              <a:rPr lang="en-US" sz="6250" dirty="0"/>
            </a:br>
            <a:r>
              <a:rPr lang="en-US" sz="6250" dirty="0"/>
              <a:t>You drowned my fears</a:t>
            </a:r>
          </a:p>
          <a:p>
            <a:pPr marL="0" indent="0" algn="ctr">
              <a:buNone/>
            </a:pPr>
            <a:r>
              <a:rPr lang="en-US" sz="6250" dirty="0"/>
              <a:t>In perfect love</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5382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You rescued me and I will</a:t>
            </a:r>
            <a:br>
              <a:rPr lang="en-US" sz="6250" dirty="0"/>
            </a:br>
            <a:r>
              <a:rPr lang="en-US" sz="6250" dirty="0"/>
              <a:t>Stand and sing</a:t>
            </a:r>
            <a:br>
              <a:rPr lang="en-US" sz="6250" dirty="0"/>
            </a:br>
            <a:r>
              <a:rPr lang="en-US" sz="6250" dirty="0"/>
              <a:t>I am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66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p>
          <a:p>
            <a:pPr marL="0" indent="0" algn="ctr">
              <a:buNone/>
            </a:pPr>
            <a:r>
              <a:rPr lang="en-US" sz="6250" dirty="0" err="1"/>
              <a:t>'Cause</a:t>
            </a:r>
            <a:r>
              <a:rPr lang="en-US" sz="6250" dirty="0"/>
              <a:t> You are, You are</a:t>
            </a:r>
          </a:p>
          <a:p>
            <a:pPr marL="0" indent="0" algn="ctr">
              <a:buNone/>
            </a:pPr>
            <a:r>
              <a:rPr lang="en-US" sz="6250" dirty="0"/>
              <a:t> You are my freedom</a:t>
            </a:r>
          </a:p>
          <a:p>
            <a:pPr marL="0" indent="0" algn="ctr">
              <a:buNone/>
            </a:pP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7212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chorCtr="0">
            <a:normAutofit/>
          </a:bodyPr>
          <a:lstStyle/>
          <a:p>
            <a:pPr marL="0" indent="0" algn="ctr">
              <a:buNone/>
            </a:pPr>
            <a:r>
              <a:rPr lang="en-US" sz="6250" dirty="0"/>
              <a:t>I'm no longer a slave to fear</a:t>
            </a:r>
            <a:br>
              <a:rPr lang="en-US" sz="6250" dirty="0"/>
            </a:br>
            <a:r>
              <a:rPr lang="en-US" sz="6250" dirty="0"/>
              <a:t>I am a child of God</a:t>
            </a: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174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427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ítulo 3">
            <a:extLst>
              <a:ext uri="{FF2B5EF4-FFF2-40B4-BE49-F238E27FC236}">
                <a16:creationId xmlns:a16="http://schemas.microsoft.com/office/drawing/2014/main" id="{0B15886F-39E9-F94C-93F3-394E3C54337B}"/>
              </a:ext>
            </a:extLst>
          </p:cNvPr>
          <p:cNvSpPr>
            <a:spLocks noGrp="1"/>
          </p:cNvSpPr>
          <p:nvPr>
            <p:ph type="subTitle" idx="1"/>
          </p:nvPr>
        </p:nvSpPr>
        <p:spPr>
          <a:xfrm>
            <a:off x="1450428" y="4716399"/>
            <a:ext cx="9144000" cy="1654968"/>
          </a:xfrm>
        </p:spPr>
        <p:txBody>
          <a:bodyPr/>
          <a:lstStyle/>
          <a:p>
            <a:r>
              <a:rPr lang="es-US" sz="5400" b="1" dirty="0" err="1">
                <a:solidFill>
                  <a:schemeClr val="bg1"/>
                </a:solidFill>
              </a:rPr>
              <a:t>Psalm</a:t>
            </a:r>
            <a:r>
              <a:rPr lang="es-US" sz="5400" b="1" dirty="0">
                <a:solidFill>
                  <a:schemeClr val="bg1"/>
                </a:solidFill>
              </a:rPr>
              <a:t> 34</a:t>
            </a:r>
          </a:p>
        </p:txBody>
      </p:sp>
    </p:spTree>
    <p:extLst>
      <p:ext uri="{BB962C8B-B14F-4D97-AF65-F5344CB8AC3E}">
        <p14:creationId xmlns:p14="http://schemas.microsoft.com/office/powerpoint/2010/main" val="79304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3106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s-SV" dirty="0"/>
          </a:p>
        </p:txBody>
      </p:sp>
    </p:spTree>
    <p:extLst>
      <p:ext uri="{BB962C8B-B14F-4D97-AF65-F5344CB8AC3E}">
        <p14:creationId xmlns:p14="http://schemas.microsoft.com/office/powerpoint/2010/main" val="19256156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1229242" y="1052016"/>
            <a:ext cx="9733512" cy="3370849"/>
          </a:xfrm>
        </p:spPr>
        <p:txBody>
          <a:bodyPr>
            <a:noAutofit/>
          </a:bodyPr>
          <a:lstStyle/>
          <a:p>
            <a:r>
              <a:rPr lang="en-US" sz="9200" dirty="0"/>
              <a:t>Jesus Wept</a:t>
            </a:r>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1683169" y="4581148"/>
            <a:ext cx="8825659"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800" b="0" i="0" u="none" strike="noStrike" kern="1200" cap="none" spc="0" normalizeH="0" baseline="0" noProof="0" dirty="0">
                <a:ln>
                  <a:noFill/>
                </a:ln>
                <a:solidFill>
                  <a:srgbClr val="ABDAFC"/>
                </a:solidFill>
                <a:effectLst/>
                <a:uLnTx/>
                <a:uFillTx/>
                <a:latin typeface="Bookman Old Style" panose="02050604050505020204"/>
                <a:ea typeface="+mj-ea"/>
                <a:cs typeface="+mj-cs"/>
              </a:rPr>
              <a:t>(John 11:1-45)</a:t>
            </a:r>
            <a:br>
              <a:rPr kumimoji="0" lang="en-US" sz="6800" b="0" i="0" u="none" strike="noStrike" kern="1200" cap="none" spc="0" normalizeH="0" baseline="0" noProof="0" dirty="0">
                <a:ln>
                  <a:noFill/>
                </a:ln>
                <a:solidFill>
                  <a:srgbClr val="ABDAFC"/>
                </a:solidFill>
                <a:effectLst/>
                <a:uLnTx/>
                <a:uFillTx/>
                <a:latin typeface="Bookman Old Style" panose="02050604050505020204"/>
                <a:ea typeface="+mj-ea"/>
                <a:cs typeface="+mj-cs"/>
              </a:rPr>
            </a:br>
            <a:endParaRPr kumimoji="0" lang="en-US" sz="6800" b="0" i="0" u="none" strike="noStrike" kern="1200" cap="none" spc="0" normalizeH="0" baseline="0" noProof="0" dirty="0">
              <a:ln>
                <a:noFill/>
              </a:ln>
              <a:solidFill>
                <a:srgbClr val="ABDAFC"/>
              </a:solidFill>
              <a:effectLst/>
              <a:uLnTx/>
              <a:uFillTx/>
              <a:latin typeface="Bookman Old Style" panose="02050604050505020204"/>
              <a:ea typeface="+mj-ea"/>
              <a:cs typeface="+mj-cs"/>
            </a:endParaRPr>
          </a:p>
        </p:txBody>
      </p:sp>
    </p:spTree>
    <p:extLst>
      <p:ext uri="{BB962C8B-B14F-4D97-AF65-F5344CB8AC3E}">
        <p14:creationId xmlns:p14="http://schemas.microsoft.com/office/powerpoint/2010/main" val="1737865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pic>
        <p:nvPicPr>
          <p:cNvPr id="4" name="Picture 3">
            <a:extLst>
              <a:ext uri="{FF2B5EF4-FFF2-40B4-BE49-F238E27FC236}">
                <a16:creationId xmlns:a16="http://schemas.microsoft.com/office/drawing/2014/main" id="{2EB5D9B3-622D-46AA-A521-6EFC5F332177}"/>
              </a:ext>
            </a:extLst>
          </p:cNvPr>
          <p:cNvPicPr>
            <a:picLocks noChangeAspect="1"/>
          </p:cNvPicPr>
          <p:nvPr/>
        </p:nvPicPr>
        <p:blipFill rotWithShape="1">
          <a:blip r:embed="rId3"/>
          <a:srcRect l="6727" t="10160" r="28207" b="22050"/>
          <a:stretch/>
        </p:blipFill>
        <p:spPr>
          <a:xfrm>
            <a:off x="0" y="-209550"/>
            <a:ext cx="12192000" cy="7967125"/>
          </a:xfrm>
          <a:prstGeom prst="rect">
            <a:avLst/>
          </a:prstGeom>
        </p:spPr>
      </p:pic>
    </p:spTree>
    <p:extLst>
      <p:ext uri="{BB962C8B-B14F-4D97-AF65-F5344CB8AC3E}">
        <p14:creationId xmlns:p14="http://schemas.microsoft.com/office/powerpoint/2010/main" val="12475311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288-1F57-49C0-86D1-FDC50E4CD47D}"/>
              </a:ext>
            </a:extLst>
          </p:cNvPr>
          <p:cNvSpPr>
            <a:spLocks noGrp="1"/>
          </p:cNvSpPr>
          <p:nvPr>
            <p:ph type="title"/>
          </p:nvPr>
        </p:nvSpPr>
        <p:spPr>
          <a:xfrm>
            <a:off x="0" y="0"/>
            <a:ext cx="12192000" cy="6518404"/>
          </a:xfrm>
        </p:spPr>
        <p:txBody>
          <a:bodyPr>
            <a:normAutofit/>
          </a:bodyPr>
          <a:lstStyle/>
          <a:p>
            <a:pPr algn="ctr"/>
            <a:endParaRPr lang="en-US" sz="6400" dirty="0">
              <a:solidFill>
                <a:srgbClr val="92D050"/>
              </a:solidFill>
            </a:endParaRPr>
          </a:p>
        </p:txBody>
      </p:sp>
    </p:spTree>
    <p:extLst>
      <p:ext uri="{BB962C8B-B14F-4D97-AF65-F5344CB8AC3E}">
        <p14:creationId xmlns:p14="http://schemas.microsoft.com/office/powerpoint/2010/main" val="22678379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1166844"/>
            <a:ext cx="11534862" cy="4524315"/>
          </a:xfrm>
          <a:prstGeom prst="rect">
            <a:avLst/>
          </a:prstGeom>
          <a:noFill/>
        </p:spPr>
        <p:txBody>
          <a:bodyPr wrap="square" lIns="91440" tIns="45720" rIns="91440" bIns="4572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How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Jesus’</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response to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trauma</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can teach us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how to deal with</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our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own hearts</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 in times of </a:t>
            </a: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crisis</a:t>
            </a:r>
            <a:r>
              <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rPr>
              <a:t>.</a:t>
            </a:r>
            <a:endParaRPr kumimoji="0" lang="es-SV" sz="6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8690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rmAutofit/>
          </a:bodyPr>
          <a:lstStyle/>
          <a:p>
            <a:pPr marL="0" indent="0" algn="ctr">
              <a:buNone/>
            </a:pPr>
            <a:endParaRPr lang="en-US" sz="6250" dirty="0"/>
          </a:p>
          <a:p>
            <a:pPr marL="0" indent="0" algn="ctr">
              <a:buNone/>
            </a:pPr>
            <a:r>
              <a:rPr lang="en-US" sz="6250" dirty="0"/>
              <a:t>We lift You higher, </a:t>
            </a:r>
          </a:p>
          <a:p>
            <a:pPr marL="0" indent="0" algn="ctr">
              <a:buNone/>
            </a:pPr>
            <a:r>
              <a:rPr lang="en-US" sz="6250" dirty="0"/>
              <a:t>Lift You higher</a:t>
            </a:r>
          </a:p>
          <a:p>
            <a:pPr marL="0" indent="0" algn="ctr">
              <a:buNone/>
            </a:pPr>
            <a:r>
              <a:rPr lang="en-US" sz="6250" dirty="0"/>
              <a:t>Your love, Your love </a:t>
            </a:r>
          </a:p>
          <a:p>
            <a:pPr marL="0" indent="0" algn="ctr">
              <a:buNone/>
            </a:pPr>
            <a:r>
              <a:rPr lang="en-US" sz="6250" dirty="0"/>
              <a:t>Your love, never ending</a:t>
            </a:r>
          </a:p>
          <a:p>
            <a:pPr marL="0" indent="0" algn="ctr">
              <a:buNone/>
            </a:pPr>
            <a:endParaRPr lang="es-SV" sz="62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7219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0884011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8847"/>
            <a:ext cx="10915650" cy="6740307"/>
          </a:xfrm>
          <a:prstGeom prst="rect">
            <a:avLst/>
          </a:prstGeom>
          <a:noFill/>
        </p:spPr>
        <p:txBody>
          <a:bodyPr wrap="square" lIns="91440" tIns="45720" rIns="91440" bIns="4572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Rockwell" panose="02060603020205020403"/>
                <a:ea typeface="+mn-ea"/>
                <a:cs typeface="+mn-cs"/>
              </a:rPr>
              <a:t>Part 1:</a:t>
            </a:r>
            <a:br>
              <a:rPr kumimoji="0" lang="en-US" sz="9600" b="0" i="0" u="none" strike="noStrike" kern="1200" cap="none" spc="0" normalizeH="0" baseline="0" noProof="0" dirty="0">
                <a:ln>
                  <a:noFill/>
                </a:ln>
                <a:solidFill>
                  <a:prstClr val="white"/>
                </a:solidFill>
                <a:effectLst/>
                <a:uLnTx/>
                <a:uFillTx/>
                <a:latin typeface="Rockwell" panose="02060603020205020403"/>
                <a:ea typeface="+mn-ea"/>
                <a:cs typeface="+mn-cs"/>
              </a:rPr>
            </a:br>
            <a:r>
              <a:rPr kumimoji="0" lang="en-US" sz="9600" b="0" i="0" u="none" strike="noStrike" kern="1200" cap="none" spc="0" normalizeH="0" baseline="0" noProof="0" dirty="0">
                <a:ln>
                  <a:noFill/>
                </a:ln>
                <a:solidFill>
                  <a:prstClr val="white"/>
                </a:solidFill>
                <a:effectLst/>
                <a:uLnTx/>
                <a:uFillTx/>
                <a:latin typeface="Rockwell" panose="02060603020205020403"/>
                <a:ea typeface="+mn-ea"/>
                <a:cs typeface="+mn-cs"/>
              </a:rPr>
              <a:t>The Death of Lazarus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9EC544"/>
                </a:solidFill>
                <a:effectLst/>
                <a:uLnTx/>
                <a:uFillTx/>
                <a:latin typeface="Rockwell" panose="02060603020205020403"/>
                <a:ea typeface="+mn-ea"/>
                <a:cs typeface="+mn-cs"/>
              </a:rPr>
              <a:t>(John 11:1-22)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518193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1 Now a certain man named Lazarus was sick. He was from Bethany, the village where Mary and her sister Martha lived.</a:t>
            </a:r>
          </a:p>
        </p:txBody>
      </p:sp>
    </p:spTree>
    <p:extLst>
      <p:ext uri="{BB962C8B-B14F-4D97-AF65-F5344CB8AC3E}">
        <p14:creationId xmlns:p14="http://schemas.microsoft.com/office/powerpoint/2010/main" val="423847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0"/>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 2 (Now it was Mary who anointed the Lord with perfumed oil and wiped his feet dry with her hair, whose brother Lazarus was sick.) </a:t>
            </a:r>
          </a:p>
        </p:txBody>
      </p:sp>
    </p:spTree>
    <p:extLst>
      <p:ext uri="{BB962C8B-B14F-4D97-AF65-F5344CB8AC3E}">
        <p14:creationId xmlns:p14="http://schemas.microsoft.com/office/powerpoint/2010/main" val="133957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38175" y="1847842"/>
            <a:ext cx="10915650" cy="3908762"/>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3 So the sisters sent a message to Jesus, “Lord, look, the one you love is sick.” </a:t>
            </a:r>
            <a:endParaRPr kumimoji="0" lang="es-SV" sz="6200" b="0" i="0" u="none" strike="noStrike" kern="1200" cap="none" spc="0" normalizeH="0" baseline="0" noProof="0" dirty="0">
              <a:ln>
                <a:noFill/>
              </a:ln>
              <a:solidFill>
                <a:srgbClr val="92D05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7754721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520511"/>
            <a:ext cx="10915650" cy="5816977"/>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4 When Jesus heard this, he said, “This sickness will not lead to death, but to God’s glory, so that the Son of God may be glorified through it.” </a:t>
            </a:r>
          </a:p>
        </p:txBody>
      </p:sp>
    </p:spTree>
    <p:extLst>
      <p:ext uri="{BB962C8B-B14F-4D97-AF65-F5344CB8AC3E}">
        <p14:creationId xmlns:p14="http://schemas.microsoft.com/office/powerpoint/2010/main" val="398537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5 (Now Jesus loved Martha and her sister and Lazarus.)</a:t>
            </a:r>
          </a:p>
        </p:txBody>
      </p:sp>
    </p:spTree>
    <p:extLst>
      <p:ext uri="{BB962C8B-B14F-4D97-AF65-F5344CB8AC3E}">
        <p14:creationId xmlns:p14="http://schemas.microsoft.com/office/powerpoint/2010/main" val="29383373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7592186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997564"/>
            <a:ext cx="10915650" cy="4862870"/>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6 So when he heard that Lazarus was sick, he remained in the place where he was for two more days. </a:t>
            </a:r>
          </a:p>
        </p:txBody>
      </p:sp>
    </p:spTree>
    <p:extLst>
      <p:ext uri="{BB962C8B-B14F-4D97-AF65-F5344CB8AC3E}">
        <p14:creationId xmlns:p14="http://schemas.microsoft.com/office/powerpoint/2010/main" val="10928843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951672"/>
            <a:ext cx="10915650" cy="2954655"/>
          </a:xfrm>
          <a:prstGeom prst="rect">
            <a:avLst/>
          </a:prstGeom>
          <a:noFill/>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Rockwell" panose="02060603020205020403"/>
                <a:ea typeface="+mn-ea"/>
                <a:cs typeface="+mn-cs"/>
              </a:rPr>
              <a:t>7 Then after this, he said to his disciples, “Let us go to Judea again.”</a:t>
            </a:r>
          </a:p>
        </p:txBody>
      </p:sp>
    </p:spTree>
    <p:extLst>
      <p:ext uri="{BB962C8B-B14F-4D97-AF65-F5344CB8AC3E}">
        <p14:creationId xmlns:p14="http://schemas.microsoft.com/office/powerpoint/2010/main" val="2020583416"/>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63625"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Metadata/LabelInfo.xml><?xml version="1.0" encoding="utf-8"?>
<clbl:labelList xmlns:clbl="http://schemas.microsoft.com/office/2020/mipLabelMetadata">
  <clbl:label id="{f13457f1-9f99-4bd1-8a1b-8dc4cbad8b34}" enabled="1" method="Standard" siteId="{c1eb5112-7946-4c9d-bc57-40040cfe3a9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16335</TotalTime>
  <Words>2560</Words>
  <Application>Microsoft Office PowerPoint</Application>
  <PresentationFormat>Panorámica</PresentationFormat>
  <Paragraphs>341</Paragraphs>
  <Slides>170</Slides>
  <Notes>15</Notes>
  <HiddenSlides>0</HiddenSlides>
  <MMClips>0</MMClips>
  <ScaleCrop>false</ScaleCrop>
  <HeadingPairs>
    <vt:vector size="6" baseType="variant">
      <vt:variant>
        <vt:lpstr>Fuentes usadas</vt:lpstr>
      </vt:variant>
      <vt:variant>
        <vt:i4>5</vt:i4>
      </vt:variant>
      <vt:variant>
        <vt:lpstr>Tema</vt:lpstr>
      </vt:variant>
      <vt:variant>
        <vt:i4>10</vt:i4>
      </vt:variant>
      <vt:variant>
        <vt:lpstr>Títulos de diapositiva</vt:lpstr>
      </vt:variant>
      <vt:variant>
        <vt:i4>170</vt:i4>
      </vt:variant>
    </vt:vector>
  </HeadingPairs>
  <TitlesOfParts>
    <vt:vector size="185" baseType="lpstr">
      <vt:lpstr>Arial</vt:lpstr>
      <vt:lpstr>Bookman Old Style</vt:lpstr>
      <vt:lpstr>Calibri</vt:lpstr>
      <vt:lpstr>Calibri Light</vt:lpstr>
      <vt:lpstr>Rockwell</vt:lpstr>
      <vt:lpstr>3_Default Design</vt:lpstr>
      <vt:lpstr>Tema de Office</vt:lpstr>
      <vt:lpstr>3_Office Theme</vt:lpstr>
      <vt:lpstr>5_Default Design</vt:lpstr>
      <vt:lpstr>1_Default Design</vt:lpstr>
      <vt:lpstr>1_Office Theme</vt:lpstr>
      <vt:lpstr>2_Office Theme</vt:lpstr>
      <vt:lpstr>2_Default Design</vt:lpstr>
      <vt:lpstr>Office Theme</vt:lpstr>
      <vt:lpstr>Damask</vt:lpstr>
      <vt:lpstr>Presentación de PowerPoint</vt:lpstr>
      <vt:lpstr>Presentación de PowerPoint</vt:lpstr>
      <vt:lpstr>Alive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We Are One In The Spirit</vt:lpstr>
      <vt:lpstr>We are One in The Spirit  We are One in The Lord  We are One in The Spirit  We are One in The Lord And we pray that all unity May one day be restored</vt:lpstr>
      <vt:lpstr>And they'll know We are Christians By our love, by our Love Yes they'll know  We are Christians by our love</vt:lpstr>
      <vt:lpstr>We will walk with each other We will walk hand in hand We will walk with each other  We will walk hand in hand And together we'll spread the News  That God is in our land</vt:lpstr>
      <vt:lpstr>And they'll know We are Christians By our love, by our Love Yes they'll know  We are Christians by our love</vt:lpstr>
      <vt:lpstr>We will work with each other  We will work side by side We will work with each other  We will work side by side And we'll guard each man's dignity  And save each man's pride</vt:lpstr>
      <vt:lpstr>And they'll know We are Christians By our love, by our Love Yes they'll know  We are Christians by our love</vt:lpstr>
      <vt:lpstr>And they'll know We are Christians By our love, by our Love Yes they'll know  We are Christians by our love</vt:lpstr>
      <vt:lpstr>We are called to make choices  we are respond with our love We are called to make choices  we are respond with our love And together with Wisdom,  She´ll connect us all as one</vt:lpstr>
      <vt:lpstr>And they'll know We are Christians By our love, by our Love Yes they'll know  We are Christians by our love</vt:lpstr>
      <vt:lpstr>Presentación de PowerPoint</vt:lpstr>
      <vt:lpstr>Presentación de PowerPoint</vt:lpstr>
      <vt:lpstr>Presentación de PowerPoint</vt:lpstr>
      <vt:lpstr>Presentación de PowerPoint</vt:lpstr>
      <vt:lpstr>Presentación de PowerPoint</vt:lpstr>
      <vt:lpstr>Reckless Love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Longer Slaves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Jesus Wept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Chain Braker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Lighthouse</dc:title>
  <dc:creator>Frank</dc:creator>
  <cp:lastModifiedBy>Martinez Argueta, Ruben</cp:lastModifiedBy>
  <cp:revision>111</cp:revision>
  <dcterms:created xsi:type="dcterms:W3CDTF">2015-07-25T20:50:10Z</dcterms:created>
  <dcterms:modified xsi:type="dcterms:W3CDTF">2024-07-07T09:14:26Z</dcterms:modified>
</cp:coreProperties>
</file>