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1855" r:id="rId2"/>
    <p:sldId id="2138" r:id="rId3"/>
    <p:sldId id="2091" r:id="rId4"/>
    <p:sldId id="2125" r:id="rId5"/>
    <p:sldId id="2148" r:id="rId6"/>
    <p:sldId id="2149" r:id="rId7"/>
    <p:sldId id="2139" r:id="rId8"/>
    <p:sldId id="2150" r:id="rId9"/>
    <p:sldId id="2151" r:id="rId10"/>
    <p:sldId id="2152" r:id="rId11"/>
    <p:sldId id="2153" r:id="rId12"/>
    <p:sldId id="2140" r:id="rId13"/>
    <p:sldId id="2154" r:id="rId14"/>
    <p:sldId id="2126" r:id="rId15"/>
    <p:sldId id="2155" r:id="rId16"/>
  </p:sldIdLst>
  <p:sldSz cx="12192000" cy="6858000"/>
  <p:notesSz cx="6858000" cy="9144000"/>
  <p:defaultTextStyle>
    <a:defPPr>
      <a:defRPr lang="es-SV"/>
    </a:defPPr>
    <a:lvl1pPr marL="0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4248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08542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2745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17071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1331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25525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79854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34168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704" autoAdjust="0"/>
    <p:restoredTop sz="94674"/>
  </p:normalViewPr>
  <p:slideViewPr>
    <p:cSldViewPr snapToGrid="0">
      <p:cViewPr varScale="1">
        <p:scale>
          <a:sx n="93" d="100"/>
          <a:sy n="93" d="100"/>
        </p:scale>
        <p:origin x="224" y="4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A8BAD-D448-F641-B693-C86E2DB2AD50}" type="datetimeFigureOut">
              <a:rPr lang="en-US" smtClean="0"/>
              <a:t>6/29/24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53C60-0760-1E4C-B4D0-54D7E0019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3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4450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08940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3350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17868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2332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26724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1257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35763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806" y="2130848"/>
            <a:ext cx="10364391" cy="1470050"/>
          </a:xfrm>
          <a:prstGeom prst="rect">
            <a:avLst/>
          </a:prstGeom>
        </p:spPr>
        <p:txBody>
          <a:bodyPr lIns="76529" tIns="38264" rIns="76529" bIns="3826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9099" y="3886647"/>
            <a:ext cx="8533805" cy="1752452"/>
          </a:xfrm>
        </p:spPr>
        <p:txBody>
          <a:bodyPr/>
          <a:lstStyle>
            <a:lvl1pPr marL="0" indent="0" algn="ctr">
              <a:buNone/>
              <a:defRPr/>
            </a:lvl1pPr>
            <a:lvl2pPr marL="382646" indent="0" algn="ctr">
              <a:buNone/>
              <a:defRPr/>
            </a:lvl2pPr>
            <a:lvl3pPr marL="765291" indent="0" algn="ctr">
              <a:buNone/>
              <a:defRPr/>
            </a:lvl3pPr>
            <a:lvl4pPr marL="1147937" indent="0" algn="ctr">
              <a:buNone/>
              <a:defRPr/>
            </a:lvl4pPr>
            <a:lvl5pPr marL="1530584" indent="0" algn="ctr">
              <a:buNone/>
              <a:defRPr/>
            </a:lvl5pPr>
            <a:lvl6pPr marL="1913228" indent="0" algn="ctr">
              <a:buNone/>
              <a:defRPr/>
            </a:lvl6pPr>
            <a:lvl7pPr marL="2295874" indent="0" algn="ctr">
              <a:buNone/>
              <a:defRPr/>
            </a:lvl7pPr>
            <a:lvl8pPr marL="2678521" indent="0" algn="ctr">
              <a:buNone/>
              <a:defRPr/>
            </a:lvl8pPr>
            <a:lvl9pPr marL="306116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4827577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97" y="274588"/>
            <a:ext cx="10971609" cy="1143000"/>
          </a:xfrm>
          <a:prstGeom prst="rect">
            <a:avLst/>
          </a:prstGeom>
        </p:spPr>
        <p:txBody>
          <a:bodyPr lIns="76529" tIns="38264" rIns="76529" bIns="3826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952949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902" y="274589"/>
            <a:ext cx="2742902" cy="5690443"/>
          </a:xfrm>
          <a:prstGeom prst="rect">
            <a:avLst/>
          </a:prstGeom>
        </p:spPr>
        <p:txBody>
          <a:bodyPr vert="eaVert" lIns="76529" tIns="38264" rIns="76529" bIns="3826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0195" y="274589"/>
            <a:ext cx="8085833" cy="56904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579660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97" y="274588"/>
            <a:ext cx="10971609" cy="1143000"/>
          </a:xfrm>
          <a:prstGeom prst="rect">
            <a:avLst/>
          </a:prstGeom>
        </p:spPr>
        <p:txBody>
          <a:bodyPr lIns="76529" tIns="38264" rIns="76529" bIns="3826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515635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18" y="4406802"/>
            <a:ext cx="10362902" cy="1361777"/>
          </a:xfrm>
          <a:prstGeom prst="rect">
            <a:avLst/>
          </a:prstGeom>
        </p:spPr>
        <p:txBody>
          <a:bodyPr lIns="76529" tIns="38264" rIns="76529" bIns="38264" anchor="t"/>
          <a:lstStyle>
            <a:lvl1pPr algn="l">
              <a:defRPr sz="3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18" y="2906614"/>
            <a:ext cx="10362902" cy="1500188"/>
          </a:xfrm>
        </p:spPr>
        <p:txBody>
          <a:bodyPr anchor="b"/>
          <a:lstStyle>
            <a:lvl1pPr marL="0" indent="0">
              <a:buNone/>
              <a:defRPr sz="1700"/>
            </a:lvl1pPr>
            <a:lvl2pPr marL="382646" indent="0">
              <a:buNone/>
              <a:defRPr sz="1500"/>
            </a:lvl2pPr>
            <a:lvl3pPr marL="765291" indent="0">
              <a:buNone/>
              <a:defRPr sz="1300"/>
            </a:lvl3pPr>
            <a:lvl4pPr marL="1147937" indent="0">
              <a:buNone/>
              <a:defRPr sz="1200"/>
            </a:lvl4pPr>
            <a:lvl5pPr marL="1530584" indent="0">
              <a:buNone/>
              <a:defRPr sz="1200"/>
            </a:lvl5pPr>
            <a:lvl6pPr marL="1913228" indent="0">
              <a:buNone/>
              <a:defRPr sz="1200"/>
            </a:lvl6pPr>
            <a:lvl7pPr marL="2295874" indent="0">
              <a:buNone/>
              <a:defRPr sz="1200"/>
            </a:lvl7pPr>
            <a:lvl8pPr marL="2678521" indent="0">
              <a:buNone/>
              <a:defRPr sz="1200"/>
            </a:lvl8pPr>
            <a:lvl9pPr marL="306116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722464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97" y="274588"/>
            <a:ext cx="10971609" cy="1143000"/>
          </a:xfrm>
          <a:prstGeom prst="rect">
            <a:avLst/>
          </a:prstGeom>
        </p:spPr>
        <p:txBody>
          <a:bodyPr lIns="76529" tIns="38264" rIns="76529" bIns="3826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0625" y="892969"/>
            <a:ext cx="4833938" cy="50720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7438" y="892969"/>
            <a:ext cx="4833938" cy="50720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2822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97" y="274588"/>
            <a:ext cx="10971609" cy="1143000"/>
          </a:xfrm>
          <a:prstGeom prst="rect">
            <a:avLst/>
          </a:prstGeom>
        </p:spPr>
        <p:txBody>
          <a:bodyPr lIns="76529" tIns="38264" rIns="76529" bIns="382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197" y="1534792"/>
            <a:ext cx="5386090" cy="63958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2646" indent="0">
              <a:buNone/>
              <a:defRPr sz="1700" b="1"/>
            </a:lvl2pPr>
            <a:lvl3pPr marL="765291" indent="0">
              <a:buNone/>
              <a:defRPr sz="1500" b="1"/>
            </a:lvl3pPr>
            <a:lvl4pPr marL="1147937" indent="0">
              <a:buNone/>
              <a:defRPr sz="1300" b="1"/>
            </a:lvl4pPr>
            <a:lvl5pPr marL="1530584" indent="0">
              <a:buNone/>
              <a:defRPr sz="1300" b="1"/>
            </a:lvl5pPr>
            <a:lvl6pPr marL="1913228" indent="0">
              <a:buNone/>
              <a:defRPr sz="1300" b="1"/>
            </a:lvl6pPr>
            <a:lvl7pPr marL="2295874" indent="0">
              <a:buNone/>
              <a:defRPr sz="1300" b="1"/>
            </a:lvl7pPr>
            <a:lvl8pPr marL="2678521" indent="0">
              <a:buNone/>
              <a:defRPr sz="1300" b="1"/>
            </a:lvl8pPr>
            <a:lvl9pPr marL="306116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197" y="2174380"/>
            <a:ext cx="5386090" cy="3951387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740" y="1534792"/>
            <a:ext cx="5389066" cy="63958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2646" indent="0">
              <a:buNone/>
              <a:defRPr sz="1700" b="1"/>
            </a:lvl2pPr>
            <a:lvl3pPr marL="765291" indent="0">
              <a:buNone/>
              <a:defRPr sz="1500" b="1"/>
            </a:lvl3pPr>
            <a:lvl4pPr marL="1147937" indent="0">
              <a:buNone/>
              <a:defRPr sz="1300" b="1"/>
            </a:lvl4pPr>
            <a:lvl5pPr marL="1530584" indent="0">
              <a:buNone/>
              <a:defRPr sz="1300" b="1"/>
            </a:lvl5pPr>
            <a:lvl6pPr marL="1913228" indent="0">
              <a:buNone/>
              <a:defRPr sz="1300" b="1"/>
            </a:lvl6pPr>
            <a:lvl7pPr marL="2295874" indent="0">
              <a:buNone/>
              <a:defRPr sz="1300" b="1"/>
            </a:lvl7pPr>
            <a:lvl8pPr marL="2678521" indent="0">
              <a:buNone/>
              <a:defRPr sz="1300" b="1"/>
            </a:lvl8pPr>
            <a:lvl9pPr marL="306116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740" y="2174380"/>
            <a:ext cx="5389066" cy="3951387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289355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97" y="274588"/>
            <a:ext cx="10971609" cy="1143000"/>
          </a:xfrm>
          <a:prstGeom prst="rect">
            <a:avLst/>
          </a:prstGeom>
        </p:spPr>
        <p:txBody>
          <a:bodyPr lIns="76529" tIns="38264" rIns="76529" bIns="38264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393871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834593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97" y="273473"/>
            <a:ext cx="4010918" cy="1161975"/>
          </a:xfrm>
          <a:prstGeom prst="rect">
            <a:avLst/>
          </a:prstGeom>
        </p:spPr>
        <p:txBody>
          <a:bodyPr lIns="76529" tIns="38264" rIns="76529" bIns="38264" anchor="b"/>
          <a:lstStyle>
            <a:lvl1pPr algn="l">
              <a:defRPr sz="1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967" y="273473"/>
            <a:ext cx="6814839" cy="585229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197" y="1435448"/>
            <a:ext cx="4010918" cy="4690318"/>
          </a:xfrm>
        </p:spPr>
        <p:txBody>
          <a:bodyPr/>
          <a:lstStyle>
            <a:lvl1pPr marL="0" indent="0">
              <a:buNone/>
              <a:defRPr sz="1200"/>
            </a:lvl1pPr>
            <a:lvl2pPr marL="382646" indent="0">
              <a:buNone/>
              <a:defRPr sz="1000"/>
            </a:lvl2pPr>
            <a:lvl3pPr marL="765291" indent="0">
              <a:buNone/>
              <a:defRPr sz="800"/>
            </a:lvl3pPr>
            <a:lvl4pPr marL="1147937" indent="0">
              <a:buNone/>
              <a:defRPr sz="700"/>
            </a:lvl4pPr>
            <a:lvl5pPr marL="1530584" indent="0">
              <a:buNone/>
              <a:defRPr sz="700"/>
            </a:lvl5pPr>
            <a:lvl6pPr marL="1913228" indent="0">
              <a:buNone/>
              <a:defRPr sz="700"/>
            </a:lvl6pPr>
            <a:lvl7pPr marL="2295874" indent="0">
              <a:buNone/>
              <a:defRPr sz="700"/>
            </a:lvl7pPr>
            <a:lvl8pPr marL="2678521" indent="0">
              <a:buNone/>
              <a:defRPr sz="700"/>
            </a:lvl8pPr>
            <a:lvl9pPr marL="306116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422917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182" y="4800825"/>
            <a:ext cx="7314903" cy="567036"/>
          </a:xfrm>
          <a:prstGeom prst="rect">
            <a:avLst/>
          </a:prstGeom>
        </p:spPr>
        <p:txBody>
          <a:bodyPr lIns="76529" tIns="38264" rIns="76529" bIns="38264" anchor="b"/>
          <a:lstStyle>
            <a:lvl1pPr algn="l">
              <a:defRPr sz="1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90182" y="612802"/>
            <a:ext cx="7314903" cy="4114353"/>
          </a:xfrm>
        </p:spPr>
        <p:txBody>
          <a:bodyPr/>
          <a:lstStyle>
            <a:lvl1pPr marL="0" indent="0">
              <a:buNone/>
              <a:defRPr sz="2700"/>
            </a:lvl1pPr>
            <a:lvl2pPr marL="382646" indent="0">
              <a:buNone/>
              <a:defRPr sz="2400"/>
            </a:lvl2pPr>
            <a:lvl3pPr marL="765291" indent="0">
              <a:buNone/>
              <a:defRPr sz="2000"/>
            </a:lvl3pPr>
            <a:lvl4pPr marL="1147937" indent="0">
              <a:buNone/>
              <a:defRPr sz="1700"/>
            </a:lvl4pPr>
            <a:lvl5pPr marL="1530584" indent="0">
              <a:buNone/>
              <a:defRPr sz="1700"/>
            </a:lvl5pPr>
            <a:lvl6pPr marL="1913228" indent="0">
              <a:buNone/>
              <a:defRPr sz="1700"/>
            </a:lvl6pPr>
            <a:lvl7pPr marL="2295874" indent="0">
              <a:buNone/>
              <a:defRPr sz="1700"/>
            </a:lvl7pPr>
            <a:lvl8pPr marL="2678521" indent="0">
              <a:buNone/>
              <a:defRPr sz="1700"/>
            </a:lvl8pPr>
            <a:lvl9pPr marL="3061166" indent="0">
              <a:buNone/>
              <a:defRPr sz="17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0182" y="5367859"/>
            <a:ext cx="7314903" cy="804788"/>
          </a:xfrm>
        </p:spPr>
        <p:txBody>
          <a:bodyPr/>
          <a:lstStyle>
            <a:lvl1pPr marL="0" indent="0">
              <a:buNone/>
              <a:defRPr sz="1200"/>
            </a:lvl1pPr>
            <a:lvl2pPr marL="382646" indent="0">
              <a:buNone/>
              <a:defRPr sz="1000"/>
            </a:lvl2pPr>
            <a:lvl3pPr marL="765291" indent="0">
              <a:buNone/>
              <a:defRPr sz="800"/>
            </a:lvl3pPr>
            <a:lvl4pPr marL="1147937" indent="0">
              <a:buNone/>
              <a:defRPr sz="700"/>
            </a:lvl4pPr>
            <a:lvl5pPr marL="1530584" indent="0">
              <a:buNone/>
              <a:defRPr sz="700"/>
            </a:lvl5pPr>
            <a:lvl6pPr marL="1913228" indent="0">
              <a:buNone/>
              <a:defRPr sz="700"/>
            </a:lvl6pPr>
            <a:lvl7pPr marL="2295874" indent="0">
              <a:buNone/>
              <a:defRPr sz="700"/>
            </a:lvl7pPr>
            <a:lvl8pPr marL="2678521" indent="0">
              <a:buNone/>
              <a:defRPr sz="700"/>
            </a:lvl8pPr>
            <a:lvl9pPr marL="306116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443821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90625" y="892969"/>
            <a:ext cx="9810750" cy="507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42517" tIns="42517" rIns="42517" bIns="425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785802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82646" algn="ctr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765291" algn="ctr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147937" algn="ctr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530584" algn="ctr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01090" indent="-477535" algn="l" rtl="0" eaLnBrk="0" fontAlgn="base" hangingPunct="0">
        <a:spcBef>
          <a:spcPts val="4021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072800" indent="-477535" algn="l" rtl="0" eaLnBrk="0" fontAlgn="base" hangingPunct="0">
        <a:spcBef>
          <a:spcPts val="4021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444509" indent="-477535" algn="l" rtl="0" eaLnBrk="0" fontAlgn="base" hangingPunct="0">
        <a:spcBef>
          <a:spcPts val="4021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817542" indent="-477535" algn="l" rtl="0" eaLnBrk="0" fontAlgn="base" hangingPunct="0">
        <a:spcBef>
          <a:spcPts val="4021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189252" indent="-477535" algn="l" rtl="0" eaLnBrk="0" fontAlgn="base" hangingPunct="0">
        <a:spcBef>
          <a:spcPts val="4021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572230" indent="-478308" algn="l" rtl="0" fontAlgn="base">
        <a:spcBef>
          <a:spcPts val="4017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954876" indent="-478308" algn="l" rtl="0" fontAlgn="base">
        <a:spcBef>
          <a:spcPts val="4017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337521" indent="-478308" algn="l" rtl="0" fontAlgn="base">
        <a:spcBef>
          <a:spcPts val="4017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720167" indent="-478308" algn="l" rtl="0" fontAlgn="base">
        <a:spcBef>
          <a:spcPts val="4017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2646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5291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7937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0584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3228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95874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78521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61166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88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	 Angelic Messengers 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2138383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Here is a call for the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endurance of the saints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those who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keep the commandments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of God and their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faith in Jesus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.															              Rev. 14:12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48557068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I am sure of this, that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He who began a good work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in you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will bring it to completion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at the day of Jesus Christ.															              														Phil. 1:6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44288910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I heard a voice from heaven saying, “Write this: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Blessed are the dead who die in the Lord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from now on,” 															         						              Rev. 14:13a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09350439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“Blessed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indeed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,” says the Spirit, “that they may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rest from their labors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for their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deeds follow them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!” 															         						  Rev. 14:13b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4588449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The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choices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people make in this life will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chart the course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of their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eternal destinies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! 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34074595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Where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is your allegiance?		</a:t>
            </a:r>
            <a:r>
              <a:rPr lang="en-US" sz="6200" b="1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	   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It matters in eternity! 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57141026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Does it matter the way you live in this life? 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67009510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Then I saw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another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angel flying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directly overhead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with an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eternal gospel to proclaim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to those who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dwell on earth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to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every nation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tribe and language and people.												              	Rev. 14:6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22337382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he said with a loud voice, “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Fear God and give Him glory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because the hour of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His judgment has come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and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worship Him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who made heaven and earth, the sea and the springs of water.”          															                    Rev. 14:7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09796170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Another angel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a second, followed, saying, “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Fallen, fallen is Babylon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the great, she who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made all nations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drink the wine of the passion of her sexual immorality.”															                Rev. 14:8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02527720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another angel,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 third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followed them, saying with a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loud voice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“If anyone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worships the beast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its image and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receives the mark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on his forehead or on his hand, 															            Rev. 14:9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15429604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he also will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drink the wine of God’s wrath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poured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full strength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into the cup of His anger, 														         								                   														    Rev. 14:10a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93235292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he will be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tormented with fire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sulfur in the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presence of the holy angels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and in the presence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of the Lamb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. 															         				    Rev. 14:10b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05615058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the smoke of their torment goes up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forever and ever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and they have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no rest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day or night, these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worshipers of the beast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its image, and whoever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receives the mark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of its name.															              Rev. 14:11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359332506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llets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="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="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30843</TotalTime>
  <Words>921</Words>
  <Application>Microsoft Macintosh PowerPoint</Application>
  <PresentationFormat>Widescreen</PresentationFormat>
  <Paragraphs>60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Calibri</vt:lpstr>
      <vt:lpstr>Gill Sans</vt:lpstr>
      <vt:lpstr>Bullets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 Magana</dc:creator>
  <cp:lastModifiedBy>Gary Powell</cp:lastModifiedBy>
  <cp:revision>979</cp:revision>
  <dcterms:created xsi:type="dcterms:W3CDTF">2016-02-15T00:14:46Z</dcterms:created>
  <dcterms:modified xsi:type="dcterms:W3CDTF">2024-06-29T14:35:48Z</dcterms:modified>
</cp:coreProperties>
</file>