
<file path=[Content_Types].xml><?xml version="1.0" encoding="utf-8"?>
<Types xmlns="http://schemas.openxmlformats.org/package/2006/content-types">
  <Default Extension="bin" ContentType="image/unknown"/>
  <Default Extension="jpeg" ContentType="image/jpeg"/>
  <Default Extension="jpg" ContentType="image/jpe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8" r:id="rId1"/>
  </p:sldMasterIdLst>
  <p:notesMasterIdLst>
    <p:notesMasterId r:id="rId78"/>
  </p:notesMasterIdLst>
  <p:sldIdLst>
    <p:sldId id="297" r:id="rId2"/>
    <p:sldId id="496" r:id="rId3"/>
    <p:sldId id="332" r:id="rId4"/>
    <p:sldId id="368" r:id="rId5"/>
    <p:sldId id="449" r:id="rId6"/>
    <p:sldId id="537" r:id="rId7"/>
    <p:sldId id="436" r:id="rId8"/>
    <p:sldId id="531" r:id="rId9"/>
    <p:sldId id="503" r:id="rId10"/>
    <p:sldId id="504" r:id="rId11"/>
    <p:sldId id="505" r:id="rId12"/>
    <p:sldId id="506" r:id="rId13"/>
    <p:sldId id="535" r:id="rId14"/>
    <p:sldId id="507" r:id="rId15"/>
    <p:sldId id="508" r:id="rId16"/>
    <p:sldId id="509" r:id="rId17"/>
    <p:sldId id="510" r:id="rId18"/>
    <p:sldId id="512" r:id="rId19"/>
    <p:sldId id="532" r:id="rId20"/>
    <p:sldId id="511" r:id="rId21"/>
    <p:sldId id="513" r:id="rId22"/>
    <p:sldId id="514" r:id="rId23"/>
    <p:sldId id="515" r:id="rId24"/>
    <p:sldId id="516" r:id="rId25"/>
    <p:sldId id="534" r:id="rId26"/>
    <p:sldId id="517" r:id="rId27"/>
    <p:sldId id="518" r:id="rId28"/>
    <p:sldId id="520" r:id="rId29"/>
    <p:sldId id="519" r:id="rId30"/>
    <p:sldId id="521" r:id="rId31"/>
    <p:sldId id="522" r:id="rId32"/>
    <p:sldId id="523" r:id="rId33"/>
    <p:sldId id="524" r:id="rId34"/>
    <p:sldId id="525" r:id="rId35"/>
    <p:sldId id="533" r:id="rId36"/>
    <p:sldId id="526" r:id="rId37"/>
    <p:sldId id="450" r:id="rId38"/>
    <p:sldId id="486" r:id="rId39"/>
    <p:sldId id="562" r:id="rId40"/>
    <p:sldId id="563" r:id="rId41"/>
    <p:sldId id="564" r:id="rId42"/>
    <p:sldId id="565" r:id="rId43"/>
    <p:sldId id="566" r:id="rId44"/>
    <p:sldId id="567" r:id="rId45"/>
    <p:sldId id="568" r:id="rId46"/>
    <p:sldId id="569" r:id="rId47"/>
    <p:sldId id="570" r:id="rId48"/>
    <p:sldId id="571" r:id="rId49"/>
    <p:sldId id="572" r:id="rId50"/>
    <p:sldId id="573" r:id="rId51"/>
    <p:sldId id="574" r:id="rId52"/>
    <p:sldId id="575" r:id="rId53"/>
    <p:sldId id="576" r:id="rId54"/>
    <p:sldId id="577" r:id="rId55"/>
    <p:sldId id="487" r:id="rId56"/>
    <p:sldId id="488" r:id="rId57"/>
    <p:sldId id="489" r:id="rId58"/>
    <p:sldId id="578" r:id="rId59"/>
    <p:sldId id="579" r:id="rId60"/>
    <p:sldId id="580" r:id="rId61"/>
    <p:sldId id="581" r:id="rId62"/>
    <p:sldId id="582" r:id="rId63"/>
    <p:sldId id="583" r:id="rId64"/>
    <p:sldId id="584" r:id="rId65"/>
    <p:sldId id="585" r:id="rId66"/>
    <p:sldId id="586" r:id="rId67"/>
    <p:sldId id="587" r:id="rId68"/>
    <p:sldId id="588" r:id="rId69"/>
    <p:sldId id="557" r:id="rId70"/>
    <p:sldId id="492" r:id="rId71"/>
    <p:sldId id="589" r:id="rId72"/>
    <p:sldId id="558" r:id="rId73"/>
    <p:sldId id="559" r:id="rId74"/>
    <p:sldId id="560" r:id="rId75"/>
    <p:sldId id="561" r:id="rId76"/>
    <p:sldId id="490" r:id="rId7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odore Jedlicka" initials="TRJ" lastIdx="1" clrIdx="0">
    <p:extLst>
      <p:ext uri="{19B8F6BF-5375-455C-9EA6-DF929625EA0E}">
        <p15:presenceInfo xmlns:p15="http://schemas.microsoft.com/office/powerpoint/2012/main" userId="Theodore Jedlic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87368" autoAdjust="0"/>
  </p:normalViewPr>
  <p:slideViewPr>
    <p:cSldViewPr snapToGrid="0">
      <p:cViewPr varScale="1">
        <p:scale>
          <a:sx n="100" d="100"/>
          <a:sy n="100" d="100"/>
        </p:scale>
        <p:origin x="7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20903-83B9-48CB-BB05-1C1421E0047B}" type="datetimeFigureOut">
              <a:rPr lang="en-US" smtClean="0"/>
              <a:t>2024/07/14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05D38A-6246-4B1E-B710-9BBB5A7F5F09}" type="slidenum">
              <a:rPr lang="en-US" smtClean="0"/>
              <a:t>‹#›</a:t>
            </a:fld>
            <a:endParaRPr lang="en-US"/>
          </a:p>
        </p:txBody>
      </p:sp>
    </p:spTree>
    <p:extLst>
      <p:ext uri="{BB962C8B-B14F-4D97-AF65-F5344CB8AC3E}">
        <p14:creationId xmlns:p14="http://schemas.microsoft.com/office/powerpoint/2010/main" val="2536737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5"/>
          </p:nvPr>
        </p:nvSpPr>
        <p:spPr/>
        <p:txBody>
          <a:bodyPr/>
          <a:lstStyle/>
          <a:p>
            <a:fld id="{BF05D38A-6246-4B1E-B710-9BBB5A7F5F09}" type="slidenum">
              <a:rPr lang="en-US" smtClean="0"/>
              <a:t>2</a:t>
            </a:fld>
            <a:endParaRPr lang="en-US"/>
          </a:p>
        </p:txBody>
      </p:sp>
    </p:spTree>
    <p:extLst>
      <p:ext uri="{BB962C8B-B14F-4D97-AF65-F5344CB8AC3E}">
        <p14:creationId xmlns:p14="http://schemas.microsoft.com/office/powerpoint/2010/main" val="2785739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5"/>
          </p:nvPr>
        </p:nvSpPr>
        <p:spPr/>
        <p:txBody>
          <a:bodyPr/>
          <a:lstStyle/>
          <a:p>
            <a:fld id="{BF05D38A-6246-4B1E-B710-9BBB5A7F5F09}" type="slidenum">
              <a:rPr lang="en-US" smtClean="0"/>
              <a:t>43</a:t>
            </a:fld>
            <a:endParaRPr lang="en-US"/>
          </a:p>
        </p:txBody>
      </p:sp>
    </p:spTree>
    <p:extLst>
      <p:ext uri="{BB962C8B-B14F-4D97-AF65-F5344CB8AC3E}">
        <p14:creationId xmlns:p14="http://schemas.microsoft.com/office/powerpoint/2010/main" val="149204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5"/>
          </p:nvPr>
        </p:nvSpPr>
        <p:spPr/>
        <p:txBody>
          <a:bodyPr/>
          <a:lstStyle/>
          <a:p>
            <a:fld id="{BF05D38A-6246-4B1E-B710-9BBB5A7F5F09}" type="slidenum">
              <a:rPr lang="en-US" smtClean="0"/>
              <a:t>49</a:t>
            </a:fld>
            <a:endParaRPr lang="en-US"/>
          </a:p>
        </p:txBody>
      </p:sp>
    </p:spTree>
    <p:extLst>
      <p:ext uri="{BB962C8B-B14F-4D97-AF65-F5344CB8AC3E}">
        <p14:creationId xmlns:p14="http://schemas.microsoft.com/office/powerpoint/2010/main" val="2328816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5"/>
          </p:nvPr>
        </p:nvSpPr>
        <p:spPr/>
        <p:txBody>
          <a:bodyPr/>
          <a:lstStyle/>
          <a:p>
            <a:fld id="{BF05D38A-6246-4B1E-B710-9BBB5A7F5F09}" type="slidenum">
              <a:rPr lang="en-US" smtClean="0"/>
              <a:t>55</a:t>
            </a:fld>
            <a:endParaRPr lang="en-US"/>
          </a:p>
        </p:txBody>
      </p:sp>
    </p:spTree>
    <p:extLst>
      <p:ext uri="{BB962C8B-B14F-4D97-AF65-F5344CB8AC3E}">
        <p14:creationId xmlns:p14="http://schemas.microsoft.com/office/powerpoint/2010/main" val="1575077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5"/>
          </p:nvPr>
        </p:nvSpPr>
        <p:spPr/>
        <p:txBody>
          <a:bodyPr/>
          <a:lstStyle/>
          <a:p>
            <a:fld id="{BF05D38A-6246-4B1E-B710-9BBB5A7F5F09}" type="slidenum">
              <a:rPr lang="en-US" smtClean="0"/>
              <a:t>67</a:t>
            </a:fld>
            <a:endParaRPr lang="en-US"/>
          </a:p>
        </p:txBody>
      </p:sp>
    </p:spTree>
    <p:extLst>
      <p:ext uri="{BB962C8B-B14F-4D97-AF65-F5344CB8AC3E}">
        <p14:creationId xmlns:p14="http://schemas.microsoft.com/office/powerpoint/2010/main" val="2707292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5"/>
          </p:nvPr>
        </p:nvSpPr>
        <p:spPr/>
        <p:txBody>
          <a:bodyPr/>
          <a:lstStyle/>
          <a:p>
            <a:fld id="{BF05D38A-6246-4B1E-B710-9BBB5A7F5F09}" type="slidenum">
              <a:rPr lang="en-US" smtClean="0"/>
              <a:t>69</a:t>
            </a:fld>
            <a:endParaRPr lang="en-US"/>
          </a:p>
        </p:txBody>
      </p:sp>
    </p:spTree>
    <p:extLst>
      <p:ext uri="{BB962C8B-B14F-4D97-AF65-F5344CB8AC3E}">
        <p14:creationId xmlns:p14="http://schemas.microsoft.com/office/powerpoint/2010/main" val="3442536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5"/>
          </p:nvPr>
        </p:nvSpPr>
        <p:spPr/>
        <p:txBody>
          <a:bodyPr/>
          <a:lstStyle/>
          <a:p>
            <a:fld id="{BF05D38A-6246-4B1E-B710-9BBB5A7F5F09}" type="slidenum">
              <a:rPr lang="en-US" smtClean="0"/>
              <a:t>71</a:t>
            </a:fld>
            <a:endParaRPr lang="en-US"/>
          </a:p>
        </p:txBody>
      </p:sp>
    </p:spTree>
    <p:extLst>
      <p:ext uri="{BB962C8B-B14F-4D97-AF65-F5344CB8AC3E}">
        <p14:creationId xmlns:p14="http://schemas.microsoft.com/office/powerpoint/2010/main" val="1231849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5"/>
          </p:nvPr>
        </p:nvSpPr>
        <p:spPr/>
        <p:txBody>
          <a:bodyPr/>
          <a:lstStyle/>
          <a:p>
            <a:fld id="{BF05D38A-6246-4B1E-B710-9BBB5A7F5F09}" type="slidenum">
              <a:rPr lang="en-US" smtClean="0"/>
              <a:t>72</a:t>
            </a:fld>
            <a:endParaRPr lang="en-US"/>
          </a:p>
        </p:txBody>
      </p:sp>
    </p:spTree>
    <p:extLst>
      <p:ext uri="{BB962C8B-B14F-4D97-AF65-F5344CB8AC3E}">
        <p14:creationId xmlns:p14="http://schemas.microsoft.com/office/powerpoint/2010/main" val="2383639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5"/>
          </p:nvPr>
        </p:nvSpPr>
        <p:spPr/>
        <p:txBody>
          <a:bodyPr/>
          <a:lstStyle/>
          <a:p>
            <a:fld id="{BF05D38A-6246-4B1E-B710-9BBB5A7F5F09}" type="slidenum">
              <a:rPr lang="en-US" smtClean="0"/>
              <a:t>76</a:t>
            </a:fld>
            <a:endParaRPr lang="en-US"/>
          </a:p>
        </p:txBody>
      </p:sp>
    </p:spTree>
    <p:extLst>
      <p:ext uri="{BB962C8B-B14F-4D97-AF65-F5344CB8AC3E}">
        <p14:creationId xmlns:p14="http://schemas.microsoft.com/office/powerpoint/2010/main" val="864740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5"/>
          </p:nvPr>
        </p:nvSpPr>
        <p:spPr/>
        <p:txBody>
          <a:bodyPr/>
          <a:lstStyle/>
          <a:p>
            <a:fld id="{BF05D38A-6246-4B1E-B710-9BBB5A7F5F09}" type="slidenum">
              <a:rPr lang="en-US" smtClean="0"/>
              <a:t>3</a:t>
            </a:fld>
            <a:endParaRPr lang="en-US"/>
          </a:p>
        </p:txBody>
      </p:sp>
    </p:spTree>
    <p:extLst>
      <p:ext uri="{BB962C8B-B14F-4D97-AF65-F5344CB8AC3E}">
        <p14:creationId xmlns:p14="http://schemas.microsoft.com/office/powerpoint/2010/main" val="3101841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5"/>
          </p:nvPr>
        </p:nvSpPr>
        <p:spPr/>
        <p:txBody>
          <a:bodyPr/>
          <a:lstStyle/>
          <a:p>
            <a:fld id="{BF05D38A-6246-4B1E-B710-9BBB5A7F5F09}" type="slidenum">
              <a:rPr lang="en-US" smtClean="0"/>
              <a:t>5</a:t>
            </a:fld>
            <a:endParaRPr lang="en-US"/>
          </a:p>
        </p:txBody>
      </p:sp>
    </p:spTree>
    <p:extLst>
      <p:ext uri="{BB962C8B-B14F-4D97-AF65-F5344CB8AC3E}">
        <p14:creationId xmlns:p14="http://schemas.microsoft.com/office/powerpoint/2010/main" val="1880723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5"/>
          </p:nvPr>
        </p:nvSpPr>
        <p:spPr/>
        <p:txBody>
          <a:bodyPr/>
          <a:lstStyle/>
          <a:p>
            <a:fld id="{BF05D38A-6246-4B1E-B710-9BBB5A7F5F09}" type="slidenum">
              <a:rPr lang="en-US" smtClean="0"/>
              <a:t>8</a:t>
            </a:fld>
            <a:endParaRPr lang="en-US"/>
          </a:p>
        </p:txBody>
      </p:sp>
    </p:spTree>
    <p:extLst>
      <p:ext uri="{BB962C8B-B14F-4D97-AF65-F5344CB8AC3E}">
        <p14:creationId xmlns:p14="http://schemas.microsoft.com/office/powerpoint/2010/main" val="2795336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5"/>
          </p:nvPr>
        </p:nvSpPr>
        <p:spPr/>
        <p:txBody>
          <a:bodyPr/>
          <a:lstStyle/>
          <a:p>
            <a:fld id="{BF05D38A-6246-4B1E-B710-9BBB5A7F5F09}" type="slidenum">
              <a:rPr lang="en-US" smtClean="0"/>
              <a:t>13</a:t>
            </a:fld>
            <a:endParaRPr lang="en-US"/>
          </a:p>
        </p:txBody>
      </p:sp>
    </p:spTree>
    <p:extLst>
      <p:ext uri="{BB962C8B-B14F-4D97-AF65-F5344CB8AC3E}">
        <p14:creationId xmlns:p14="http://schemas.microsoft.com/office/powerpoint/2010/main" val="2931055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5"/>
          </p:nvPr>
        </p:nvSpPr>
        <p:spPr/>
        <p:txBody>
          <a:bodyPr/>
          <a:lstStyle/>
          <a:p>
            <a:fld id="{BF05D38A-6246-4B1E-B710-9BBB5A7F5F09}" type="slidenum">
              <a:rPr lang="en-US" smtClean="0"/>
              <a:t>19</a:t>
            </a:fld>
            <a:endParaRPr lang="en-US"/>
          </a:p>
        </p:txBody>
      </p:sp>
    </p:spTree>
    <p:extLst>
      <p:ext uri="{BB962C8B-B14F-4D97-AF65-F5344CB8AC3E}">
        <p14:creationId xmlns:p14="http://schemas.microsoft.com/office/powerpoint/2010/main" val="429899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5"/>
          </p:nvPr>
        </p:nvSpPr>
        <p:spPr/>
        <p:txBody>
          <a:bodyPr/>
          <a:lstStyle/>
          <a:p>
            <a:fld id="{BF05D38A-6246-4B1E-B710-9BBB5A7F5F09}" type="slidenum">
              <a:rPr lang="en-US" smtClean="0"/>
              <a:t>25</a:t>
            </a:fld>
            <a:endParaRPr lang="en-US"/>
          </a:p>
        </p:txBody>
      </p:sp>
    </p:spTree>
    <p:extLst>
      <p:ext uri="{BB962C8B-B14F-4D97-AF65-F5344CB8AC3E}">
        <p14:creationId xmlns:p14="http://schemas.microsoft.com/office/powerpoint/2010/main" val="394174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5"/>
          </p:nvPr>
        </p:nvSpPr>
        <p:spPr/>
        <p:txBody>
          <a:bodyPr/>
          <a:lstStyle/>
          <a:p>
            <a:fld id="{BF05D38A-6246-4B1E-B710-9BBB5A7F5F09}" type="slidenum">
              <a:rPr lang="en-US" smtClean="0"/>
              <a:t>35</a:t>
            </a:fld>
            <a:endParaRPr lang="en-US"/>
          </a:p>
        </p:txBody>
      </p:sp>
    </p:spTree>
    <p:extLst>
      <p:ext uri="{BB962C8B-B14F-4D97-AF65-F5344CB8AC3E}">
        <p14:creationId xmlns:p14="http://schemas.microsoft.com/office/powerpoint/2010/main" val="3130166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5"/>
          </p:nvPr>
        </p:nvSpPr>
        <p:spPr/>
        <p:txBody>
          <a:bodyPr/>
          <a:lstStyle/>
          <a:p>
            <a:fld id="{BF05D38A-6246-4B1E-B710-9BBB5A7F5F09}" type="slidenum">
              <a:rPr lang="en-US" smtClean="0"/>
              <a:t>37</a:t>
            </a:fld>
            <a:endParaRPr lang="en-US"/>
          </a:p>
        </p:txBody>
      </p:sp>
    </p:spTree>
    <p:extLst>
      <p:ext uri="{BB962C8B-B14F-4D97-AF65-F5344CB8AC3E}">
        <p14:creationId xmlns:p14="http://schemas.microsoft.com/office/powerpoint/2010/main" val="341871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2024/07/14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9198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2024/07/14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963356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2024/07/14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578887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2024/07/14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0490019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2024/07/14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397001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9B482E8-6E0E-1B4F-B1FD-C69DB9E858D9}" type="datetimeFigureOut">
              <a:rPr lang="en-US" smtClean="0"/>
              <a:pPr/>
              <a:t>2024/07/14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699282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9B482E8-6E0E-1B4F-B1FD-C69DB9E858D9}" type="datetimeFigureOut">
              <a:rPr lang="en-US" smtClean="0"/>
              <a:pPr/>
              <a:t>2024/07/14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99847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2024/07/14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2297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2024/07/14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2640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2024/07/14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55366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2024/07/14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005596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2024/07/14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5938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2024/07/14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980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2024/07/14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8922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2024/07/14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3104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2024/07/14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8859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2024/07/14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9261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2024/07/14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5646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2024/07/14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66797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9B482E8-6E0E-1B4F-B1FD-C69DB9E858D9}" type="datetimeFigureOut">
              <a:rPr lang="en-US" smtClean="0"/>
              <a:pPr/>
              <a:t>2024/07/14</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3917364"/>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webp"/><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F48C3-2D9B-419B-B254-CAD3A10C58D0}"/>
              </a:ext>
            </a:extLst>
          </p:cNvPr>
          <p:cNvSpPr>
            <a:spLocks noGrp="1"/>
          </p:cNvSpPr>
          <p:nvPr>
            <p:ph type="title"/>
          </p:nvPr>
        </p:nvSpPr>
        <p:spPr>
          <a:xfrm>
            <a:off x="1229242" y="1052016"/>
            <a:ext cx="9733512" cy="3370849"/>
          </a:xfrm>
        </p:spPr>
        <p:txBody>
          <a:bodyPr>
            <a:noAutofit/>
          </a:bodyPr>
          <a:lstStyle/>
          <a:p>
            <a:r>
              <a:rPr lang="en-US" sz="9200" dirty="0"/>
              <a:t>Jesus Wept</a:t>
            </a:r>
          </a:p>
        </p:txBody>
      </p:sp>
      <p:sp>
        <p:nvSpPr>
          <p:cNvPr id="4" name="Title 1">
            <a:extLst>
              <a:ext uri="{FF2B5EF4-FFF2-40B4-BE49-F238E27FC236}">
                <a16:creationId xmlns:a16="http://schemas.microsoft.com/office/drawing/2014/main" id="{C5B5E6A5-1494-4B25-9267-800309A64C69}"/>
              </a:ext>
            </a:extLst>
          </p:cNvPr>
          <p:cNvSpPr txBox="1">
            <a:spLocks/>
          </p:cNvSpPr>
          <p:nvPr/>
        </p:nvSpPr>
        <p:spPr>
          <a:xfrm>
            <a:off x="1683169" y="4581148"/>
            <a:ext cx="8825659" cy="2062163"/>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800" dirty="0"/>
              <a:t>(John 11:1-45)</a:t>
            </a:r>
            <a:br>
              <a:rPr lang="en-US" sz="6800" dirty="0"/>
            </a:br>
            <a:endParaRPr lang="en-US" sz="6800" dirty="0"/>
          </a:p>
        </p:txBody>
      </p:sp>
    </p:spTree>
    <p:extLst>
      <p:ext uri="{BB962C8B-B14F-4D97-AF65-F5344CB8AC3E}">
        <p14:creationId xmlns:p14="http://schemas.microsoft.com/office/powerpoint/2010/main" val="173786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997564"/>
            <a:ext cx="10915650" cy="4862870"/>
          </a:xfrm>
          <a:prstGeom prst="rect">
            <a:avLst/>
          </a:prstGeom>
          <a:noFill/>
        </p:spPr>
        <p:txBody>
          <a:bodyPr wrap="square" anchor="ctr">
            <a:spAutoFit/>
          </a:bodyPr>
          <a:lstStyle/>
          <a:p>
            <a:r>
              <a:rPr lang="en-US" sz="6200" b="1" dirty="0"/>
              <a:t> 25 Jesus said to her, “I am the resurrection and the life. The one who believes in me will live even if he dies, </a:t>
            </a:r>
          </a:p>
        </p:txBody>
      </p:sp>
    </p:spTree>
    <p:extLst>
      <p:ext uri="{BB962C8B-B14F-4D97-AF65-F5344CB8AC3E}">
        <p14:creationId xmlns:p14="http://schemas.microsoft.com/office/powerpoint/2010/main" val="2572212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474618"/>
            <a:ext cx="10915650" cy="3908762"/>
          </a:xfrm>
          <a:prstGeom prst="rect">
            <a:avLst/>
          </a:prstGeom>
          <a:noFill/>
        </p:spPr>
        <p:txBody>
          <a:bodyPr wrap="square" anchor="ctr">
            <a:spAutoFit/>
          </a:bodyPr>
          <a:lstStyle/>
          <a:p>
            <a:r>
              <a:rPr lang="en-US" sz="6200" b="1" dirty="0"/>
              <a:t> 26 and the one who lives and believes in me will never die. Do you believe this?”</a:t>
            </a:r>
          </a:p>
        </p:txBody>
      </p:sp>
    </p:spTree>
    <p:extLst>
      <p:ext uri="{BB962C8B-B14F-4D97-AF65-F5344CB8AC3E}">
        <p14:creationId xmlns:p14="http://schemas.microsoft.com/office/powerpoint/2010/main" val="4080481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474618"/>
            <a:ext cx="10915650" cy="3908762"/>
          </a:xfrm>
          <a:prstGeom prst="rect">
            <a:avLst/>
          </a:prstGeom>
          <a:noFill/>
        </p:spPr>
        <p:txBody>
          <a:bodyPr wrap="square" anchor="ctr">
            <a:spAutoFit/>
          </a:bodyPr>
          <a:lstStyle/>
          <a:p>
            <a:r>
              <a:rPr lang="en-US" sz="6200" b="1" dirty="0"/>
              <a:t>27 She replied, “Yes, Lord, I believe that you are the Christ, the Son of God who comes into the world.”</a:t>
            </a:r>
          </a:p>
        </p:txBody>
      </p:sp>
    </p:spTree>
    <p:extLst>
      <p:ext uri="{BB962C8B-B14F-4D97-AF65-F5344CB8AC3E}">
        <p14:creationId xmlns:p14="http://schemas.microsoft.com/office/powerpoint/2010/main" val="1857572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F723-3BEC-4CD2-91D1-6A90A6EA6CC6}"/>
              </a:ext>
            </a:extLst>
          </p:cNvPr>
          <p:cNvSpPr>
            <a:spLocks noGrp="1"/>
          </p:cNvSpPr>
          <p:nvPr>
            <p:ph type="title"/>
          </p:nvPr>
        </p:nvSpPr>
        <p:spPr>
          <a:xfrm>
            <a:off x="0" y="4286775"/>
            <a:ext cx="12661783" cy="2277610"/>
          </a:xfrm>
        </p:spPr>
        <p:txBody>
          <a:bodyPr>
            <a:noAutofit/>
          </a:bodyPr>
          <a:lstStyle/>
          <a:p>
            <a:br>
              <a:rPr lang="en-US" sz="4800" b="1" i="1" dirty="0"/>
            </a:br>
            <a:endParaRPr lang="es-SV" sz="4800" dirty="0"/>
          </a:p>
        </p:txBody>
      </p:sp>
    </p:spTree>
    <p:extLst>
      <p:ext uri="{BB962C8B-B14F-4D97-AF65-F5344CB8AC3E}">
        <p14:creationId xmlns:p14="http://schemas.microsoft.com/office/powerpoint/2010/main" val="281892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520511"/>
            <a:ext cx="10915650" cy="5816977"/>
          </a:xfrm>
          <a:prstGeom prst="rect">
            <a:avLst/>
          </a:prstGeom>
          <a:noFill/>
        </p:spPr>
        <p:txBody>
          <a:bodyPr wrap="square" anchor="ctr">
            <a:spAutoFit/>
          </a:bodyPr>
          <a:lstStyle/>
          <a:p>
            <a:r>
              <a:rPr lang="en-US" sz="6200" b="1" dirty="0"/>
              <a:t>28 And when she had said this, Martha went and called her sister Mary, saying privately, “The Teacher is here and is asking for you.”</a:t>
            </a:r>
          </a:p>
        </p:txBody>
      </p:sp>
    </p:spTree>
    <p:extLst>
      <p:ext uri="{BB962C8B-B14F-4D97-AF65-F5344CB8AC3E}">
        <p14:creationId xmlns:p14="http://schemas.microsoft.com/office/powerpoint/2010/main" val="4105726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951672"/>
            <a:ext cx="10915650" cy="2954655"/>
          </a:xfrm>
          <a:prstGeom prst="rect">
            <a:avLst/>
          </a:prstGeom>
          <a:noFill/>
        </p:spPr>
        <p:txBody>
          <a:bodyPr wrap="square" anchor="ctr">
            <a:spAutoFit/>
          </a:bodyPr>
          <a:lstStyle/>
          <a:p>
            <a:r>
              <a:rPr lang="en-US" sz="6200" b="1" dirty="0"/>
              <a:t>29 So when Mary heard this, she got up quickly and went to him.</a:t>
            </a:r>
          </a:p>
        </p:txBody>
      </p:sp>
    </p:spTree>
    <p:extLst>
      <p:ext uri="{BB962C8B-B14F-4D97-AF65-F5344CB8AC3E}">
        <p14:creationId xmlns:p14="http://schemas.microsoft.com/office/powerpoint/2010/main" val="1079355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997565"/>
            <a:ext cx="10915650" cy="4862870"/>
          </a:xfrm>
          <a:prstGeom prst="rect">
            <a:avLst/>
          </a:prstGeom>
          <a:noFill/>
        </p:spPr>
        <p:txBody>
          <a:bodyPr wrap="square" anchor="ctr">
            <a:spAutoFit/>
          </a:bodyPr>
          <a:lstStyle/>
          <a:p>
            <a:r>
              <a:rPr lang="en-US" sz="6200" b="1" dirty="0"/>
              <a:t>30 (Now Jesus had not yet entered the village, but was still in the place where Martha had come out to meet him.) </a:t>
            </a:r>
          </a:p>
        </p:txBody>
      </p:sp>
    </p:spTree>
    <p:extLst>
      <p:ext uri="{BB962C8B-B14F-4D97-AF65-F5344CB8AC3E}">
        <p14:creationId xmlns:p14="http://schemas.microsoft.com/office/powerpoint/2010/main" val="669945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997565"/>
            <a:ext cx="10915650" cy="4862870"/>
          </a:xfrm>
          <a:prstGeom prst="rect">
            <a:avLst/>
          </a:prstGeom>
          <a:noFill/>
        </p:spPr>
        <p:txBody>
          <a:bodyPr wrap="square" anchor="ctr">
            <a:spAutoFit/>
          </a:bodyPr>
          <a:lstStyle/>
          <a:p>
            <a:r>
              <a:rPr lang="en-US" sz="6200" b="1" dirty="0"/>
              <a:t>31 Then the people who were with Mary in the house consoling her saw her get up quickly and go out. </a:t>
            </a:r>
          </a:p>
        </p:txBody>
      </p:sp>
    </p:spTree>
    <p:extLst>
      <p:ext uri="{BB962C8B-B14F-4D97-AF65-F5344CB8AC3E}">
        <p14:creationId xmlns:p14="http://schemas.microsoft.com/office/powerpoint/2010/main" val="2659523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951672"/>
            <a:ext cx="10915650" cy="2954655"/>
          </a:xfrm>
          <a:prstGeom prst="rect">
            <a:avLst/>
          </a:prstGeom>
          <a:noFill/>
        </p:spPr>
        <p:txBody>
          <a:bodyPr wrap="square" anchor="ctr">
            <a:spAutoFit/>
          </a:bodyPr>
          <a:lstStyle/>
          <a:p>
            <a:r>
              <a:rPr lang="en-US" sz="6200" b="1" dirty="0"/>
              <a:t>They followed her because they thought she was going to the tomb to weep there.</a:t>
            </a:r>
          </a:p>
        </p:txBody>
      </p:sp>
    </p:spTree>
    <p:extLst>
      <p:ext uri="{BB962C8B-B14F-4D97-AF65-F5344CB8AC3E}">
        <p14:creationId xmlns:p14="http://schemas.microsoft.com/office/powerpoint/2010/main" val="2858851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F723-3BEC-4CD2-91D1-6A90A6EA6CC6}"/>
              </a:ext>
            </a:extLst>
          </p:cNvPr>
          <p:cNvSpPr>
            <a:spLocks noGrp="1"/>
          </p:cNvSpPr>
          <p:nvPr>
            <p:ph type="title"/>
          </p:nvPr>
        </p:nvSpPr>
        <p:spPr>
          <a:xfrm>
            <a:off x="0" y="4286775"/>
            <a:ext cx="12661783" cy="2277610"/>
          </a:xfrm>
        </p:spPr>
        <p:txBody>
          <a:bodyPr>
            <a:noAutofit/>
          </a:bodyPr>
          <a:lstStyle/>
          <a:p>
            <a:br>
              <a:rPr lang="en-US" sz="4800" b="1" i="1" dirty="0"/>
            </a:br>
            <a:endParaRPr lang="es-SV" sz="4800" dirty="0"/>
          </a:p>
        </p:txBody>
      </p:sp>
    </p:spTree>
    <p:extLst>
      <p:ext uri="{BB962C8B-B14F-4D97-AF65-F5344CB8AC3E}">
        <p14:creationId xmlns:p14="http://schemas.microsoft.com/office/powerpoint/2010/main" val="2498288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A4288-1F57-49C0-86D1-FDC50E4CD47D}"/>
              </a:ext>
            </a:extLst>
          </p:cNvPr>
          <p:cNvSpPr>
            <a:spLocks noGrp="1"/>
          </p:cNvSpPr>
          <p:nvPr>
            <p:ph type="title"/>
          </p:nvPr>
        </p:nvSpPr>
        <p:spPr>
          <a:xfrm>
            <a:off x="0" y="0"/>
            <a:ext cx="12192000" cy="6518404"/>
          </a:xfrm>
        </p:spPr>
        <p:txBody>
          <a:bodyPr>
            <a:normAutofit/>
          </a:bodyPr>
          <a:lstStyle/>
          <a:p>
            <a:pPr algn="ctr"/>
            <a:endParaRPr lang="en-US" sz="6400" dirty="0">
              <a:solidFill>
                <a:srgbClr val="92D050"/>
              </a:solidFill>
            </a:endParaRPr>
          </a:p>
        </p:txBody>
      </p:sp>
      <p:pic>
        <p:nvPicPr>
          <p:cNvPr id="4" name="Picture 3">
            <a:extLst>
              <a:ext uri="{FF2B5EF4-FFF2-40B4-BE49-F238E27FC236}">
                <a16:creationId xmlns:a16="http://schemas.microsoft.com/office/drawing/2014/main" id="{2EB5D9B3-622D-46AA-A521-6EFC5F332177}"/>
              </a:ext>
            </a:extLst>
          </p:cNvPr>
          <p:cNvPicPr>
            <a:picLocks noChangeAspect="1"/>
          </p:cNvPicPr>
          <p:nvPr/>
        </p:nvPicPr>
        <p:blipFill rotWithShape="1">
          <a:blip r:embed="rId3"/>
          <a:srcRect l="6727" t="10160" r="28207" b="22050"/>
          <a:stretch/>
        </p:blipFill>
        <p:spPr>
          <a:xfrm>
            <a:off x="0" y="-209550"/>
            <a:ext cx="12192000" cy="7967125"/>
          </a:xfrm>
          <a:prstGeom prst="rect">
            <a:avLst/>
          </a:prstGeom>
        </p:spPr>
      </p:pic>
    </p:spTree>
    <p:extLst>
      <p:ext uri="{BB962C8B-B14F-4D97-AF65-F5344CB8AC3E}">
        <p14:creationId xmlns:p14="http://schemas.microsoft.com/office/powerpoint/2010/main" val="1247531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43458"/>
            <a:ext cx="10915650" cy="6771084"/>
          </a:xfrm>
          <a:prstGeom prst="rect">
            <a:avLst/>
          </a:prstGeom>
          <a:noFill/>
        </p:spPr>
        <p:txBody>
          <a:bodyPr wrap="square" anchor="ctr">
            <a:spAutoFit/>
          </a:bodyPr>
          <a:lstStyle/>
          <a:p>
            <a:r>
              <a:rPr lang="en-US" sz="6200" b="1" dirty="0"/>
              <a:t>32 Now when Mary came to the place where Jesus was and saw him, she fell at his feet and said to him, “Lord, if you had been here, my brother would not have died.” </a:t>
            </a:r>
          </a:p>
        </p:txBody>
      </p:sp>
    </p:spTree>
    <p:extLst>
      <p:ext uri="{BB962C8B-B14F-4D97-AF65-F5344CB8AC3E}">
        <p14:creationId xmlns:p14="http://schemas.microsoft.com/office/powerpoint/2010/main" val="221814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520511"/>
            <a:ext cx="10915650" cy="5816977"/>
          </a:xfrm>
          <a:prstGeom prst="rect">
            <a:avLst/>
          </a:prstGeom>
          <a:noFill/>
        </p:spPr>
        <p:txBody>
          <a:bodyPr wrap="square" anchor="ctr">
            <a:spAutoFit/>
          </a:bodyPr>
          <a:lstStyle/>
          <a:p>
            <a:r>
              <a:rPr lang="en-US" sz="6200" b="1" dirty="0"/>
              <a:t>33 When Jesus saw her weeping, and the people who had come with her weeping, he was intensely moved in spirit and greatly distressed. </a:t>
            </a:r>
          </a:p>
        </p:txBody>
      </p:sp>
    </p:spTree>
    <p:extLst>
      <p:ext uri="{BB962C8B-B14F-4D97-AF65-F5344CB8AC3E}">
        <p14:creationId xmlns:p14="http://schemas.microsoft.com/office/powerpoint/2010/main" val="2672898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474618"/>
            <a:ext cx="10915650" cy="3908762"/>
          </a:xfrm>
          <a:prstGeom prst="rect">
            <a:avLst/>
          </a:prstGeom>
          <a:noFill/>
        </p:spPr>
        <p:txBody>
          <a:bodyPr wrap="square" anchor="ctr">
            <a:spAutoFit/>
          </a:bodyPr>
          <a:lstStyle/>
          <a:p>
            <a:r>
              <a:rPr lang="en-US" sz="6200" b="1" dirty="0"/>
              <a:t>34 He asked, “Where have you laid him?” They replied, “Lord, come and see.” 35 Jesus wept.</a:t>
            </a:r>
          </a:p>
        </p:txBody>
      </p:sp>
    </p:spTree>
    <p:extLst>
      <p:ext uri="{BB962C8B-B14F-4D97-AF65-F5344CB8AC3E}">
        <p14:creationId xmlns:p14="http://schemas.microsoft.com/office/powerpoint/2010/main" val="1015065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951671"/>
            <a:ext cx="10915650" cy="2954655"/>
          </a:xfrm>
          <a:prstGeom prst="rect">
            <a:avLst/>
          </a:prstGeom>
          <a:noFill/>
        </p:spPr>
        <p:txBody>
          <a:bodyPr wrap="square" anchor="ctr">
            <a:spAutoFit/>
          </a:bodyPr>
          <a:lstStyle/>
          <a:p>
            <a:r>
              <a:rPr lang="en-US" sz="6200" b="1" dirty="0"/>
              <a:t>36 Thus the people who had come to mourn said, “Look how much he loved him!”</a:t>
            </a:r>
          </a:p>
        </p:txBody>
      </p:sp>
    </p:spTree>
    <p:extLst>
      <p:ext uri="{BB962C8B-B14F-4D97-AF65-F5344CB8AC3E}">
        <p14:creationId xmlns:p14="http://schemas.microsoft.com/office/powerpoint/2010/main" val="3727645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520510"/>
            <a:ext cx="10915650" cy="5816977"/>
          </a:xfrm>
          <a:prstGeom prst="rect">
            <a:avLst/>
          </a:prstGeom>
          <a:noFill/>
        </p:spPr>
        <p:txBody>
          <a:bodyPr wrap="square" anchor="ctr">
            <a:spAutoFit/>
          </a:bodyPr>
          <a:lstStyle/>
          <a:p>
            <a:r>
              <a:rPr lang="en-US" sz="6200" b="1" dirty="0"/>
              <a:t>37 But some of them said, “This is the man who caused the blind man to see! Couldn’t he have done something to keep Lazarus from dying?”</a:t>
            </a:r>
          </a:p>
        </p:txBody>
      </p:sp>
    </p:spTree>
    <p:extLst>
      <p:ext uri="{BB962C8B-B14F-4D97-AF65-F5344CB8AC3E}">
        <p14:creationId xmlns:p14="http://schemas.microsoft.com/office/powerpoint/2010/main" val="2108689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F723-3BEC-4CD2-91D1-6A90A6EA6CC6}"/>
              </a:ext>
            </a:extLst>
          </p:cNvPr>
          <p:cNvSpPr>
            <a:spLocks noGrp="1"/>
          </p:cNvSpPr>
          <p:nvPr>
            <p:ph type="title"/>
          </p:nvPr>
        </p:nvSpPr>
        <p:spPr>
          <a:xfrm>
            <a:off x="0" y="4286775"/>
            <a:ext cx="12661783" cy="2277610"/>
          </a:xfrm>
        </p:spPr>
        <p:txBody>
          <a:bodyPr>
            <a:noAutofit/>
          </a:bodyPr>
          <a:lstStyle/>
          <a:p>
            <a:br>
              <a:rPr lang="en-US" sz="4800" b="1" i="1" dirty="0"/>
            </a:br>
            <a:endParaRPr lang="es-SV" sz="4800" dirty="0"/>
          </a:p>
        </p:txBody>
      </p:sp>
    </p:spTree>
    <p:extLst>
      <p:ext uri="{BB962C8B-B14F-4D97-AF65-F5344CB8AC3E}">
        <p14:creationId xmlns:p14="http://schemas.microsoft.com/office/powerpoint/2010/main" val="1705532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474617"/>
            <a:ext cx="10915650" cy="3908762"/>
          </a:xfrm>
          <a:prstGeom prst="rect">
            <a:avLst/>
          </a:prstGeom>
          <a:noFill/>
        </p:spPr>
        <p:txBody>
          <a:bodyPr wrap="square" anchor="ctr">
            <a:spAutoFit/>
          </a:bodyPr>
          <a:lstStyle/>
          <a:p>
            <a:r>
              <a:rPr lang="en-US" sz="6200" b="1" dirty="0"/>
              <a:t>38 Jesus, intensely moved again, came to the tomb. (Now it was a cave, and a stone was placed across it.)</a:t>
            </a:r>
          </a:p>
        </p:txBody>
      </p:sp>
    </p:spTree>
    <p:extLst>
      <p:ext uri="{BB962C8B-B14F-4D97-AF65-F5344CB8AC3E}">
        <p14:creationId xmlns:p14="http://schemas.microsoft.com/office/powerpoint/2010/main" val="3982803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474617"/>
            <a:ext cx="10915650" cy="3908762"/>
          </a:xfrm>
          <a:prstGeom prst="rect">
            <a:avLst/>
          </a:prstGeom>
          <a:noFill/>
        </p:spPr>
        <p:txBody>
          <a:bodyPr wrap="square" anchor="ctr">
            <a:spAutoFit/>
          </a:bodyPr>
          <a:lstStyle/>
          <a:p>
            <a:r>
              <a:rPr lang="en-US" sz="6200" b="1" dirty="0"/>
              <a:t>39 Jesus said, “Take away the stone.” Martha, the sister of the deceased, replied, </a:t>
            </a:r>
          </a:p>
        </p:txBody>
      </p:sp>
    </p:spTree>
    <p:extLst>
      <p:ext uri="{BB962C8B-B14F-4D97-AF65-F5344CB8AC3E}">
        <p14:creationId xmlns:p14="http://schemas.microsoft.com/office/powerpoint/2010/main" val="3210829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474617"/>
            <a:ext cx="10915650" cy="3908762"/>
          </a:xfrm>
          <a:prstGeom prst="rect">
            <a:avLst/>
          </a:prstGeom>
          <a:noFill/>
        </p:spPr>
        <p:txBody>
          <a:bodyPr wrap="square" anchor="ctr">
            <a:spAutoFit/>
          </a:bodyPr>
          <a:lstStyle/>
          <a:p>
            <a:r>
              <a:rPr lang="en-US" sz="6200" b="1" dirty="0"/>
              <a:t>“Lord, by this time the body will have a bad smell because he has been buried four days.”</a:t>
            </a:r>
          </a:p>
        </p:txBody>
      </p:sp>
    </p:spTree>
    <p:extLst>
      <p:ext uri="{BB962C8B-B14F-4D97-AF65-F5344CB8AC3E}">
        <p14:creationId xmlns:p14="http://schemas.microsoft.com/office/powerpoint/2010/main" val="1377389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474617"/>
            <a:ext cx="10915650" cy="3908762"/>
          </a:xfrm>
          <a:prstGeom prst="rect">
            <a:avLst/>
          </a:prstGeom>
          <a:noFill/>
        </p:spPr>
        <p:txBody>
          <a:bodyPr wrap="square" anchor="ctr">
            <a:spAutoFit/>
          </a:bodyPr>
          <a:lstStyle/>
          <a:p>
            <a:r>
              <a:rPr lang="en-US" sz="6200" b="1" dirty="0"/>
              <a:t>40 Jesus responded, “Didn’t I tell you that if you believe, you would see the glory of God?”</a:t>
            </a:r>
          </a:p>
        </p:txBody>
      </p:sp>
    </p:spTree>
    <p:extLst>
      <p:ext uri="{BB962C8B-B14F-4D97-AF65-F5344CB8AC3E}">
        <p14:creationId xmlns:p14="http://schemas.microsoft.com/office/powerpoint/2010/main" val="1821589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A4288-1F57-49C0-86D1-FDC50E4CD47D}"/>
              </a:ext>
            </a:extLst>
          </p:cNvPr>
          <p:cNvSpPr>
            <a:spLocks noGrp="1"/>
          </p:cNvSpPr>
          <p:nvPr>
            <p:ph type="title"/>
          </p:nvPr>
        </p:nvSpPr>
        <p:spPr>
          <a:xfrm>
            <a:off x="0" y="0"/>
            <a:ext cx="12192000" cy="6518404"/>
          </a:xfrm>
        </p:spPr>
        <p:txBody>
          <a:bodyPr>
            <a:normAutofit/>
          </a:bodyPr>
          <a:lstStyle/>
          <a:p>
            <a:pPr algn="ctr"/>
            <a:endParaRPr lang="en-US" sz="6400" dirty="0">
              <a:solidFill>
                <a:srgbClr val="92D050"/>
              </a:solidFill>
            </a:endParaRPr>
          </a:p>
        </p:txBody>
      </p:sp>
    </p:spTree>
    <p:extLst>
      <p:ext uri="{BB962C8B-B14F-4D97-AF65-F5344CB8AC3E}">
        <p14:creationId xmlns:p14="http://schemas.microsoft.com/office/powerpoint/2010/main" val="2267837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997563"/>
            <a:ext cx="10915650" cy="4862870"/>
          </a:xfrm>
          <a:prstGeom prst="rect">
            <a:avLst/>
          </a:prstGeom>
          <a:noFill/>
        </p:spPr>
        <p:txBody>
          <a:bodyPr wrap="square" anchor="ctr">
            <a:spAutoFit/>
          </a:bodyPr>
          <a:lstStyle/>
          <a:p>
            <a:r>
              <a:rPr lang="en-US" sz="6200" b="1" dirty="0"/>
              <a:t>41 So they took away the stone. Jesus looked upward and said, “Father, I thank you that you have listened to me.</a:t>
            </a:r>
          </a:p>
        </p:txBody>
      </p:sp>
    </p:spTree>
    <p:extLst>
      <p:ext uri="{BB962C8B-B14F-4D97-AF65-F5344CB8AC3E}">
        <p14:creationId xmlns:p14="http://schemas.microsoft.com/office/powerpoint/2010/main" val="3385637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520510"/>
            <a:ext cx="10915650" cy="5816977"/>
          </a:xfrm>
          <a:prstGeom prst="rect">
            <a:avLst/>
          </a:prstGeom>
          <a:noFill/>
        </p:spPr>
        <p:txBody>
          <a:bodyPr wrap="square" anchor="ctr">
            <a:spAutoFit/>
          </a:bodyPr>
          <a:lstStyle/>
          <a:p>
            <a:r>
              <a:rPr lang="en-US" sz="6200" b="1" dirty="0"/>
              <a:t>42 I knew that you always listen to me, but I said this for the sake of the crowd standing around here, that they may believe that you sent me.”</a:t>
            </a:r>
          </a:p>
        </p:txBody>
      </p:sp>
    </p:spTree>
    <p:extLst>
      <p:ext uri="{BB962C8B-B14F-4D97-AF65-F5344CB8AC3E}">
        <p14:creationId xmlns:p14="http://schemas.microsoft.com/office/powerpoint/2010/main" val="1534348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951671"/>
            <a:ext cx="10915650" cy="2954655"/>
          </a:xfrm>
          <a:prstGeom prst="rect">
            <a:avLst/>
          </a:prstGeom>
          <a:noFill/>
        </p:spPr>
        <p:txBody>
          <a:bodyPr wrap="square" anchor="ctr">
            <a:spAutoFit/>
          </a:bodyPr>
          <a:lstStyle/>
          <a:p>
            <a:r>
              <a:rPr lang="en-US" sz="6200" b="1" dirty="0"/>
              <a:t>43 When he had said this, he shouted in a loud voice, “Lazarus, come out!” </a:t>
            </a:r>
          </a:p>
        </p:txBody>
      </p:sp>
    </p:spTree>
    <p:extLst>
      <p:ext uri="{BB962C8B-B14F-4D97-AF65-F5344CB8AC3E}">
        <p14:creationId xmlns:p14="http://schemas.microsoft.com/office/powerpoint/2010/main" val="2292803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997564"/>
            <a:ext cx="10915650" cy="4862870"/>
          </a:xfrm>
          <a:prstGeom prst="rect">
            <a:avLst/>
          </a:prstGeom>
          <a:noFill/>
        </p:spPr>
        <p:txBody>
          <a:bodyPr wrap="square" anchor="ctr">
            <a:spAutoFit/>
          </a:bodyPr>
          <a:lstStyle/>
          <a:p>
            <a:r>
              <a:rPr lang="en-US" sz="6200" b="1" dirty="0"/>
              <a:t>44 The one who had died came out, his feet and hands tied up with strips of cloth, and a cloth wrapped around his face. </a:t>
            </a:r>
          </a:p>
        </p:txBody>
      </p:sp>
    </p:spTree>
    <p:extLst>
      <p:ext uri="{BB962C8B-B14F-4D97-AF65-F5344CB8AC3E}">
        <p14:creationId xmlns:p14="http://schemas.microsoft.com/office/powerpoint/2010/main" val="3025288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951671"/>
            <a:ext cx="10915650" cy="2954655"/>
          </a:xfrm>
          <a:prstGeom prst="rect">
            <a:avLst/>
          </a:prstGeom>
          <a:noFill/>
        </p:spPr>
        <p:txBody>
          <a:bodyPr wrap="square" anchor="ctr">
            <a:spAutoFit/>
          </a:bodyPr>
          <a:lstStyle/>
          <a:p>
            <a:r>
              <a:rPr lang="en-US" sz="6200" b="1" dirty="0"/>
              <a:t>Jesus said to them, “Unwrap him and let him go.”</a:t>
            </a:r>
          </a:p>
        </p:txBody>
      </p:sp>
    </p:spTree>
    <p:extLst>
      <p:ext uri="{BB962C8B-B14F-4D97-AF65-F5344CB8AC3E}">
        <p14:creationId xmlns:p14="http://schemas.microsoft.com/office/powerpoint/2010/main" val="3049510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F723-3BEC-4CD2-91D1-6A90A6EA6CC6}"/>
              </a:ext>
            </a:extLst>
          </p:cNvPr>
          <p:cNvSpPr>
            <a:spLocks noGrp="1"/>
          </p:cNvSpPr>
          <p:nvPr>
            <p:ph type="title"/>
          </p:nvPr>
        </p:nvSpPr>
        <p:spPr>
          <a:xfrm>
            <a:off x="0" y="4286775"/>
            <a:ext cx="12661783" cy="2277610"/>
          </a:xfrm>
        </p:spPr>
        <p:txBody>
          <a:bodyPr>
            <a:noAutofit/>
          </a:bodyPr>
          <a:lstStyle/>
          <a:p>
            <a:br>
              <a:rPr lang="en-US" sz="4800" b="1" i="1" dirty="0"/>
            </a:br>
            <a:endParaRPr lang="es-SV" sz="4800" dirty="0"/>
          </a:p>
        </p:txBody>
      </p:sp>
    </p:spTree>
    <p:extLst>
      <p:ext uri="{BB962C8B-B14F-4D97-AF65-F5344CB8AC3E}">
        <p14:creationId xmlns:p14="http://schemas.microsoft.com/office/powerpoint/2010/main" val="1066991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997564"/>
            <a:ext cx="10915650" cy="4862870"/>
          </a:xfrm>
          <a:prstGeom prst="rect">
            <a:avLst/>
          </a:prstGeom>
          <a:noFill/>
        </p:spPr>
        <p:txBody>
          <a:bodyPr wrap="square" anchor="ctr">
            <a:spAutoFit/>
          </a:bodyPr>
          <a:lstStyle/>
          <a:p>
            <a:r>
              <a:rPr lang="en-US" sz="6200" b="1" dirty="0"/>
              <a:t>45 Then many of the people, who had come with Mary and had seen the things Jesus did, believed in him.</a:t>
            </a:r>
          </a:p>
        </p:txBody>
      </p:sp>
    </p:spTree>
    <p:extLst>
      <p:ext uri="{BB962C8B-B14F-4D97-AF65-F5344CB8AC3E}">
        <p14:creationId xmlns:p14="http://schemas.microsoft.com/office/powerpoint/2010/main" val="349993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F723-3BEC-4CD2-91D1-6A90A6EA6CC6}"/>
              </a:ext>
            </a:extLst>
          </p:cNvPr>
          <p:cNvSpPr>
            <a:spLocks noGrp="1"/>
          </p:cNvSpPr>
          <p:nvPr>
            <p:ph type="title"/>
          </p:nvPr>
        </p:nvSpPr>
        <p:spPr>
          <a:xfrm>
            <a:off x="0" y="4286775"/>
            <a:ext cx="12661783" cy="2277610"/>
          </a:xfrm>
        </p:spPr>
        <p:txBody>
          <a:bodyPr>
            <a:noAutofit/>
          </a:bodyPr>
          <a:lstStyle/>
          <a:p>
            <a:br>
              <a:rPr lang="en-US" sz="4800" b="1" i="1" dirty="0"/>
            </a:br>
            <a:endParaRPr lang="es-SV" sz="4800" dirty="0"/>
          </a:p>
        </p:txBody>
      </p:sp>
    </p:spTree>
    <p:extLst>
      <p:ext uri="{BB962C8B-B14F-4D97-AF65-F5344CB8AC3E}">
        <p14:creationId xmlns:p14="http://schemas.microsoft.com/office/powerpoint/2010/main" val="3857221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797511"/>
            <a:ext cx="10915650" cy="5262979"/>
          </a:xfrm>
          <a:prstGeom prst="rect">
            <a:avLst/>
          </a:prstGeom>
          <a:noFill/>
        </p:spPr>
        <p:txBody>
          <a:bodyPr wrap="square" lIns="91440" tIns="45720" rIns="91440" bIns="45720" anchor="ctr">
            <a:spAutoFit/>
          </a:bodyPr>
          <a:lstStyle/>
          <a:p>
            <a:pPr algn="ctr"/>
            <a:r>
              <a:rPr lang="en-US" sz="9600" dirty="0"/>
              <a:t>Jesus Weeps Over Lazarus’ Death</a:t>
            </a:r>
          </a:p>
          <a:p>
            <a:pPr algn="ctr"/>
            <a:r>
              <a:rPr lang="en-US" sz="7200" dirty="0">
                <a:solidFill>
                  <a:schemeClr val="accent1"/>
                </a:solidFill>
              </a:rPr>
              <a:t>(John 11:23-37)</a:t>
            </a:r>
          </a:p>
          <a:p>
            <a:pPr algn="ctr"/>
            <a:endParaRPr lang="en-US" sz="7200" dirty="0"/>
          </a:p>
        </p:txBody>
      </p:sp>
    </p:spTree>
    <p:extLst>
      <p:ext uri="{BB962C8B-B14F-4D97-AF65-F5344CB8AC3E}">
        <p14:creationId xmlns:p14="http://schemas.microsoft.com/office/powerpoint/2010/main" val="39819116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43457"/>
            <a:ext cx="10915650" cy="6771084"/>
          </a:xfrm>
          <a:prstGeom prst="rect">
            <a:avLst/>
          </a:prstGeom>
          <a:noFill/>
        </p:spPr>
        <p:txBody>
          <a:bodyPr wrap="square" anchor="ctr">
            <a:spAutoFit/>
          </a:bodyPr>
          <a:lstStyle/>
          <a:p>
            <a:r>
              <a:rPr lang="en-US" sz="6200" b="1" dirty="0"/>
              <a:t>23 Jesus replied, “</a:t>
            </a:r>
            <a:r>
              <a:rPr lang="en-US" sz="6200" b="1" dirty="0">
                <a:solidFill>
                  <a:schemeClr val="accent1"/>
                </a:solidFill>
              </a:rPr>
              <a:t>Your brother</a:t>
            </a:r>
            <a:r>
              <a:rPr lang="en-US" sz="6200" b="1" dirty="0"/>
              <a:t> will </a:t>
            </a:r>
            <a:r>
              <a:rPr lang="en-US" sz="6200" b="1" dirty="0">
                <a:solidFill>
                  <a:schemeClr val="accent1"/>
                </a:solidFill>
              </a:rPr>
              <a:t>come back to life</a:t>
            </a:r>
            <a:r>
              <a:rPr lang="en-US" sz="6200" b="1" dirty="0"/>
              <a:t> again.” 24 </a:t>
            </a:r>
            <a:r>
              <a:rPr lang="en-US" sz="6200" b="1" dirty="0">
                <a:solidFill>
                  <a:schemeClr val="accent1"/>
                </a:solidFill>
              </a:rPr>
              <a:t>Martha</a:t>
            </a:r>
            <a:r>
              <a:rPr lang="en-US" sz="6200" b="1" dirty="0"/>
              <a:t> said, “</a:t>
            </a:r>
            <a:r>
              <a:rPr lang="en-US" sz="6200" b="1" dirty="0">
                <a:solidFill>
                  <a:schemeClr val="accent1"/>
                </a:solidFill>
              </a:rPr>
              <a:t>I know </a:t>
            </a:r>
            <a:r>
              <a:rPr lang="en-US" sz="6200" b="1" dirty="0"/>
              <a:t>that he will come back to life again in the </a:t>
            </a:r>
            <a:r>
              <a:rPr lang="en-US" sz="6200" b="1" dirty="0">
                <a:solidFill>
                  <a:schemeClr val="accent1"/>
                </a:solidFill>
              </a:rPr>
              <a:t>resurrection</a:t>
            </a:r>
            <a:r>
              <a:rPr lang="en-US" sz="6200" b="1" dirty="0"/>
              <a:t> at the </a:t>
            </a:r>
            <a:r>
              <a:rPr lang="en-US" sz="6200" b="1" dirty="0">
                <a:solidFill>
                  <a:schemeClr val="accent1"/>
                </a:solidFill>
              </a:rPr>
              <a:t>last day</a:t>
            </a:r>
            <a:r>
              <a:rPr lang="en-US" sz="6200" b="1" dirty="0"/>
              <a:t>.” </a:t>
            </a:r>
          </a:p>
        </p:txBody>
      </p:sp>
    </p:spTree>
    <p:extLst>
      <p:ext uri="{BB962C8B-B14F-4D97-AF65-F5344CB8AC3E}">
        <p14:creationId xmlns:p14="http://schemas.microsoft.com/office/powerpoint/2010/main" val="1251326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43949" y="1166844"/>
            <a:ext cx="11534862" cy="4524315"/>
          </a:xfrm>
          <a:prstGeom prst="rect">
            <a:avLst/>
          </a:prstGeom>
          <a:noFill/>
        </p:spPr>
        <p:txBody>
          <a:bodyPr wrap="square" lIns="91440" tIns="45720" rIns="91440" bIns="45720" anchor="ctr">
            <a:spAutoFit/>
          </a:bodyPr>
          <a:lstStyle/>
          <a:p>
            <a:r>
              <a:rPr lang="en-US" sz="7200" dirty="0"/>
              <a:t>How </a:t>
            </a:r>
            <a:r>
              <a:rPr lang="en-US" sz="7200" dirty="0">
                <a:solidFill>
                  <a:schemeClr val="accent1"/>
                </a:solidFill>
              </a:rPr>
              <a:t>Jesus’</a:t>
            </a:r>
            <a:r>
              <a:rPr lang="en-US" sz="7200" dirty="0"/>
              <a:t> response to </a:t>
            </a:r>
            <a:r>
              <a:rPr lang="en-US" sz="7200" dirty="0">
                <a:solidFill>
                  <a:schemeClr val="accent1"/>
                </a:solidFill>
              </a:rPr>
              <a:t>trauma</a:t>
            </a:r>
            <a:r>
              <a:rPr lang="en-US" sz="7200" dirty="0"/>
              <a:t> informs </a:t>
            </a:r>
            <a:r>
              <a:rPr lang="en-US" sz="7200" dirty="0">
                <a:solidFill>
                  <a:schemeClr val="accent1"/>
                </a:solidFill>
              </a:rPr>
              <a:t>how we deal with</a:t>
            </a:r>
            <a:r>
              <a:rPr lang="en-US" sz="7200" dirty="0"/>
              <a:t> our </a:t>
            </a:r>
            <a:r>
              <a:rPr lang="en-US" sz="7200" dirty="0">
                <a:solidFill>
                  <a:schemeClr val="accent1"/>
                </a:solidFill>
              </a:rPr>
              <a:t>emotions</a:t>
            </a:r>
            <a:r>
              <a:rPr lang="en-US" sz="7200" dirty="0"/>
              <a:t> as </a:t>
            </a:r>
            <a:r>
              <a:rPr lang="en-US" sz="7200" dirty="0">
                <a:solidFill>
                  <a:schemeClr val="accent1"/>
                </a:solidFill>
              </a:rPr>
              <a:t>Christians</a:t>
            </a:r>
            <a:endParaRPr lang="es-SV" sz="6200" dirty="0">
              <a:solidFill>
                <a:schemeClr val="accent1"/>
              </a:solidFill>
            </a:endParaRPr>
          </a:p>
        </p:txBody>
      </p:sp>
    </p:spTree>
    <p:extLst>
      <p:ext uri="{BB962C8B-B14F-4D97-AF65-F5344CB8AC3E}">
        <p14:creationId xmlns:p14="http://schemas.microsoft.com/office/powerpoint/2010/main" val="86906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997564"/>
            <a:ext cx="10915650" cy="4862870"/>
          </a:xfrm>
          <a:prstGeom prst="rect">
            <a:avLst/>
          </a:prstGeom>
          <a:noFill/>
        </p:spPr>
        <p:txBody>
          <a:bodyPr wrap="square" anchor="ctr">
            <a:spAutoFit/>
          </a:bodyPr>
          <a:lstStyle/>
          <a:p>
            <a:r>
              <a:rPr lang="en-US" sz="6200" b="1" dirty="0"/>
              <a:t> 25 Jesus said to her, “</a:t>
            </a:r>
            <a:r>
              <a:rPr lang="en-US" sz="6200" b="1" dirty="0">
                <a:solidFill>
                  <a:schemeClr val="accent1"/>
                </a:solidFill>
              </a:rPr>
              <a:t>I am the resurrection</a:t>
            </a:r>
            <a:r>
              <a:rPr lang="en-US" sz="6200" b="1" dirty="0"/>
              <a:t> and </a:t>
            </a:r>
            <a:r>
              <a:rPr lang="en-US" sz="6200" b="1" dirty="0">
                <a:solidFill>
                  <a:schemeClr val="accent1"/>
                </a:solidFill>
              </a:rPr>
              <a:t>the life</a:t>
            </a:r>
            <a:r>
              <a:rPr lang="en-US" sz="6200" b="1" dirty="0"/>
              <a:t>. The one who </a:t>
            </a:r>
            <a:r>
              <a:rPr lang="en-US" sz="6200" b="1" dirty="0">
                <a:solidFill>
                  <a:schemeClr val="accent1"/>
                </a:solidFill>
              </a:rPr>
              <a:t>believes in me </a:t>
            </a:r>
            <a:r>
              <a:rPr lang="en-US" sz="6200" b="1" dirty="0"/>
              <a:t>will live </a:t>
            </a:r>
            <a:r>
              <a:rPr lang="en-US" sz="6200" b="1" dirty="0">
                <a:solidFill>
                  <a:schemeClr val="accent1"/>
                </a:solidFill>
              </a:rPr>
              <a:t>even if he dies</a:t>
            </a:r>
            <a:r>
              <a:rPr lang="en-US" sz="6200" b="1" dirty="0"/>
              <a:t>, </a:t>
            </a:r>
          </a:p>
        </p:txBody>
      </p:sp>
    </p:spTree>
    <p:extLst>
      <p:ext uri="{BB962C8B-B14F-4D97-AF65-F5344CB8AC3E}">
        <p14:creationId xmlns:p14="http://schemas.microsoft.com/office/powerpoint/2010/main" val="36933617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474618"/>
            <a:ext cx="10915650" cy="3908762"/>
          </a:xfrm>
          <a:prstGeom prst="rect">
            <a:avLst/>
          </a:prstGeom>
          <a:noFill/>
        </p:spPr>
        <p:txBody>
          <a:bodyPr wrap="square" anchor="ctr">
            <a:spAutoFit/>
          </a:bodyPr>
          <a:lstStyle/>
          <a:p>
            <a:r>
              <a:rPr lang="en-US" sz="6200" b="1" dirty="0"/>
              <a:t> 26 and the one who </a:t>
            </a:r>
            <a:r>
              <a:rPr lang="en-US" sz="6200" b="1" dirty="0">
                <a:solidFill>
                  <a:schemeClr val="accent1"/>
                </a:solidFill>
              </a:rPr>
              <a:t>lives </a:t>
            </a:r>
            <a:r>
              <a:rPr lang="en-US" sz="6200" b="1" dirty="0"/>
              <a:t>and </a:t>
            </a:r>
            <a:r>
              <a:rPr lang="en-US" sz="6200" b="1" dirty="0">
                <a:solidFill>
                  <a:schemeClr val="accent1"/>
                </a:solidFill>
              </a:rPr>
              <a:t>believes</a:t>
            </a:r>
            <a:r>
              <a:rPr lang="en-US" sz="6200" b="1" dirty="0"/>
              <a:t> in me </a:t>
            </a:r>
            <a:r>
              <a:rPr lang="en-US" sz="6200" b="1" dirty="0">
                <a:solidFill>
                  <a:schemeClr val="accent1"/>
                </a:solidFill>
              </a:rPr>
              <a:t>will never die</a:t>
            </a:r>
            <a:r>
              <a:rPr lang="en-US" sz="6200" b="1" dirty="0"/>
              <a:t>. Do you </a:t>
            </a:r>
            <a:r>
              <a:rPr lang="en-US" sz="6200" b="1" dirty="0">
                <a:solidFill>
                  <a:schemeClr val="accent1"/>
                </a:solidFill>
              </a:rPr>
              <a:t>believe</a:t>
            </a:r>
            <a:r>
              <a:rPr lang="en-US" sz="6200" b="1" dirty="0"/>
              <a:t> this?”</a:t>
            </a:r>
          </a:p>
        </p:txBody>
      </p:sp>
    </p:spTree>
    <p:extLst>
      <p:ext uri="{BB962C8B-B14F-4D97-AF65-F5344CB8AC3E}">
        <p14:creationId xmlns:p14="http://schemas.microsoft.com/office/powerpoint/2010/main" val="17161619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474618"/>
            <a:ext cx="10915650" cy="3908762"/>
          </a:xfrm>
          <a:prstGeom prst="rect">
            <a:avLst/>
          </a:prstGeom>
          <a:noFill/>
        </p:spPr>
        <p:txBody>
          <a:bodyPr wrap="square" anchor="ctr">
            <a:spAutoFit/>
          </a:bodyPr>
          <a:lstStyle/>
          <a:p>
            <a:r>
              <a:rPr lang="en-US" sz="6200" b="1" dirty="0"/>
              <a:t>27 She replied, “Yes, </a:t>
            </a:r>
            <a:r>
              <a:rPr lang="en-US" sz="6200" b="1" dirty="0">
                <a:solidFill>
                  <a:schemeClr val="accent1"/>
                </a:solidFill>
              </a:rPr>
              <a:t>Lord</a:t>
            </a:r>
            <a:r>
              <a:rPr lang="en-US" sz="6200" b="1" dirty="0"/>
              <a:t>, </a:t>
            </a:r>
            <a:r>
              <a:rPr lang="en-US" sz="6200" b="1" dirty="0">
                <a:solidFill>
                  <a:schemeClr val="accent1"/>
                </a:solidFill>
              </a:rPr>
              <a:t>I believe </a:t>
            </a:r>
            <a:r>
              <a:rPr lang="en-US" sz="6200" b="1" dirty="0"/>
              <a:t>that </a:t>
            </a:r>
            <a:r>
              <a:rPr lang="en-US" sz="6200" b="1" dirty="0">
                <a:solidFill>
                  <a:schemeClr val="accent1"/>
                </a:solidFill>
              </a:rPr>
              <a:t>you</a:t>
            </a:r>
            <a:r>
              <a:rPr lang="en-US" sz="6200" b="1" dirty="0"/>
              <a:t> are the </a:t>
            </a:r>
            <a:r>
              <a:rPr lang="en-US" sz="6200" b="1" dirty="0">
                <a:solidFill>
                  <a:schemeClr val="accent1"/>
                </a:solidFill>
              </a:rPr>
              <a:t>Christ</a:t>
            </a:r>
            <a:r>
              <a:rPr lang="en-US" sz="6200" b="1" dirty="0"/>
              <a:t>, the </a:t>
            </a:r>
            <a:r>
              <a:rPr lang="en-US" sz="6200" b="1" dirty="0">
                <a:solidFill>
                  <a:schemeClr val="accent1"/>
                </a:solidFill>
              </a:rPr>
              <a:t>Son of God </a:t>
            </a:r>
            <a:r>
              <a:rPr lang="en-US" sz="6200" b="1" dirty="0"/>
              <a:t>who comes into the world.”</a:t>
            </a:r>
          </a:p>
        </p:txBody>
      </p:sp>
    </p:spTree>
    <p:extLst>
      <p:ext uri="{BB962C8B-B14F-4D97-AF65-F5344CB8AC3E}">
        <p14:creationId xmlns:p14="http://schemas.microsoft.com/office/powerpoint/2010/main" val="19168245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F723-3BEC-4CD2-91D1-6A90A6EA6CC6}"/>
              </a:ext>
            </a:extLst>
          </p:cNvPr>
          <p:cNvSpPr>
            <a:spLocks noGrp="1"/>
          </p:cNvSpPr>
          <p:nvPr>
            <p:ph type="title"/>
          </p:nvPr>
        </p:nvSpPr>
        <p:spPr>
          <a:xfrm>
            <a:off x="0" y="4286775"/>
            <a:ext cx="12661783" cy="2277610"/>
          </a:xfrm>
        </p:spPr>
        <p:txBody>
          <a:bodyPr>
            <a:noAutofit/>
          </a:bodyPr>
          <a:lstStyle/>
          <a:p>
            <a:br>
              <a:rPr lang="en-US" sz="4800" b="1" i="1" dirty="0"/>
            </a:br>
            <a:endParaRPr lang="es-SV" sz="4800" dirty="0"/>
          </a:p>
        </p:txBody>
      </p:sp>
    </p:spTree>
    <p:extLst>
      <p:ext uri="{BB962C8B-B14F-4D97-AF65-F5344CB8AC3E}">
        <p14:creationId xmlns:p14="http://schemas.microsoft.com/office/powerpoint/2010/main" val="32924530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520511"/>
            <a:ext cx="10915650" cy="5816977"/>
          </a:xfrm>
          <a:prstGeom prst="rect">
            <a:avLst/>
          </a:prstGeom>
          <a:noFill/>
        </p:spPr>
        <p:txBody>
          <a:bodyPr wrap="square" anchor="ctr">
            <a:spAutoFit/>
          </a:bodyPr>
          <a:lstStyle/>
          <a:p>
            <a:r>
              <a:rPr lang="en-US" sz="6200" b="1" dirty="0"/>
              <a:t>28 And when she had said this, </a:t>
            </a:r>
            <a:r>
              <a:rPr lang="en-US" sz="6200" b="1" dirty="0">
                <a:solidFill>
                  <a:schemeClr val="accent1"/>
                </a:solidFill>
              </a:rPr>
              <a:t>Martha went and called her sister </a:t>
            </a:r>
            <a:r>
              <a:rPr lang="en-US" sz="6200" b="1" dirty="0"/>
              <a:t>Mary, saying privately, “</a:t>
            </a:r>
            <a:r>
              <a:rPr lang="en-US" sz="6200" b="1" dirty="0">
                <a:solidFill>
                  <a:schemeClr val="accent1"/>
                </a:solidFill>
              </a:rPr>
              <a:t>The Teacher is here </a:t>
            </a:r>
            <a:r>
              <a:rPr lang="en-US" sz="6200" b="1" dirty="0"/>
              <a:t>and is </a:t>
            </a:r>
            <a:r>
              <a:rPr lang="en-US" sz="6200" b="1" dirty="0">
                <a:solidFill>
                  <a:schemeClr val="accent1"/>
                </a:solidFill>
              </a:rPr>
              <a:t>asking for you</a:t>
            </a:r>
            <a:r>
              <a:rPr lang="en-US" sz="6200" b="1" dirty="0"/>
              <a:t>.”</a:t>
            </a:r>
          </a:p>
        </p:txBody>
      </p:sp>
    </p:spTree>
    <p:extLst>
      <p:ext uri="{BB962C8B-B14F-4D97-AF65-F5344CB8AC3E}">
        <p14:creationId xmlns:p14="http://schemas.microsoft.com/office/powerpoint/2010/main" val="35251119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951672"/>
            <a:ext cx="10915650" cy="2954655"/>
          </a:xfrm>
          <a:prstGeom prst="rect">
            <a:avLst/>
          </a:prstGeom>
          <a:noFill/>
        </p:spPr>
        <p:txBody>
          <a:bodyPr wrap="square" anchor="ctr">
            <a:spAutoFit/>
          </a:bodyPr>
          <a:lstStyle/>
          <a:p>
            <a:r>
              <a:rPr lang="en-US" sz="6200" b="1" dirty="0"/>
              <a:t>29 So when Mary heard this, she </a:t>
            </a:r>
            <a:r>
              <a:rPr lang="en-US" sz="6200" b="1" dirty="0">
                <a:solidFill>
                  <a:schemeClr val="accent1"/>
                </a:solidFill>
              </a:rPr>
              <a:t>got up quickly </a:t>
            </a:r>
            <a:r>
              <a:rPr lang="en-US" sz="6200" b="1" dirty="0"/>
              <a:t>and </a:t>
            </a:r>
            <a:r>
              <a:rPr lang="en-US" sz="6200" b="1" dirty="0">
                <a:solidFill>
                  <a:schemeClr val="accent1"/>
                </a:solidFill>
              </a:rPr>
              <a:t>went to him</a:t>
            </a:r>
            <a:r>
              <a:rPr lang="en-US" sz="6200" b="1" dirty="0"/>
              <a:t>.</a:t>
            </a:r>
          </a:p>
        </p:txBody>
      </p:sp>
    </p:spTree>
    <p:extLst>
      <p:ext uri="{BB962C8B-B14F-4D97-AF65-F5344CB8AC3E}">
        <p14:creationId xmlns:p14="http://schemas.microsoft.com/office/powerpoint/2010/main" val="8516480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997565"/>
            <a:ext cx="10915650" cy="4862870"/>
          </a:xfrm>
          <a:prstGeom prst="rect">
            <a:avLst/>
          </a:prstGeom>
          <a:noFill/>
        </p:spPr>
        <p:txBody>
          <a:bodyPr wrap="square" anchor="ctr">
            <a:spAutoFit/>
          </a:bodyPr>
          <a:lstStyle/>
          <a:p>
            <a:r>
              <a:rPr lang="en-US" sz="6200" b="1" dirty="0"/>
              <a:t>30 (Now </a:t>
            </a:r>
            <a:r>
              <a:rPr lang="en-US" sz="6200" b="1" dirty="0">
                <a:solidFill>
                  <a:schemeClr val="accent1"/>
                </a:solidFill>
              </a:rPr>
              <a:t>Jesus</a:t>
            </a:r>
            <a:r>
              <a:rPr lang="en-US" sz="6200" b="1" dirty="0"/>
              <a:t> had </a:t>
            </a:r>
            <a:r>
              <a:rPr lang="en-US" sz="6200" b="1" dirty="0">
                <a:solidFill>
                  <a:schemeClr val="accent1"/>
                </a:solidFill>
              </a:rPr>
              <a:t>not yet entered</a:t>
            </a:r>
            <a:r>
              <a:rPr lang="en-US" sz="6200" b="1" dirty="0"/>
              <a:t> the village, but was still in the place </a:t>
            </a:r>
            <a:r>
              <a:rPr lang="en-US" sz="6200" b="1" dirty="0">
                <a:solidFill>
                  <a:schemeClr val="accent1"/>
                </a:solidFill>
              </a:rPr>
              <a:t>where Martha had come</a:t>
            </a:r>
            <a:r>
              <a:rPr lang="en-US" sz="6200" b="1" dirty="0"/>
              <a:t> out to meet him.) </a:t>
            </a:r>
          </a:p>
        </p:txBody>
      </p:sp>
    </p:spTree>
    <p:extLst>
      <p:ext uri="{BB962C8B-B14F-4D97-AF65-F5344CB8AC3E}">
        <p14:creationId xmlns:p14="http://schemas.microsoft.com/office/powerpoint/2010/main" val="23196070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997565"/>
            <a:ext cx="10915650" cy="4862870"/>
          </a:xfrm>
          <a:prstGeom prst="rect">
            <a:avLst/>
          </a:prstGeom>
          <a:noFill/>
        </p:spPr>
        <p:txBody>
          <a:bodyPr wrap="square" anchor="ctr">
            <a:spAutoFit/>
          </a:bodyPr>
          <a:lstStyle/>
          <a:p>
            <a:r>
              <a:rPr lang="en-US" sz="6200" b="1" dirty="0"/>
              <a:t>31 Then </a:t>
            </a:r>
            <a:r>
              <a:rPr lang="en-US" sz="6200" b="1" dirty="0">
                <a:solidFill>
                  <a:schemeClr val="accent1"/>
                </a:solidFill>
              </a:rPr>
              <a:t>the people</a:t>
            </a:r>
            <a:r>
              <a:rPr lang="en-US" sz="6200" b="1" dirty="0"/>
              <a:t> who were with </a:t>
            </a:r>
            <a:r>
              <a:rPr lang="en-US" sz="6200" b="1" dirty="0">
                <a:solidFill>
                  <a:schemeClr val="accent1"/>
                </a:solidFill>
              </a:rPr>
              <a:t>Mary</a:t>
            </a:r>
            <a:r>
              <a:rPr lang="en-US" sz="6200" b="1" dirty="0"/>
              <a:t> in the house </a:t>
            </a:r>
            <a:r>
              <a:rPr lang="en-US" sz="6200" b="1" dirty="0">
                <a:solidFill>
                  <a:schemeClr val="accent1"/>
                </a:solidFill>
              </a:rPr>
              <a:t>consoling</a:t>
            </a:r>
            <a:r>
              <a:rPr lang="en-US" sz="6200" b="1" dirty="0"/>
              <a:t> her saw her get up </a:t>
            </a:r>
            <a:r>
              <a:rPr lang="en-US" sz="6200" b="1" dirty="0">
                <a:solidFill>
                  <a:schemeClr val="accent1"/>
                </a:solidFill>
              </a:rPr>
              <a:t>quickly and go ou</a:t>
            </a:r>
            <a:r>
              <a:rPr lang="en-US" sz="6200" b="1" dirty="0"/>
              <a:t>t. </a:t>
            </a:r>
          </a:p>
        </p:txBody>
      </p:sp>
    </p:spTree>
    <p:extLst>
      <p:ext uri="{BB962C8B-B14F-4D97-AF65-F5344CB8AC3E}">
        <p14:creationId xmlns:p14="http://schemas.microsoft.com/office/powerpoint/2010/main" val="14851452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951672"/>
            <a:ext cx="10915650" cy="2954655"/>
          </a:xfrm>
          <a:prstGeom prst="rect">
            <a:avLst/>
          </a:prstGeom>
          <a:noFill/>
        </p:spPr>
        <p:txBody>
          <a:bodyPr wrap="square" anchor="ctr">
            <a:spAutoFit/>
          </a:bodyPr>
          <a:lstStyle/>
          <a:p>
            <a:r>
              <a:rPr lang="en-US" sz="6200" b="1" dirty="0"/>
              <a:t>They </a:t>
            </a:r>
            <a:r>
              <a:rPr lang="en-US" sz="6200" b="1" dirty="0">
                <a:solidFill>
                  <a:schemeClr val="accent1"/>
                </a:solidFill>
              </a:rPr>
              <a:t>followed her </a:t>
            </a:r>
            <a:r>
              <a:rPr lang="en-US" sz="6200" b="1" dirty="0"/>
              <a:t>because they thought she was going </a:t>
            </a:r>
            <a:r>
              <a:rPr lang="en-US" sz="6200" b="1" dirty="0">
                <a:solidFill>
                  <a:schemeClr val="accent1"/>
                </a:solidFill>
              </a:rPr>
              <a:t>to the tomb to weep</a:t>
            </a:r>
            <a:r>
              <a:rPr lang="en-US" sz="6200" b="1" dirty="0"/>
              <a:t> there.</a:t>
            </a:r>
          </a:p>
        </p:txBody>
      </p:sp>
    </p:spTree>
    <p:extLst>
      <p:ext uri="{BB962C8B-B14F-4D97-AF65-F5344CB8AC3E}">
        <p14:creationId xmlns:p14="http://schemas.microsoft.com/office/powerpoint/2010/main" val="31919600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F723-3BEC-4CD2-91D1-6A90A6EA6CC6}"/>
              </a:ext>
            </a:extLst>
          </p:cNvPr>
          <p:cNvSpPr>
            <a:spLocks noGrp="1"/>
          </p:cNvSpPr>
          <p:nvPr>
            <p:ph type="title"/>
          </p:nvPr>
        </p:nvSpPr>
        <p:spPr>
          <a:xfrm>
            <a:off x="0" y="4286775"/>
            <a:ext cx="12661783" cy="2277610"/>
          </a:xfrm>
        </p:spPr>
        <p:txBody>
          <a:bodyPr>
            <a:noAutofit/>
          </a:bodyPr>
          <a:lstStyle/>
          <a:p>
            <a:br>
              <a:rPr lang="en-US" sz="4800" b="1" i="1" dirty="0"/>
            </a:br>
            <a:endParaRPr lang="es-SV" sz="4800" dirty="0"/>
          </a:p>
        </p:txBody>
      </p:sp>
    </p:spTree>
    <p:extLst>
      <p:ext uri="{BB962C8B-B14F-4D97-AF65-F5344CB8AC3E}">
        <p14:creationId xmlns:p14="http://schemas.microsoft.com/office/powerpoint/2010/main" val="263647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F723-3BEC-4CD2-91D1-6A90A6EA6CC6}"/>
              </a:ext>
            </a:extLst>
          </p:cNvPr>
          <p:cNvSpPr>
            <a:spLocks noGrp="1"/>
          </p:cNvSpPr>
          <p:nvPr>
            <p:ph type="title"/>
          </p:nvPr>
        </p:nvSpPr>
        <p:spPr>
          <a:xfrm>
            <a:off x="0" y="4286775"/>
            <a:ext cx="12661783" cy="2277610"/>
          </a:xfrm>
        </p:spPr>
        <p:txBody>
          <a:bodyPr>
            <a:noAutofit/>
          </a:bodyPr>
          <a:lstStyle/>
          <a:p>
            <a:br>
              <a:rPr lang="en-US" sz="4800" b="1" i="1" dirty="0"/>
            </a:br>
            <a:endParaRPr lang="es-SV" sz="4800" dirty="0"/>
          </a:p>
        </p:txBody>
      </p:sp>
    </p:spTree>
    <p:extLst>
      <p:ext uri="{BB962C8B-B14F-4D97-AF65-F5344CB8AC3E}">
        <p14:creationId xmlns:p14="http://schemas.microsoft.com/office/powerpoint/2010/main" val="30884011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43458"/>
            <a:ext cx="10915650" cy="6771084"/>
          </a:xfrm>
          <a:prstGeom prst="rect">
            <a:avLst/>
          </a:prstGeom>
          <a:noFill/>
        </p:spPr>
        <p:txBody>
          <a:bodyPr wrap="square" anchor="ctr">
            <a:spAutoFit/>
          </a:bodyPr>
          <a:lstStyle/>
          <a:p>
            <a:r>
              <a:rPr lang="en-US" sz="6200" b="1" dirty="0"/>
              <a:t>32 Now </a:t>
            </a:r>
            <a:r>
              <a:rPr lang="en-US" sz="6200" b="1" dirty="0">
                <a:solidFill>
                  <a:schemeClr val="accent1"/>
                </a:solidFill>
              </a:rPr>
              <a:t>when Mary came </a:t>
            </a:r>
            <a:r>
              <a:rPr lang="en-US" sz="6200" b="1" dirty="0"/>
              <a:t>to the place where </a:t>
            </a:r>
            <a:r>
              <a:rPr lang="en-US" sz="6200" b="1" dirty="0">
                <a:solidFill>
                  <a:schemeClr val="accent1"/>
                </a:solidFill>
              </a:rPr>
              <a:t>Jesus</a:t>
            </a:r>
            <a:r>
              <a:rPr lang="en-US" sz="6200" b="1" dirty="0"/>
              <a:t> was and </a:t>
            </a:r>
            <a:r>
              <a:rPr lang="en-US" sz="6200" b="1" dirty="0">
                <a:solidFill>
                  <a:schemeClr val="accent1"/>
                </a:solidFill>
              </a:rPr>
              <a:t>saw him</a:t>
            </a:r>
            <a:r>
              <a:rPr lang="en-US" sz="6200" b="1" dirty="0"/>
              <a:t>, </a:t>
            </a:r>
            <a:r>
              <a:rPr lang="en-US" sz="6200" b="1" dirty="0">
                <a:solidFill>
                  <a:schemeClr val="accent1"/>
                </a:solidFill>
              </a:rPr>
              <a:t>she fell at his feet </a:t>
            </a:r>
            <a:r>
              <a:rPr lang="en-US" sz="6200" b="1" dirty="0"/>
              <a:t>and said to him, </a:t>
            </a:r>
            <a:r>
              <a:rPr lang="en-US" sz="6200" b="1" dirty="0">
                <a:solidFill>
                  <a:schemeClr val="accent1"/>
                </a:solidFill>
              </a:rPr>
              <a:t>“Lord, if you had been here</a:t>
            </a:r>
            <a:r>
              <a:rPr lang="en-US" sz="6200" b="1" dirty="0"/>
              <a:t>, </a:t>
            </a:r>
            <a:r>
              <a:rPr lang="en-US" sz="6200" b="1" dirty="0">
                <a:solidFill>
                  <a:schemeClr val="accent1"/>
                </a:solidFill>
              </a:rPr>
              <a:t>my brother would not have died</a:t>
            </a:r>
            <a:r>
              <a:rPr lang="en-US" sz="6200" b="1" dirty="0"/>
              <a:t>.” </a:t>
            </a:r>
          </a:p>
        </p:txBody>
      </p:sp>
    </p:spTree>
    <p:extLst>
      <p:ext uri="{BB962C8B-B14F-4D97-AF65-F5344CB8AC3E}">
        <p14:creationId xmlns:p14="http://schemas.microsoft.com/office/powerpoint/2010/main" val="9631796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520511"/>
            <a:ext cx="10915650" cy="5816977"/>
          </a:xfrm>
          <a:prstGeom prst="rect">
            <a:avLst/>
          </a:prstGeom>
          <a:noFill/>
        </p:spPr>
        <p:txBody>
          <a:bodyPr wrap="square" anchor="ctr">
            <a:spAutoFit/>
          </a:bodyPr>
          <a:lstStyle/>
          <a:p>
            <a:r>
              <a:rPr lang="en-US" sz="6200" b="1" dirty="0"/>
              <a:t>33 When </a:t>
            </a:r>
            <a:r>
              <a:rPr lang="en-US" sz="6200" b="1" dirty="0">
                <a:solidFill>
                  <a:schemeClr val="accent1"/>
                </a:solidFill>
              </a:rPr>
              <a:t>Jesus saw her weeping</a:t>
            </a:r>
            <a:r>
              <a:rPr lang="en-US" sz="6200" b="1" dirty="0"/>
              <a:t>, and the people who had come with her weeping, he was </a:t>
            </a:r>
            <a:r>
              <a:rPr lang="en-US" sz="6200" b="1" dirty="0">
                <a:solidFill>
                  <a:schemeClr val="accent1"/>
                </a:solidFill>
              </a:rPr>
              <a:t>intensely moved in spirit </a:t>
            </a:r>
            <a:r>
              <a:rPr lang="en-US" sz="6200" b="1" dirty="0"/>
              <a:t>and </a:t>
            </a:r>
            <a:r>
              <a:rPr lang="en-US" sz="6200" b="1" dirty="0">
                <a:solidFill>
                  <a:schemeClr val="accent1"/>
                </a:solidFill>
              </a:rPr>
              <a:t>greatly distressed</a:t>
            </a:r>
            <a:r>
              <a:rPr lang="en-US" sz="6200" b="1" dirty="0"/>
              <a:t>. </a:t>
            </a:r>
          </a:p>
        </p:txBody>
      </p:sp>
    </p:spTree>
    <p:extLst>
      <p:ext uri="{BB962C8B-B14F-4D97-AF65-F5344CB8AC3E}">
        <p14:creationId xmlns:p14="http://schemas.microsoft.com/office/powerpoint/2010/main" val="3829230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474618"/>
            <a:ext cx="10915650" cy="3908762"/>
          </a:xfrm>
          <a:prstGeom prst="rect">
            <a:avLst/>
          </a:prstGeom>
          <a:noFill/>
        </p:spPr>
        <p:txBody>
          <a:bodyPr wrap="square" anchor="ctr">
            <a:spAutoFit/>
          </a:bodyPr>
          <a:lstStyle/>
          <a:p>
            <a:r>
              <a:rPr lang="en-US" sz="6200" b="1" dirty="0"/>
              <a:t>34 He asked, “</a:t>
            </a:r>
            <a:r>
              <a:rPr lang="en-US" sz="6200" b="1" dirty="0">
                <a:solidFill>
                  <a:schemeClr val="accent1"/>
                </a:solidFill>
              </a:rPr>
              <a:t>Where have you laid him?</a:t>
            </a:r>
            <a:r>
              <a:rPr lang="en-US" sz="6200" b="1" dirty="0"/>
              <a:t>”</a:t>
            </a:r>
            <a:r>
              <a:rPr lang="en-US" sz="6200" b="1" dirty="0">
                <a:solidFill>
                  <a:schemeClr val="accent1"/>
                </a:solidFill>
              </a:rPr>
              <a:t> </a:t>
            </a:r>
            <a:r>
              <a:rPr lang="en-US" sz="6200" b="1" dirty="0"/>
              <a:t>They replied, “Lord, </a:t>
            </a:r>
            <a:r>
              <a:rPr lang="en-US" sz="6200" b="1" dirty="0">
                <a:solidFill>
                  <a:schemeClr val="accent1"/>
                </a:solidFill>
              </a:rPr>
              <a:t>come and see</a:t>
            </a:r>
            <a:r>
              <a:rPr lang="en-US" sz="6200" b="1" dirty="0"/>
              <a:t>.” 35 </a:t>
            </a:r>
            <a:r>
              <a:rPr lang="en-US" sz="6200" b="1" dirty="0">
                <a:solidFill>
                  <a:schemeClr val="accent1"/>
                </a:solidFill>
              </a:rPr>
              <a:t>Jesus wept</a:t>
            </a:r>
            <a:r>
              <a:rPr lang="en-US" sz="6200" b="1" dirty="0"/>
              <a:t>.</a:t>
            </a:r>
          </a:p>
        </p:txBody>
      </p:sp>
    </p:spTree>
    <p:extLst>
      <p:ext uri="{BB962C8B-B14F-4D97-AF65-F5344CB8AC3E}">
        <p14:creationId xmlns:p14="http://schemas.microsoft.com/office/powerpoint/2010/main" val="25823276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951671"/>
            <a:ext cx="10915650" cy="2954655"/>
          </a:xfrm>
          <a:prstGeom prst="rect">
            <a:avLst/>
          </a:prstGeom>
          <a:noFill/>
        </p:spPr>
        <p:txBody>
          <a:bodyPr wrap="square" anchor="ctr">
            <a:spAutoFit/>
          </a:bodyPr>
          <a:lstStyle/>
          <a:p>
            <a:r>
              <a:rPr lang="en-US" sz="6200" b="1" dirty="0"/>
              <a:t>36 Thus the people who had come to mourn said, “</a:t>
            </a:r>
            <a:r>
              <a:rPr lang="en-US" sz="6200" b="1" dirty="0">
                <a:solidFill>
                  <a:schemeClr val="accent1"/>
                </a:solidFill>
              </a:rPr>
              <a:t>Look how much he loved him!</a:t>
            </a:r>
            <a:r>
              <a:rPr lang="en-US" sz="6200" b="1" dirty="0"/>
              <a:t>”</a:t>
            </a:r>
          </a:p>
        </p:txBody>
      </p:sp>
    </p:spTree>
    <p:extLst>
      <p:ext uri="{BB962C8B-B14F-4D97-AF65-F5344CB8AC3E}">
        <p14:creationId xmlns:p14="http://schemas.microsoft.com/office/powerpoint/2010/main" val="33921722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520510"/>
            <a:ext cx="10915650" cy="5816977"/>
          </a:xfrm>
          <a:prstGeom prst="rect">
            <a:avLst/>
          </a:prstGeom>
          <a:noFill/>
        </p:spPr>
        <p:txBody>
          <a:bodyPr wrap="square" anchor="ctr">
            <a:spAutoFit/>
          </a:bodyPr>
          <a:lstStyle/>
          <a:p>
            <a:r>
              <a:rPr lang="en-US" sz="6200" b="1" dirty="0"/>
              <a:t>37 But some of them said, “</a:t>
            </a:r>
            <a:r>
              <a:rPr lang="en-US" sz="6200" b="1" dirty="0">
                <a:solidFill>
                  <a:schemeClr val="accent1"/>
                </a:solidFill>
              </a:rPr>
              <a:t>This is the man who caused the blind man to see! Couldn’t he have done something </a:t>
            </a:r>
            <a:r>
              <a:rPr lang="en-US" sz="6200" b="1" dirty="0"/>
              <a:t>to keep Lazarus from dying?”</a:t>
            </a:r>
          </a:p>
        </p:txBody>
      </p:sp>
    </p:spTree>
    <p:extLst>
      <p:ext uri="{BB962C8B-B14F-4D97-AF65-F5344CB8AC3E}">
        <p14:creationId xmlns:p14="http://schemas.microsoft.com/office/powerpoint/2010/main" val="1675113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F723-3BEC-4CD2-91D1-6A90A6EA6CC6}"/>
              </a:ext>
            </a:extLst>
          </p:cNvPr>
          <p:cNvSpPr>
            <a:spLocks noGrp="1"/>
          </p:cNvSpPr>
          <p:nvPr>
            <p:ph type="title"/>
          </p:nvPr>
        </p:nvSpPr>
        <p:spPr>
          <a:xfrm>
            <a:off x="0" y="4286775"/>
            <a:ext cx="12661783" cy="2277610"/>
          </a:xfrm>
        </p:spPr>
        <p:txBody>
          <a:bodyPr>
            <a:noAutofit/>
          </a:bodyPr>
          <a:lstStyle/>
          <a:p>
            <a:br>
              <a:rPr lang="en-US" sz="4800" b="1" i="1" dirty="0"/>
            </a:br>
            <a:endParaRPr lang="es-SV" sz="4800" dirty="0"/>
          </a:p>
        </p:txBody>
      </p:sp>
    </p:spTree>
    <p:extLst>
      <p:ext uri="{BB962C8B-B14F-4D97-AF65-F5344CB8AC3E}">
        <p14:creationId xmlns:p14="http://schemas.microsoft.com/office/powerpoint/2010/main" val="143462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52337" y="2090172"/>
            <a:ext cx="11492917" cy="2677656"/>
          </a:xfrm>
          <a:prstGeom prst="rect">
            <a:avLst/>
          </a:prstGeom>
          <a:noFill/>
        </p:spPr>
        <p:txBody>
          <a:bodyPr wrap="square" anchor="ctr">
            <a:spAutoFit/>
          </a:bodyPr>
          <a:lstStyle/>
          <a:p>
            <a:pPr algn="ctr"/>
            <a:r>
              <a:rPr lang="en-US" sz="7200" b="1" dirty="0"/>
              <a:t>Who do you want  </a:t>
            </a:r>
            <a:r>
              <a:rPr lang="en-US" sz="9600" b="1" dirty="0">
                <a:solidFill>
                  <a:schemeClr val="accent1"/>
                </a:solidFill>
              </a:rPr>
              <a:t>weeping for you?</a:t>
            </a:r>
            <a:endParaRPr lang="es-SV" sz="6200" b="1" dirty="0">
              <a:solidFill>
                <a:schemeClr val="accent1"/>
              </a:solidFill>
            </a:endParaRPr>
          </a:p>
        </p:txBody>
      </p:sp>
    </p:spTree>
    <p:extLst>
      <p:ext uri="{BB962C8B-B14F-4D97-AF65-F5344CB8AC3E}">
        <p14:creationId xmlns:p14="http://schemas.microsoft.com/office/powerpoint/2010/main" val="37378380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58847"/>
            <a:ext cx="10915650" cy="6740307"/>
          </a:xfrm>
          <a:prstGeom prst="rect">
            <a:avLst/>
          </a:prstGeom>
          <a:noFill/>
        </p:spPr>
        <p:txBody>
          <a:bodyPr wrap="square" lIns="91440" tIns="45720" rIns="91440" bIns="45720" anchor="ctr">
            <a:spAutoFit/>
          </a:bodyPr>
          <a:lstStyle/>
          <a:p>
            <a:pPr algn="ctr"/>
            <a:r>
              <a:rPr lang="en-US" sz="9600" dirty="0"/>
              <a:t>Jesus Raises Lazarus from the Dead</a:t>
            </a:r>
          </a:p>
          <a:p>
            <a:pPr algn="ctr"/>
            <a:r>
              <a:rPr lang="en-US" sz="7200" dirty="0">
                <a:solidFill>
                  <a:schemeClr val="accent1"/>
                </a:solidFill>
              </a:rPr>
              <a:t>(John 11:38-45)</a:t>
            </a:r>
          </a:p>
          <a:p>
            <a:pPr algn="ctr"/>
            <a:endParaRPr lang="en-US" sz="7200" dirty="0"/>
          </a:p>
        </p:txBody>
      </p:sp>
    </p:spTree>
    <p:extLst>
      <p:ext uri="{BB962C8B-B14F-4D97-AF65-F5344CB8AC3E}">
        <p14:creationId xmlns:p14="http://schemas.microsoft.com/office/powerpoint/2010/main" val="3385409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474617"/>
            <a:ext cx="10915650" cy="3908762"/>
          </a:xfrm>
          <a:prstGeom prst="rect">
            <a:avLst/>
          </a:prstGeom>
          <a:noFill/>
        </p:spPr>
        <p:txBody>
          <a:bodyPr wrap="square" anchor="ctr">
            <a:spAutoFit/>
          </a:bodyPr>
          <a:lstStyle/>
          <a:p>
            <a:r>
              <a:rPr lang="en-US" sz="6200" b="1" dirty="0"/>
              <a:t>38 Jesus, </a:t>
            </a:r>
            <a:r>
              <a:rPr lang="en-US" sz="6200" b="1" dirty="0">
                <a:solidFill>
                  <a:schemeClr val="accent1"/>
                </a:solidFill>
              </a:rPr>
              <a:t>intensely moved </a:t>
            </a:r>
            <a:r>
              <a:rPr lang="en-US" sz="6200" b="1" dirty="0"/>
              <a:t>again, </a:t>
            </a:r>
            <a:r>
              <a:rPr lang="en-US" sz="6200" b="1" dirty="0">
                <a:solidFill>
                  <a:schemeClr val="accent1"/>
                </a:solidFill>
              </a:rPr>
              <a:t>came</a:t>
            </a:r>
            <a:r>
              <a:rPr lang="en-US" sz="6200" b="1" dirty="0"/>
              <a:t> to the </a:t>
            </a:r>
            <a:r>
              <a:rPr lang="en-US" sz="6200" b="1" dirty="0">
                <a:solidFill>
                  <a:schemeClr val="accent1"/>
                </a:solidFill>
              </a:rPr>
              <a:t>tomb</a:t>
            </a:r>
            <a:r>
              <a:rPr lang="en-US" sz="6200" b="1" dirty="0"/>
              <a:t>. (Now it was </a:t>
            </a:r>
            <a:r>
              <a:rPr lang="en-US" sz="6200" b="1" dirty="0">
                <a:solidFill>
                  <a:schemeClr val="accent1"/>
                </a:solidFill>
              </a:rPr>
              <a:t>a cave</a:t>
            </a:r>
            <a:r>
              <a:rPr lang="en-US" sz="6200" b="1" dirty="0"/>
              <a:t>, and a </a:t>
            </a:r>
            <a:r>
              <a:rPr lang="en-US" sz="6200" b="1" dirty="0">
                <a:solidFill>
                  <a:schemeClr val="accent1"/>
                </a:solidFill>
              </a:rPr>
              <a:t>stone</a:t>
            </a:r>
            <a:r>
              <a:rPr lang="en-US" sz="6200" b="1" dirty="0"/>
              <a:t> was </a:t>
            </a:r>
            <a:r>
              <a:rPr lang="en-US" sz="6200" b="1" dirty="0">
                <a:solidFill>
                  <a:schemeClr val="accent1"/>
                </a:solidFill>
              </a:rPr>
              <a:t>placed</a:t>
            </a:r>
            <a:r>
              <a:rPr lang="en-US" sz="6200" b="1" dirty="0"/>
              <a:t> across it.)</a:t>
            </a:r>
          </a:p>
        </p:txBody>
      </p:sp>
    </p:spTree>
    <p:extLst>
      <p:ext uri="{BB962C8B-B14F-4D97-AF65-F5344CB8AC3E}">
        <p14:creationId xmlns:p14="http://schemas.microsoft.com/office/powerpoint/2010/main" val="2177483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474617"/>
            <a:ext cx="10915650" cy="3908762"/>
          </a:xfrm>
          <a:prstGeom prst="rect">
            <a:avLst/>
          </a:prstGeom>
          <a:noFill/>
        </p:spPr>
        <p:txBody>
          <a:bodyPr wrap="square" anchor="ctr">
            <a:spAutoFit/>
          </a:bodyPr>
          <a:lstStyle/>
          <a:p>
            <a:r>
              <a:rPr lang="en-US" sz="6200" b="1" dirty="0"/>
              <a:t>39 Jesus said, “</a:t>
            </a:r>
            <a:r>
              <a:rPr lang="en-US" sz="6200" b="1" dirty="0">
                <a:solidFill>
                  <a:schemeClr val="accent1"/>
                </a:solidFill>
              </a:rPr>
              <a:t>Take away the stone</a:t>
            </a:r>
            <a:r>
              <a:rPr lang="en-US" sz="6200" b="1" dirty="0"/>
              <a:t>.” </a:t>
            </a:r>
            <a:r>
              <a:rPr lang="en-US" sz="6200" b="1" dirty="0">
                <a:solidFill>
                  <a:schemeClr val="accent1"/>
                </a:solidFill>
              </a:rPr>
              <a:t>Martha</a:t>
            </a:r>
            <a:r>
              <a:rPr lang="en-US" sz="6200" b="1" dirty="0"/>
              <a:t>, the sister of the deceased, </a:t>
            </a:r>
            <a:r>
              <a:rPr lang="en-US" sz="6200" b="1" dirty="0">
                <a:solidFill>
                  <a:schemeClr val="accent1"/>
                </a:solidFill>
              </a:rPr>
              <a:t>replied</a:t>
            </a:r>
            <a:r>
              <a:rPr lang="en-US" sz="6200" b="1" dirty="0"/>
              <a:t>, </a:t>
            </a:r>
          </a:p>
        </p:txBody>
      </p:sp>
    </p:spTree>
    <p:extLst>
      <p:ext uri="{BB962C8B-B14F-4D97-AF65-F5344CB8AC3E}">
        <p14:creationId xmlns:p14="http://schemas.microsoft.com/office/powerpoint/2010/main" val="652196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43949" y="2274840"/>
            <a:ext cx="11534862" cy="2308324"/>
          </a:xfrm>
          <a:prstGeom prst="rect">
            <a:avLst/>
          </a:prstGeom>
          <a:noFill/>
        </p:spPr>
        <p:txBody>
          <a:bodyPr wrap="square" lIns="91440" tIns="45720" rIns="91440" bIns="45720" anchor="ctr">
            <a:spAutoFit/>
          </a:bodyPr>
          <a:lstStyle/>
          <a:p>
            <a:pPr algn="ctr"/>
            <a:r>
              <a:rPr lang="en-US" sz="7200" dirty="0"/>
              <a:t>What happened in the first half of the chapter?</a:t>
            </a:r>
            <a:endParaRPr lang="es-SV" sz="6200" dirty="0">
              <a:solidFill>
                <a:schemeClr val="accent1"/>
              </a:solidFill>
            </a:endParaRPr>
          </a:p>
        </p:txBody>
      </p:sp>
    </p:spTree>
    <p:extLst>
      <p:ext uri="{BB962C8B-B14F-4D97-AF65-F5344CB8AC3E}">
        <p14:creationId xmlns:p14="http://schemas.microsoft.com/office/powerpoint/2010/main" val="19655026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474617"/>
            <a:ext cx="10915650" cy="3908762"/>
          </a:xfrm>
          <a:prstGeom prst="rect">
            <a:avLst/>
          </a:prstGeom>
          <a:noFill/>
        </p:spPr>
        <p:txBody>
          <a:bodyPr wrap="square" anchor="ctr">
            <a:spAutoFit/>
          </a:bodyPr>
          <a:lstStyle/>
          <a:p>
            <a:r>
              <a:rPr lang="en-US" sz="6200" b="1" dirty="0"/>
              <a:t>“</a:t>
            </a:r>
            <a:r>
              <a:rPr lang="en-US" sz="6200" b="1" dirty="0">
                <a:solidFill>
                  <a:schemeClr val="accent1"/>
                </a:solidFill>
              </a:rPr>
              <a:t>Lord</a:t>
            </a:r>
            <a:r>
              <a:rPr lang="en-US" sz="6200" b="1" dirty="0"/>
              <a:t>, by this time the </a:t>
            </a:r>
            <a:r>
              <a:rPr lang="en-US" sz="6200" b="1" dirty="0">
                <a:solidFill>
                  <a:schemeClr val="accent1"/>
                </a:solidFill>
              </a:rPr>
              <a:t>body</a:t>
            </a:r>
            <a:r>
              <a:rPr lang="en-US" sz="6200" b="1" dirty="0"/>
              <a:t> will have </a:t>
            </a:r>
            <a:r>
              <a:rPr lang="en-US" sz="6200" b="1" dirty="0">
                <a:solidFill>
                  <a:schemeClr val="accent1"/>
                </a:solidFill>
              </a:rPr>
              <a:t>a bad smell </a:t>
            </a:r>
            <a:r>
              <a:rPr lang="en-US" sz="6200" b="1" dirty="0"/>
              <a:t>because he has </a:t>
            </a:r>
            <a:r>
              <a:rPr lang="en-US" sz="6200" b="1" dirty="0">
                <a:solidFill>
                  <a:schemeClr val="accent1"/>
                </a:solidFill>
              </a:rPr>
              <a:t>been buried four days</a:t>
            </a:r>
            <a:r>
              <a:rPr lang="en-US" sz="6200" b="1" dirty="0"/>
              <a:t>.”</a:t>
            </a:r>
          </a:p>
        </p:txBody>
      </p:sp>
    </p:spTree>
    <p:extLst>
      <p:ext uri="{BB962C8B-B14F-4D97-AF65-F5344CB8AC3E}">
        <p14:creationId xmlns:p14="http://schemas.microsoft.com/office/powerpoint/2010/main" val="16150872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474617"/>
            <a:ext cx="10915650" cy="3908762"/>
          </a:xfrm>
          <a:prstGeom prst="rect">
            <a:avLst/>
          </a:prstGeom>
          <a:noFill/>
        </p:spPr>
        <p:txBody>
          <a:bodyPr wrap="square" anchor="ctr">
            <a:spAutoFit/>
          </a:bodyPr>
          <a:lstStyle/>
          <a:p>
            <a:r>
              <a:rPr lang="en-US" sz="6200" b="1" dirty="0"/>
              <a:t>40 Jesus responded, “</a:t>
            </a:r>
            <a:r>
              <a:rPr lang="en-US" sz="6200" b="1" dirty="0">
                <a:solidFill>
                  <a:schemeClr val="accent1"/>
                </a:solidFill>
              </a:rPr>
              <a:t>Didn’t I tell you </a:t>
            </a:r>
            <a:r>
              <a:rPr lang="en-US" sz="6200" b="1" dirty="0"/>
              <a:t>that if you </a:t>
            </a:r>
            <a:r>
              <a:rPr lang="en-US" sz="6200" b="1" dirty="0">
                <a:solidFill>
                  <a:schemeClr val="accent1"/>
                </a:solidFill>
              </a:rPr>
              <a:t>believe</a:t>
            </a:r>
            <a:r>
              <a:rPr lang="en-US" sz="6200" b="1" dirty="0"/>
              <a:t>, you would </a:t>
            </a:r>
            <a:r>
              <a:rPr lang="en-US" sz="6200" b="1" dirty="0">
                <a:solidFill>
                  <a:schemeClr val="accent1"/>
                </a:solidFill>
              </a:rPr>
              <a:t>see the glory of God</a:t>
            </a:r>
            <a:r>
              <a:rPr lang="en-US" sz="6200" b="1" dirty="0"/>
              <a:t>?”</a:t>
            </a:r>
          </a:p>
        </p:txBody>
      </p:sp>
    </p:spTree>
    <p:extLst>
      <p:ext uri="{BB962C8B-B14F-4D97-AF65-F5344CB8AC3E}">
        <p14:creationId xmlns:p14="http://schemas.microsoft.com/office/powerpoint/2010/main" val="27653304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997563"/>
            <a:ext cx="10915650" cy="4862870"/>
          </a:xfrm>
          <a:prstGeom prst="rect">
            <a:avLst/>
          </a:prstGeom>
          <a:noFill/>
        </p:spPr>
        <p:txBody>
          <a:bodyPr wrap="square" anchor="ctr">
            <a:spAutoFit/>
          </a:bodyPr>
          <a:lstStyle/>
          <a:p>
            <a:r>
              <a:rPr lang="en-US" sz="6200" b="1" dirty="0"/>
              <a:t>41 So they </a:t>
            </a:r>
            <a:r>
              <a:rPr lang="en-US" sz="6200" b="1" dirty="0">
                <a:solidFill>
                  <a:schemeClr val="accent1"/>
                </a:solidFill>
              </a:rPr>
              <a:t>took away </a:t>
            </a:r>
            <a:r>
              <a:rPr lang="en-US" sz="6200" b="1" dirty="0"/>
              <a:t>the </a:t>
            </a:r>
            <a:r>
              <a:rPr lang="en-US" sz="6200" b="1" dirty="0">
                <a:solidFill>
                  <a:schemeClr val="accent1"/>
                </a:solidFill>
              </a:rPr>
              <a:t>stone</a:t>
            </a:r>
            <a:r>
              <a:rPr lang="en-US" sz="6200" b="1" dirty="0"/>
              <a:t>. </a:t>
            </a:r>
            <a:r>
              <a:rPr lang="en-US" sz="6200" b="1" dirty="0">
                <a:solidFill>
                  <a:schemeClr val="accent1"/>
                </a:solidFill>
              </a:rPr>
              <a:t>Jesus</a:t>
            </a:r>
            <a:r>
              <a:rPr lang="en-US" sz="6200" b="1" dirty="0"/>
              <a:t> looked upward and </a:t>
            </a:r>
            <a:r>
              <a:rPr lang="en-US" sz="6200" b="1" dirty="0">
                <a:solidFill>
                  <a:schemeClr val="accent1"/>
                </a:solidFill>
              </a:rPr>
              <a:t>said</a:t>
            </a:r>
            <a:r>
              <a:rPr lang="en-US" sz="6200" b="1" dirty="0"/>
              <a:t>, “</a:t>
            </a:r>
            <a:r>
              <a:rPr lang="en-US" sz="6200" b="1" dirty="0">
                <a:solidFill>
                  <a:schemeClr val="accent1"/>
                </a:solidFill>
              </a:rPr>
              <a:t>Father</a:t>
            </a:r>
            <a:r>
              <a:rPr lang="en-US" sz="6200" b="1" dirty="0"/>
              <a:t>, </a:t>
            </a:r>
            <a:r>
              <a:rPr lang="en-US" sz="6200" b="1" dirty="0">
                <a:solidFill>
                  <a:schemeClr val="accent1"/>
                </a:solidFill>
              </a:rPr>
              <a:t>I thank you</a:t>
            </a:r>
            <a:r>
              <a:rPr lang="en-US" sz="6200" b="1" dirty="0"/>
              <a:t> that you have </a:t>
            </a:r>
            <a:r>
              <a:rPr lang="en-US" sz="6200" b="1" dirty="0">
                <a:solidFill>
                  <a:schemeClr val="accent1"/>
                </a:solidFill>
              </a:rPr>
              <a:t>listened to me</a:t>
            </a:r>
            <a:r>
              <a:rPr lang="en-US" sz="6200" b="1" dirty="0"/>
              <a:t>.</a:t>
            </a:r>
          </a:p>
        </p:txBody>
      </p:sp>
    </p:spTree>
    <p:extLst>
      <p:ext uri="{BB962C8B-B14F-4D97-AF65-F5344CB8AC3E}">
        <p14:creationId xmlns:p14="http://schemas.microsoft.com/office/powerpoint/2010/main" val="28871427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520510"/>
            <a:ext cx="10915650" cy="5816977"/>
          </a:xfrm>
          <a:prstGeom prst="rect">
            <a:avLst/>
          </a:prstGeom>
          <a:noFill/>
        </p:spPr>
        <p:txBody>
          <a:bodyPr wrap="square" anchor="ctr">
            <a:spAutoFit/>
          </a:bodyPr>
          <a:lstStyle/>
          <a:p>
            <a:r>
              <a:rPr lang="en-US" sz="6200" b="1" dirty="0"/>
              <a:t>42 </a:t>
            </a:r>
            <a:r>
              <a:rPr lang="en-US" sz="6200" b="1" dirty="0">
                <a:solidFill>
                  <a:schemeClr val="accent1"/>
                </a:solidFill>
              </a:rPr>
              <a:t>I knew </a:t>
            </a:r>
            <a:r>
              <a:rPr lang="en-US" sz="6200" b="1" dirty="0"/>
              <a:t>that </a:t>
            </a:r>
            <a:r>
              <a:rPr lang="en-US" sz="6200" b="1" dirty="0">
                <a:solidFill>
                  <a:schemeClr val="accent1"/>
                </a:solidFill>
              </a:rPr>
              <a:t>you always listen</a:t>
            </a:r>
            <a:r>
              <a:rPr lang="en-US" sz="6200" b="1" dirty="0"/>
              <a:t> to me, but </a:t>
            </a:r>
            <a:r>
              <a:rPr lang="en-US" sz="6200" b="1" dirty="0">
                <a:solidFill>
                  <a:schemeClr val="accent1"/>
                </a:solidFill>
              </a:rPr>
              <a:t>I said </a:t>
            </a:r>
            <a:r>
              <a:rPr lang="en-US" sz="6200" b="1" dirty="0"/>
              <a:t>this </a:t>
            </a:r>
            <a:r>
              <a:rPr lang="en-US" sz="6200" b="1" dirty="0">
                <a:solidFill>
                  <a:schemeClr val="accent1"/>
                </a:solidFill>
              </a:rPr>
              <a:t>for the sake </a:t>
            </a:r>
            <a:r>
              <a:rPr lang="en-US" sz="6200" b="1" dirty="0"/>
              <a:t>of the </a:t>
            </a:r>
            <a:r>
              <a:rPr lang="en-US" sz="6200" b="1" dirty="0">
                <a:solidFill>
                  <a:schemeClr val="accent1"/>
                </a:solidFill>
              </a:rPr>
              <a:t>crowd </a:t>
            </a:r>
            <a:r>
              <a:rPr lang="en-US" sz="6200" b="1" dirty="0"/>
              <a:t>standing around </a:t>
            </a:r>
            <a:r>
              <a:rPr lang="en-US" sz="6200" b="1" dirty="0">
                <a:solidFill>
                  <a:schemeClr val="accent1"/>
                </a:solidFill>
              </a:rPr>
              <a:t>here</a:t>
            </a:r>
            <a:r>
              <a:rPr lang="en-US" sz="6200" b="1" dirty="0"/>
              <a:t>, that they may </a:t>
            </a:r>
            <a:r>
              <a:rPr lang="en-US" sz="6200" b="1" dirty="0">
                <a:solidFill>
                  <a:schemeClr val="accent1"/>
                </a:solidFill>
              </a:rPr>
              <a:t>believe</a:t>
            </a:r>
            <a:r>
              <a:rPr lang="en-US" sz="6200" b="1" dirty="0"/>
              <a:t> that </a:t>
            </a:r>
            <a:r>
              <a:rPr lang="en-US" sz="6200" b="1" dirty="0">
                <a:solidFill>
                  <a:schemeClr val="accent1"/>
                </a:solidFill>
              </a:rPr>
              <a:t>you sent me</a:t>
            </a:r>
            <a:r>
              <a:rPr lang="en-US" sz="6200" b="1" dirty="0"/>
              <a:t>.”</a:t>
            </a:r>
          </a:p>
        </p:txBody>
      </p:sp>
    </p:spTree>
    <p:extLst>
      <p:ext uri="{BB962C8B-B14F-4D97-AF65-F5344CB8AC3E}">
        <p14:creationId xmlns:p14="http://schemas.microsoft.com/office/powerpoint/2010/main" val="23912976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951671"/>
            <a:ext cx="10915650" cy="2954655"/>
          </a:xfrm>
          <a:prstGeom prst="rect">
            <a:avLst/>
          </a:prstGeom>
          <a:noFill/>
        </p:spPr>
        <p:txBody>
          <a:bodyPr wrap="square" anchor="ctr">
            <a:spAutoFit/>
          </a:bodyPr>
          <a:lstStyle/>
          <a:p>
            <a:r>
              <a:rPr lang="en-US" sz="6200" b="1" dirty="0"/>
              <a:t>43 When </a:t>
            </a:r>
            <a:r>
              <a:rPr lang="en-US" sz="6200" b="1" dirty="0">
                <a:solidFill>
                  <a:schemeClr val="accent1"/>
                </a:solidFill>
              </a:rPr>
              <a:t>he had said this</a:t>
            </a:r>
            <a:r>
              <a:rPr lang="en-US" sz="6200" b="1" dirty="0"/>
              <a:t>, he shouted in a </a:t>
            </a:r>
            <a:r>
              <a:rPr lang="en-US" sz="6200" b="1" dirty="0">
                <a:solidFill>
                  <a:schemeClr val="accent1"/>
                </a:solidFill>
              </a:rPr>
              <a:t>loud voice</a:t>
            </a:r>
            <a:r>
              <a:rPr lang="en-US" sz="6200" b="1" dirty="0"/>
              <a:t>, “</a:t>
            </a:r>
            <a:r>
              <a:rPr lang="en-US" sz="6200" b="1" dirty="0">
                <a:solidFill>
                  <a:schemeClr val="accent1"/>
                </a:solidFill>
              </a:rPr>
              <a:t>Lazarus</a:t>
            </a:r>
            <a:r>
              <a:rPr lang="en-US" sz="6200" b="1" dirty="0"/>
              <a:t>, </a:t>
            </a:r>
            <a:r>
              <a:rPr lang="en-US" sz="6200" b="1" dirty="0">
                <a:solidFill>
                  <a:schemeClr val="accent1"/>
                </a:solidFill>
              </a:rPr>
              <a:t>come out!</a:t>
            </a:r>
            <a:r>
              <a:rPr lang="en-US" sz="6200" b="1" dirty="0"/>
              <a:t>” </a:t>
            </a:r>
          </a:p>
        </p:txBody>
      </p:sp>
    </p:spTree>
    <p:extLst>
      <p:ext uri="{BB962C8B-B14F-4D97-AF65-F5344CB8AC3E}">
        <p14:creationId xmlns:p14="http://schemas.microsoft.com/office/powerpoint/2010/main" val="11313321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997564"/>
            <a:ext cx="10915650" cy="4862870"/>
          </a:xfrm>
          <a:prstGeom prst="rect">
            <a:avLst/>
          </a:prstGeom>
          <a:noFill/>
        </p:spPr>
        <p:txBody>
          <a:bodyPr wrap="square" anchor="ctr">
            <a:spAutoFit/>
          </a:bodyPr>
          <a:lstStyle/>
          <a:p>
            <a:r>
              <a:rPr lang="en-US" sz="6200" b="1" dirty="0"/>
              <a:t>44 The </a:t>
            </a:r>
            <a:r>
              <a:rPr lang="en-US" sz="6200" b="1" dirty="0">
                <a:solidFill>
                  <a:schemeClr val="accent1"/>
                </a:solidFill>
              </a:rPr>
              <a:t>one who had died came out</a:t>
            </a:r>
            <a:r>
              <a:rPr lang="en-US" sz="6200" b="1" dirty="0"/>
              <a:t>, his </a:t>
            </a:r>
            <a:r>
              <a:rPr lang="en-US" sz="6200" b="1" dirty="0">
                <a:solidFill>
                  <a:schemeClr val="accent1"/>
                </a:solidFill>
              </a:rPr>
              <a:t>feet and hands tied up</a:t>
            </a:r>
            <a:r>
              <a:rPr lang="en-US" sz="6200" b="1" dirty="0"/>
              <a:t> with strips of cloth, and a </a:t>
            </a:r>
            <a:r>
              <a:rPr lang="en-US" sz="6200" b="1" dirty="0">
                <a:solidFill>
                  <a:schemeClr val="accent1"/>
                </a:solidFill>
              </a:rPr>
              <a:t>cloth wrapped </a:t>
            </a:r>
            <a:r>
              <a:rPr lang="en-US" sz="6200" b="1" dirty="0"/>
              <a:t>around his </a:t>
            </a:r>
            <a:r>
              <a:rPr lang="en-US" sz="6200" b="1" dirty="0">
                <a:solidFill>
                  <a:schemeClr val="accent1"/>
                </a:solidFill>
              </a:rPr>
              <a:t>face</a:t>
            </a:r>
            <a:r>
              <a:rPr lang="en-US" sz="6200" b="1" dirty="0"/>
              <a:t>. </a:t>
            </a:r>
          </a:p>
        </p:txBody>
      </p:sp>
    </p:spTree>
    <p:extLst>
      <p:ext uri="{BB962C8B-B14F-4D97-AF65-F5344CB8AC3E}">
        <p14:creationId xmlns:p14="http://schemas.microsoft.com/office/powerpoint/2010/main" val="33537537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951671"/>
            <a:ext cx="10915650" cy="2954655"/>
          </a:xfrm>
          <a:prstGeom prst="rect">
            <a:avLst/>
          </a:prstGeom>
          <a:noFill/>
        </p:spPr>
        <p:txBody>
          <a:bodyPr wrap="square" anchor="ctr">
            <a:spAutoFit/>
          </a:bodyPr>
          <a:lstStyle/>
          <a:p>
            <a:r>
              <a:rPr lang="en-US" sz="6200" b="1" dirty="0">
                <a:solidFill>
                  <a:schemeClr val="accent1"/>
                </a:solidFill>
              </a:rPr>
              <a:t>Jesus said </a:t>
            </a:r>
            <a:r>
              <a:rPr lang="en-US" sz="6200" b="1" dirty="0"/>
              <a:t>to them, “</a:t>
            </a:r>
            <a:r>
              <a:rPr lang="en-US" sz="6200" b="1" dirty="0">
                <a:solidFill>
                  <a:schemeClr val="accent1"/>
                </a:solidFill>
              </a:rPr>
              <a:t>Unwrap him </a:t>
            </a:r>
            <a:r>
              <a:rPr lang="en-US" sz="6200" b="1" dirty="0"/>
              <a:t>and </a:t>
            </a:r>
            <a:r>
              <a:rPr lang="en-US" sz="6200" b="1" dirty="0">
                <a:solidFill>
                  <a:schemeClr val="accent1"/>
                </a:solidFill>
              </a:rPr>
              <a:t>let him go</a:t>
            </a:r>
            <a:r>
              <a:rPr lang="en-US" sz="6200" b="1" dirty="0"/>
              <a:t>.”</a:t>
            </a:r>
          </a:p>
        </p:txBody>
      </p:sp>
    </p:spTree>
    <p:extLst>
      <p:ext uri="{BB962C8B-B14F-4D97-AF65-F5344CB8AC3E}">
        <p14:creationId xmlns:p14="http://schemas.microsoft.com/office/powerpoint/2010/main" val="32130404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F723-3BEC-4CD2-91D1-6A90A6EA6CC6}"/>
              </a:ext>
            </a:extLst>
          </p:cNvPr>
          <p:cNvSpPr>
            <a:spLocks noGrp="1"/>
          </p:cNvSpPr>
          <p:nvPr>
            <p:ph type="title"/>
          </p:nvPr>
        </p:nvSpPr>
        <p:spPr>
          <a:xfrm>
            <a:off x="0" y="4286775"/>
            <a:ext cx="12661783" cy="2277610"/>
          </a:xfrm>
        </p:spPr>
        <p:txBody>
          <a:bodyPr>
            <a:noAutofit/>
          </a:bodyPr>
          <a:lstStyle/>
          <a:p>
            <a:br>
              <a:rPr lang="en-US" sz="4800" b="1" i="1" dirty="0"/>
            </a:br>
            <a:endParaRPr lang="es-SV" sz="4800" dirty="0"/>
          </a:p>
        </p:txBody>
      </p:sp>
    </p:spTree>
    <p:extLst>
      <p:ext uri="{BB962C8B-B14F-4D97-AF65-F5344CB8AC3E}">
        <p14:creationId xmlns:p14="http://schemas.microsoft.com/office/powerpoint/2010/main" val="3264087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997564"/>
            <a:ext cx="10915650" cy="4862870"/>
          </a:xfrm>
          <a:prstGeom prst="rect">
            <a:avLst/>
          </a:prstGeom>
          <a:noFill/>
        </p:spPr>
        <p:txBody>
          <a:bodyPr wrap="square" anchor="ctr">
            <a:spAutoFit/>
          </a:bodyPr>
          <a:lstStyle/>
          <a:p>
            <a:r>
              <a:rPr lang="en-US" sz="6200" b="1" dirty="0"/>
              <a:t>45 Then </a:t>
            </a:r>
            <a:r>
              <a:rPr lang="en-US" sz="6200" b="1" dirty="0">
                <a:solidFill>
                  <a:schemeClr val="accent1"/>
                </a:solidFill>
              </a:rPr>
              <a:t>many</a:t>
            </a:r>
            <a:r>
              <a:rPr lang="en-US" sz="6200" b="1" dirty="0"/>
              <a:t> of the </a:t>
            </a:r>
            <a:r>
              <a:rPr lang="en-US" sz="6200" b="1" dirty="0">
                <a:solidFill>
                  <a:schemeClr val="accent1"/>
                </a:solidFill>
              </a:rPr>
              <a:t>people</a:t>
            </a:r>
            <a:r>
              <a:rPr lang="en-US" sz="6200" b="1" dirty="0"/>
              <a:t>, who had come </a:t>
            </a:r>
            <a:r>
              <a:rPr lang="en-US" sz="6200" b="1" dirty="0">
                <a:solidFill>
                  <a:schemeClr val="accent1"/>
                </a:solidFill>
              </a:rPr>
              <a:t>with Mary</a:t>
            </a:r>
            <a:r>
              <a:rPr lang="en-US" sz="6200" b="1" dirty="0"/>
              <a:t> and had </a:t>
            </a:r>
            <a:r>
              <a:rPr lang="en-US" sz="6200" b="1" dirty="0">
                <a:solidFill>
                  <a:schemeClr val="accent1"/>
                </a:solidFill>
              </a:rPr>
              <a:t>seen</a:t>
            </a:r>
            <a:r>
              <a:rPr lang="en-US" sz="6200" b="1" dirty="0"/>
              <a:t> the things </a:t>
            </a:r>
            <a:r>
              <a:rPr lang="en-US" sz="6200" b="1" dirty="0">
                <a:solidFill>
                  <a:schemeClr val="accent1"/>
                </a:solidFill>
              </a:rPr>
              <a:t>Jesus</a:t>
            </a:r>
            <a:r>
              <a:rPr lang="en-US" sz="6200" b="1" dirty="0"/>
              <a:t> did, </a:t>
            </a:r>
            <a:r>
              <a:rPr lang="en-US" sz="6200" b="1" dirty="0">
                <a:solidFill>
                  <a:schemeClr val="accent1"/>
                </a:solidFill>
              </a:rPr>
              <a:t>believed in him</a:t>
            </a:r>
            <a:r>
              <a:rPr lang="en-US" sz="6200" b="1" dirty="0"/>
              <a:t>.</a:t>
            </a:r>
          </a:p>
        </p:txBody>
      </p:sp>
    </p:spTree>
    <p:extLst>
      <p:ext uri="{BB962C8B-B14F-4D97-AF65-F5344CB8AC3E}">
        <p14:creationId xmlns:p14="http://schemas.microsoft.com/office/powerpoint/2010/main" val="169601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F723-3BEC-4CD2-91D1-6A90A6EA6CC6}"/>
              </a:ext>
            </a:extLst>
          </p:cNvPr>
          <p:cNvSpPr>
            <a:spLocks noGrp="1"/>
          </p:cNvSpPr>
          <p:nvPr>
            <p:ph type="title"/>
          </p:nvPr>
        </p:nvSpPr>
        <p:spPr>
          <a:xfrm>
            <a:off x="0" y="4286775"/>
            <a:ext cx="12661783" cy="2277610"/>
          </a:xfrm>
        </p:spPr>
        <p:txBody>
          <a:bodyPr>
            <a:noAutofit/>
          </a:bodyPr>
          <a:lstStyle/>
          <a:p>
            <a:br>
              <a:rPr lang="en-US" sz="4800" b="1" i="1" dirty="0"/>
            </a:br>
            <a:endParaRPr lang="es-SV" sz="4800" dirty="0"/>
          </a:p>
        </p:txBody>
      </p:sp>
    </p:spTree>
    <p:extLst>
      <p:ext uri="{BB962C8B-B14F-4D97-AF65-F5344CB8AC3E}">
        <p14:creationId xmlns:p14="http://schemas.microsoft.com/office/powerpoint/2010/main" val="2666785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797511"/>
            <a:ext cx="10915650" cy="5262979"/>
          </a:xfrm>
          <a:prstGeom prst="rect">
            <a:avLst/>
          </a:prstGeom>
          <a:noFill/>
        </p:spPr>
        <p:txBody>
          <a:bodyPr wrap="square" lIns="91440" tIns="45720" rIns="91440" bIns="45720" anchor="ctr">
            <a:spAutoFit/>
          </a:bodyPr>
          <a:lstStyle/>
          <a:p>
            <a:pPr algn="ctr"/>
            <a:r>
              <a:rPr lang="en-US" sz="9600" dirty="0"/>
              <a:t>Part 2:</a:t>
            </a:r>
          </a:p>
          <a:p>
            <a:pPr algn="ctr"/>
            <a:r>
              <a:rPr lang="en-US" sz="9600" dirty="0"/>
              <a:t>Lazarus Raised</a:t>
            </a:r>
          </a:p>
          <a:p>
            <a:pPr algn="ctr"/>
            <a:r>
              <a:rPr lang="en-US" sz="7200" dirty="0">
                <a:solidFill>
                  <a:schemeClr val="accent1"/>
                </a:solidFill>
              </a:rPr>
              <a:t>(John 11:23-45)</a:t>
            </a:r>
          </a:p>
          <a:p>
            <a:pPr algn="ctr"/>
            <a:endParaRPr lang="en-US" sz="7200" dirty="0"/>
          </a:p>
        </p:txBody>
      </p:sp>
    </p:spTree>
    <p:extLst>
      <p:ext uri="{BB962C8B-B14F-4D97-AF65-F5344CB8AC3E}">
        <p14:creationId xmlns:p14="http://schemas.microsoft.com/office/powerpoint/2010/main" val="2518193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52337" y="1351508"/>
            <a:ext cx="11492917" cy="4154984"/>
          </a:xfrm>
          <a:prstGeom prst="rect">
            <a:avLst/>
          </a:prstGeom>
          <a:noFill/>
        </p:spPr>
        <p:txBody>
          <a:bodyPr wrap="square" anchor="ctr">
            <a:spAutoFit/>
          </a:bodyPr>
          <a:lstStyle/>
          <a:p>
            <a:pPr algn="ctr"/>
            <a:r>
              <a:rPr lang="en-US" sz="7200" b="1" dirty="0"/>
              <a:t>Have you come to a place</a:t>
            </a:r>
          </a:p>
          <a:p>
            <a:pPr algn="ctr"/>
            <a:r>
              <a:rPr lang="en-US" sz="9600" b="1" dirty="0">
                <a:solidFill>
                  <a:schemeClr val="accent1"/>
                </a:solidFill>
              </a:rPr>
              <a:t> of dependence upon God?</a:t>
            </a:r>
            <a:endParaRPr lang="es-SV" sz="6200" b="1" dirty="0">
              <a:solidFill>
                <a:schemeClr val="accent1"/>
              </a:solidFill>
            </a:endParaRPr>
          </a:p>
        </p:txBody>
      </p:sp>
    </p:spTree>
    <p:extLst>
      <p:ext uri="{BB962C8B-B14F-4D97-AF65-F5344CB8AC3E}">
        <p14:creationId xmlns:p14="http://schemas.microsoft.com/office/powerpoint/2010/main" val="40358071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F723-3BEC-4CD2-91D1-6A90A6EA6CC6}"/>
              </a:ext>
            </a:extLst>
          </p:cNvPr>
          <p:cNvSpPr>
            <a:spLocks noGrp="1"/>
          </p:cNvSpPr>
          <p:nvPr>
            <p:ph type="title"/>
          </p:nvPr>
        </p:nvSpPr>
        <p:spPr>
          <a:xfrm>
            <a:off x="0" y="4286775"/>
            <a:ext cx="12661783" cy="2277610"/>
          </a:xfrm>
        </p:spPr>
        <p:txBody>
          <a:bodyPr>
            <a:noAutofit/>
          </a:bodyPr>
          <a:lstStyle/>
          <a:p>
            <a:br>
              <a:rPr lang="en-US" sz="4800" b="1" i="1" dirty="0"/>
            </a:br>
            <a:endParaRPr lang="es-SV" sz="4800" dirty="0"/>
          </a:p>
        </p:txBody>
      </p:sp>
    </p:spTree>
    <p:extLst>
      <p:ext uri="{BB962C8B-B14F-4D97-AF65-F5344CB8AC3E}">
        <p14:creationId xmlns:p14="http://schemas.microsoft.com/office/powerpoint/2010/main" val="11770208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A4288-1F57-49C0-86D1-FDC50E4CD47D}"/>
              </a:ext>
            </a:extLst>
          </p:cNvPr>
          <p:cNvSpPr>
            <a:spLocks noGrp="1"/>
          </p:cNvSpPr>
          <p:nvPr>
            <p:ph type="title"/>
          </p:nvPr>
        </p:nvSpPr>
        <p:spPr>
          <a:xfrm>
            <a:off x="0" y="0"/>
            <a:ext cx="12192000" cy="6518404"/>
          </a:xfrm>
        </p:spPr>
        <p:txBody>
          <a:bodyPr>
            <a:normAutofit/>
          </a:bodyPr>
          <a:lstStyle/>
          <a:p>
            <a:pPr algn="ctr"/>
            <a:endParaRPr lang="en-US" sz="6400" dirty="0">
              <a:solidFill>
                <a:srgbClr val="92D050"/>
              </a:solidFill>
            </a:endParaRPr>
          </a:p>
        </p:txBody>
      </p:sp>
      <p:pic>
        <p:nvPicPr>
          <p:cNvPr id="4" name="Picture 3">
            <a:extLst>
              <a:ext uri="{FF2B5EF4-FFF2-40B4-BE49-F238E27FC236}">
                <a16:creationId xmlns:a16="http://schemas.microsoft.com/office/drawing/2014/main" id="{2EB5D9B3-622D-46AA-A521-6EFC5F332177}"/>
              </a:ext>
            </a:extLst>
          </p:cNvPr>
          <p:cNvPicPr>
            <a:picLocks noChangeAspect="1"/>
          </p:cNvPicPr>
          <p:nvPr/>
        </p:nvPicPr>
        <p:blipFill rotWithShape="1">
          <a:blip r:embed="rId3"/>
          <a:srcRect l="6727" t="10160" r="28207" b="22050"/>
          <a:stretch/>
        </p:blipFill>
        <p:spPr>
          <a:xfrm>
            <a:off x="0" y="-209550"/>
            <a:ext cx="12192000" cy="7967125"/>
          </a:xfrm>
          <a:prstGeom prst="rect">
            <a:avLst/>
          </a:prstGeom>
        </p:spPr>
      </p:pic>
    </p:spTree>
    <p:extLst>
      <p:ext uri="{BB962C8B-B14F-4D97-AF65-F5344CB8AC3E}">
        <p14:creationId xmlns:p14="http://schemas.microsoft.com/office/powerpoint/2010/main" val="12375370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43949" y="1166844"/>
            <a:ext cx="11534862" cy="4524315"/>
          </a:xfrm>
          <a:prstGeom prst="rect">
            <a:avLst/>
          </a:prstGeom>
          <a:noFill/>
        </p:spPr>
        <p:txBody>
          <a:bodyPr wrap="square" lIns="91440" tIns="45720" rIns="91440" bIns="45720" anchor="ctr">
            <a:spAutoFit/>
          </a:bodyPr>
          <a:lstStyle/>
          <a:p>
            <a:r>
              <a:rPr lang="en-US" sz="7200" dirty="0"/>
              <a:t>Leading our hearts </a:t>
            </a:r>
            <a:r>
              <a:rPr lang="en-US" sz="7200" dirty="0">
                <a:solidFill>
                  <a:schemeClr val="accent1"/>
                </a:solidFill>
              </a:rPr>
              <a:t>during times of</a:t>
            </a:r>
            <a:r>
              <a:rPr lang="en-US" sz="7200" dirty="0"/>
              <a:t> </a:t>
            </a:r>
            <a:r>
              <a:rPr lang="en-US" sz="7200" dirty="0">
                <a:solidFill>
                  <a:schemeClr val="accent1"/>
                </a:solidFill>
              </a:rPr>
              <a:t>trauma</a:t>
            </a:r>
            <a:r>
              <a:rPr lang="en-US" sz="7200" dirty="0"/>
              <a:t> means submitting</a:t>
            </a:r>
            <a:r>
              <a:rPr lang="en-US" sz="7200" dirty="0">
                <a:solidFill>
                  <a:schemeClr val="accent1"/>
                </a:solidFill>
              </a:rPr>
              <a:t> our wills to God’s</a:t>
            </a:r>
            <a:r>
              <a:rPr lang="en-US" sz="7200" dirty="0"/>
              <a:t>, </a:t>
            </a:r>
            <a:endParaRPr lang="es-SV" sz="6200" dirty="0">
              <a:solidFill>
                <a:schemeClr val="accent1"/>
              </a:solidFill>
            </a:endParaRPr>
          </a:p>
        </p:txBody>
      </p:sp>
    </p:spTree>
    <p:extLst>
      <p:ext uri="{BB962C8B-B14F-4D97-AF65-F5344CB8AC3E}">
        <p14:creationId xmlns:p14="http://schemas.microsoft.com/office/powerpoint/2010/main" val="35308957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43949" y="1720841"/>
            <a:ext cx="11534862" cy="3416320"/>
          </a:xfrm>
          <a:prstGeom prst="rect">
            <a:avLst/>
          </a:prstGeom>
          <a:noFill/>
        </p:spPr>
        <p:txBody>
          <a:bodyPr wrap="square" lIns="91440" tIns="45720" rIns="91440" bIns="45720" anchor="ctr">
            <a:spAutoFit/>
          </a:bodyPr>
          <a:lstStyle/>
          <a:p>
            <a:r>
              <a:rPr lang="en-US" sz="7200" dirty="0"/>
              <a:t>while still </a:t>
            </a:r>
            <a:r>
              <a:rPr lang="en-US" sz="7200" dirty="0">
                <a:solidFill>
                  <a:schemeClr val="accent1"/>
                </a:solidFill>
              </a:rPr>
              <a:t>trusting Him </a:t>
            </a:r>
            <a:r>
              <a:rPr lang="en-US" sz="7200" dirty="0"/>
              <a:t>to </a:t>
            </a:r>
            <a:r>
              <a:rPr lang="en-US" sz="7200" dirty="0">
                <a:solidFill>
                  <a:schemeClr val="accent1"/>
                </a:solidFill>
              </a:rPr>
              <a:t>bring about full healing</a:t>
            </a:r>
            <a:r>
              <a:rPr lang="en-US" sz="7200" dirty="0"/>
              <a:t> in our lives.</a:t>
            </a:r>
            <a:endParaRPr lang="es-SV" sz="6200" dirty="0">
              <a:solidFill>
                <a:schemeClr val="accent1"/>
              </a:solidFill>
            </a:endParaRPr>
          </a:p>
        </p:txBody>
      </p:sp>
    </p:spTree>
    <p:extLst>
      <p:ext uri="{BB962C8B-B14F-4D97-AF65-F5344CB8AC3E}">
        <p14:creationId xmlns:p14="http://schemas.microsoft.com/office/powerpoint/2010/main" val="12496383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A4288-1F57-49C0-86D1-FDC50E4CD47D}"/>
              </a:ext>
            </a:extLst>
          </p:cNvPr>
          <p:cNvSpPr>
            <a:spLocks noGrp="1"/>
          </p:cNvSpPr>
          <p:nvPr>
            <p:ph type="title"/>
          </p:nvPr>
        </p:nvSpPr>
        <p:spPr>
          <a:xfrm>
            <a:off x="0" y="0"/>
            <a:ext cx="12192000" cy="6518404"/>
          </a:xfrm>
        </p:spPr>
        <p:txBody>
          <a:bodyPr>
            <a:normAutofit/>
          </a:bodyPr>
          <a:lstStyle/>
          <a:p>
            <a:pPr algn="ctr"/>
            <a:endParaRPr lang="en-US" sz="6400" dirty="0">
              <a:solidFill>
                <a:srgbClr val="92D050"/>
              </a:solidFill>
            </a:endParaRPr>
          </a:p>
        </p:txBody>
      </p:sp>
      <p:pic>
        <p:nvPicPr>
          <p:cNvPr id="5" name="Picture 4">
            <a:extLst>
              <a:ext uri="{FF2B5EF4-FFF2-40B4-BE49-F238E27FC236}">
                <a16:creationId xmlns:a16="http://schemas.microsoft.com/office/drawing/2014/main" id="{AA51B90F-62DD-E1AA-1FA1-89A058907579}"/>
              </a:ext>
            </a:extLst>
          </p:cNvPr>
          <p:cNvPicPr>
            <a:picLocks noChangeAspect="1"/>
          </p:cNvPicPr>
          <p:nvPr/>
        </p:nvPicPr>
        <p:blipFill>
          <a:blip r:embed="rId2"/>
          <a:srcRect/>
          <a:stretch/>
        </p:blipFill>
        <p:spPr>
          <a:xfrm>
            <a:off x="22330" y="12560"/>
            <a:ext cx="12147340" cy="6832879"/>
          </a:xfrm>
          <a:prstGeom prst="rect">
            <a:avLst/>
          </a:prstGeom>
        </p:spPr>
      </p:pic>
    </p:spTree>
    <p:extLst>
      <p:ext uri="{BB962C8B-B14F-4D97-AF65-F5344CB8AC3E}">
        <p14:creationId xmlns:p14="http://schemas.microsoft.com/office/powerpoint/2010/main" val="24109980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F723-3BEC-4CD2-91D1-6A90A6EA6CC6}"/>
              </a:ext>
            </a:extLst>
          </p:cNvPr>
          <p:cNvSpPr>
            <a:spLocks noGrp="1"/>
          </p:cNvSpPr>
          <p:nvPr>
            <p:ph type="title"/>
          </p:nvPr>
        </p:nvSpPr>
        <p:spPr>
          <a:xfrm>
            <a:off x="0" y="4286775"/>
            <a:ext cx="12661783" cy="2277610"/>
          </a:xfrm>
        </p:spPr>
        <p:txBody>
          <a:bodyPr>
            <a:noAutofit/>
          </a:bodyPr>
          <a:lstStyle/>
          <a:p>
            <a:br>
              <a:rPr lang="en-US" sz="4800" b="1" i="1" dirty="0"/>
            </a:br>
            <a:endParaRPr lang="es-SV" sz="4800" dirty="0"/>
          </a:p>
        </p:txBody>
      </p:sp>
    </p:spTree>
    <p:extLst>
      <p:ext uri="{BB962C8B-B14F-4D97-AF65-F5344CB8AC3E}">
        <p14:creationId xmlns:p14="http://schemas.microsoft.com/office/powerpoint/2010/main" val="1476600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F723-3BEC-4CD2-91D1-6A90A6EA6CC6}"/>
              </a:ext>
            </a:extLst>
          </p:cNvPr>
          <p:cNvSpPr>
            <a:spLocks noGrp="1"/>
          </p:cNvSpPr>
          <p:nvPr>
            <p:ph type="title"/>
          </p:nvPr>
        </p:nvSpPr>
        <p:spPr>
          <a:xfrm>
            <a:off x="0" y="4286775"/>
            <a:ext cx="12661783" cy="2277610"/>
          </a:xfrm>
        </p:spPr>
        <p:txBody>
          <a:bodyPr>
            <a:noAutofit/>
          </a:bodyPr>
          <a:lstStyle/>
          <a:p>
            <a:br>
              <a:rPr lang="en-US" sz="4800" b="1" i="1" dirty="0"/>
            </a:br>
            <a:endParaRPr lang="es-SV" sz="4800" dirty="0"/>
          </a:p>
        </p:txBody>
      </p:sp>
    </p:spTree>
    <p:extLst>
      <p:ext uri="{BB962C8B-B14F-4D97-AF65-F5344CB8AC3E}">
        <p14:creationId xmlns:p14="http://schemas.microsoft.com/office/powerpoint/2010/main" val="2452934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43457"/>
            <a:ext cx="10915650" cy="6771084"/>
          </a:xfrm>
          <a:prstGeom prst="rect">
            <a:avLst/>
          </a:prstGeom>
          <a:noFill/>
        </p:spPr>
        <p:txBody>
          <a:bodyPr wrap="square" anchor="ctr">
            <a:spAutoFit/>
          </a:bodyPr>
          <a:lstStyle/>
          <a:p>
            <a:r>
              <a:rPr lang="en-US" sz="6200" b="1" dirty="0"/>
              <a:t>23 Jesus replied, “Your brother will come back to life again.” 24 Martha said, “I know that he will come back to life again in the resurrection at the last day.” </a:t>
            </a:r>
          </a:p>
        </p:txBody>
      </p:sp>
    </p:spTree>
    <p:extLst>
      <p:ext uri="{BB962C8B-B14F-4D97-AF65-F5344CB8AC3E}">
        <p14:creationId xmlns:p14="http://schemas.microsoft.com/office/powerpoint/2010/main" val="37236184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Who is Jesus - The True King of Israel (Matthew 2.1-23)</Template>
  <TotalTime>6636</TotalTime>
  <Words>1341</Words>
  <Application>Microsoft Office PowerPoint</Application>
  <PresentationFormat>Widescreen</PresentationFormat>
  <Paragraphs>95</Paragraphs>
  <Slides>76</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76</vt:i4>
      </vt:variant>
    </vt:vector>
  </HeadingPairs>
  <TitlesOfParts>
    <vt:vector size="81" baseType="lpstr">
      <vt:lpstr>Arial</vt:lpstr>
      <vt:lpstr>Bookman Old Style</vt:lpstr>
      <vt:lpstr>Calibri</vt:lpstr>
      <vt:lpstr>Rockwell</vt:lpstr>
      <vt:lpstr>Damask</vt:lpstr>
      <vt:lpstr>Jesus Wept</vt:lpstr>
      <vt:lpstr>PowerPoint Presentation</vt:lpstr>
      <vt:lpstr>PowerPoint Presentation</vt:lpstr>
      <vt:lpstr>PowerPoint Presentation</vt:lpstr>
      <vt:lpstr> </vt:lpstr>
      <vt:lpstr>PowerPoint Presentation</vt:lpstr>
      <vt:lpstr>PowerPoint Presentation</vt:lpstr>
      <vt:lpstr> </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 </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 </vt:lpstr>
      <vt:lpstr>PowerPoint Presentation</vt:lpstr>
      <vt:lpstr> </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USER</dc:creator>
  <cp:lastModifiedBy>Theodore Jedlicka</cp:lastModifiedBy>
  <cp:revision>151</cp:revision>
  <dcterms:created xsi:type="dcterms:W3CDTF">2021-11-05T21:03:33Z</dcterms:created>
  <dcterms:modified xsi:type="dcterms:W3CDTF">2024-07-14T12:06:40Z</dcterms:modified>
</cp:coreProperties>
</file>