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4"/>
  </p:notesMasterIdLst>
  <p:sldIdLst>
    <p:sldId id="1855" r:id="rId2"/>
    <p:sldId id="1535" r:id="rId3"/>
    <p:sldId id="2032" r:id="rId4"/>
    <p:sldId id="2090" r:id="rId5"/>
    <p:sldId id="2091" r:id="rId6"/>
    <p:sldId id="2108" r:id="rId7"/>
    <p:sldId id="2109" r:id="rId8"/>
    <p:sldId id="2122" r:id="rId9"/>
    <p:sldId id="2110" r:id="rId10"/>
    <p:sldId id="2118" r:id="rId11"/>
    <p:sldId id="2119" r:id="rId12"/>
    <p:sldId id="2120" r:id="rId13"/>
    <p:sldId id="2121" r:id="rId14"/>
    <p:sldId id="2111" r:id="rId15"/>
    <p:sldId id="2112" r:id="rId16"/>
    <p:sldId id="2113" r:id="rId17"/>
    <p:sldId id="2087" r:id="rId18"/>
    <p:sldId id="2116" r:id="rId19"/>
    <p:sldId id="2117" r:id="rId20"/>
    <p:sldId id="2114" r:id="rId21"/>
    <p:sldId id="2115" r:id="rId22"/>
    <p:sldId id="2123" r:id="rId23"/>
  </p:sldIdLst>
  <p:sldSz cx="12192000" cy="6858000"/>
  <p:notesSz cx="6858000" cy="9144000"/>
  <p:defaultTextStyle>
    <a:defPPr>
      <a:defRPr lang="es-SV"/>
    </a:defPPr>
    <a:lvl1pPr marL="0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248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8542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2745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7071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1331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5525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79854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4168" algn="l" defTabSz="9085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704" autoAdjust="0"/>
    <p:restoredTop sz="94674"/>
  </p:normalViewPr>
  <p:slideViewPr>
    <p:cSldViewPr snapToGrid="0">
      <p:cViewPr varScale="1">
        <p:scale>
          <a:sx n="93" d="100"/>
          <a:sy n="93" d="100"/>
        </p:scale>
        <p:origin x="224" y="4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A8BAD-D448-F641-B693-C86E2DB2AD50}" type="datetimeFigureOut">
              <a:rPr lang="en-US" smtClean="0"/>
              <a:t>5/17/24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53C60-0760-1E4C-B4D0-54D7E0019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3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45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894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3350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7868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2332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6724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1257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5763" algn="l" defTabSz="4544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806" y="2130848"/>
            <a:ext cx="10364391" cy="147005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9099" y="3886647"/>
            <a:ext cx="8533805" cy="1752452"/>
          </a:xfrm>
        </p:spPr>
        <p:txBody>
          <a:bodyPr/>
          <a:lstStyle>
            <a:lvl1pPr marL="0" indent="0" algn="ctr">
              <a:buNone/>
              <a:defRPr/>
            </a:lvl1pPr>
            <a:lvl2pPr marL="382646" indent="0" algn="ctr">
              <a:buNone/>
              <a:defRPr/>
            </a:lvl2pPr>
            <a:lvl3pPr marL="765291" indent="0" algn="ctr">
              <a:buNone/>
              <a:defRPr/>
            </a:lvl3pPr>
            <a:lvl4pPr marL="1147937" indent="0" algn="ctr">
              <a:buNone/>
              <a:defRPr/>
            </a:lvl4pPr>
            <a:lvl5pPr marL="1530584" indent="0" algn="ctr">
              <a:buNone/>
              <a:defRPr/>
            </a:lvl5pPr>
            <a:lvl6pPr marL="1913228" indent="0" algn="ctr">
              <a:buNone/>
              <a:defRPr/>
            </a:lvl6pPr>
            <a:lvl7pPr marL="2295874" indent="0" algn="ctr">
              <a:buNone/>
              <a:defRPr/>
            </a:lvl7pPr>
            <a:lvl8pPr marL="2678521" indent="0" algn="ctr">
              <a:buNone/>
              <a:defRPr/>
            </a:lvl8pPr>
            <a:lvl9pPr marL="306116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482757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95294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902" y="274589"/>
            <a:ext cx="2742902" cy="5690443"/>
          </a:xfrm>
          <a:prstGeom prst="rect">
            <a:avLst/>
          </a:prstGeom>
        </p:spPr>
        <p:txBody>
          <a:bodyPr vert="eaVert"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0195" y="274589"/>
            <a:ext cx="8085833" cy="56904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57966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515635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18" y="4406802"/>
            <a:ext cx="10362902" cy="1361777"/>
          </a:xfrm>
          <a:prstGeom prst="rect">
            <a:avLst/>
          </a:prstGeom>
        </p:spPr>
        <p:txBody>
          <a:bodyPr lIns="76529" tIns="38264" rIns="76529" bIns="38264" anchor="t"/>
          <a:lstStyle>
            <a:lvl1pPr algn="l">
              <a:defRPr sz="3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18" y="2906614"/>
            <a:ext cx="10362902" cy="1500188"/>
          </a:xfrm>
        </p:spPr>
        <p:txBody>
          <a:bodyPr anchor="b"/>
          <a:lstStyle>
            <a:lvl1pPr marL="0" indent="0">
              <a:buNone/>
              <a:defRPr sz="1700"/>
            </a:lvl1pPr>
            <a:lvl2pPr marL="382646" indent="0">
              <a:buNone/>
              <a:defRPr sz="1500"/>
            </a:lvl2pPr>
            <a:lvl3pPr marL="765291" indent="0">
              <a:buNone/>
              <a:defRPr sz="1300"/>
            </a:lvl3pPr>
            <a:lvl4pPr marL="1147937" indent="0">
              <a:buNone/>
              <a:defRPr sz="1200"/>
            </a:lvl4pPr>
            <a:lvl5pPr marL="1530584" indent="0">
              <a:buNone/>
              <a:defRPr sz="1200"/>
            </a:lvl5pPr>
            <a:lvl6pPr marL="1913228" indent="0">
              <a:buNone/>
              <a:defRPr sz="1200"/>
            </a:lvl6pPr>
            <a:lvl7pPr marL="2295874" indent="0">
              <a:buNone/>
              <a:defRPr sz="1200"/>
            </a:lvl7pPr>
            <a:lvl8pPr marL="2678521" indent="0">
              <a:buNone/>
              <a:defRPr sz="1200"/>
            </a:lvl8pPr>
            <a:lvl9pPr marL="306116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722464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625" y="892969"/>
            <a:ext cx="4833938" cy="5072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7438" y="892969"/>
            <a:ext cx="4833938" cy="5072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282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197" y="1534792"/>
            <a:ext cx="5386090" cy="6395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2646" indent="0">
              <a:buNone/>
              <a:defRPr sz="1700" b="1"/>
            </a:lvl2pPr>
            <a:lvl3pPr marL="765291" indent="0">
              <a:buNone/>
              <a:defRPr sz="1500" b="1"/>
            </a:lvl3pPr>
            <a:lvl4pPr marL="1147937" indent="0">
              <a:buNone/>
              <a:defRPr sz="1300" b="1"/>
            </a:lvl4pPr>
            <a:lvl5pPr marL="1530584" indent="0">
              <a:buNone/>
              <a:defRPr sz="1300" b="1"/>
            </a:lvl5pPr>
            <a:lvl6pPr marL="1913228" indent="0">
              <a:buNone/>
              <a:defRPr sz="1300" b="1"/>
            </a:lvl6pPr>
            <a:lvl7pPr marL="2295874" indent="0">
              <a:buNone/>
              <a:defRPr sz="1300" b="1"/>
            </a:lvl7pPr>
            <a:lvl8pPr marL="2678521" indent="0">
              <a:buNone/>
              <a:defRPr sz="1300" b="1"/>
            </a:lvl8pPr>
            <a:lvl9pPr marL="306116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97" y="2174380"/>
            <a:ext cx="5386090" cy="395138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740" y="1534792"/>
            <a:ext cx="5389066" cy="6395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2646" indent="0">
              <a:buNone/>
              <a:defRPr sz="1700" b="1"/>
            </a:lvl2pPr>
            <a:lvl3pPr marL="765291" indent="0">
              <a:buNone/>
              <a:defRPr sz="1500" b="1"/>
            </a:lvl3pPr>
            <a:lvl4pPr marL="1147937" indent="0">
              <a:buNone/>
              <a:defRPr sz="1300" b="1"/>
            </a:lvl4pPr>
            <a:lvl5pPr marL="1530584" indent="0">
              <a:buNone/>
              <a:defRPr sz="1300" b="1"/>
            </a:lvl5pPr>
            <a:lvl6pPr marL="1913228" indent="0">
              <a:buNone/>
              <a:defRPr sz="1300" b="1"/>
            </a:lvl6pPr>
            <a:lvl7pPr marL="2295874" indent="0">
              <a:buNone/>
              <a:defRPr sz="1300" b="1"/>
            </a:lvl7pPr>
            <a:lvl8pPr marL="2678521" indent="0">
              <a:buNone/>
              <a:defRPr sz="1300" b="1"/>
            </a:lvl8pPr>
            <a:lvl9pPr marL="306116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740" y="2174380"/>
            <a:ext cx="5389066" cy="395138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28935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4588"/>
            <a:ext cx="10971609" cy="1143000"/>
          </a:xfrm>
          <a:prstGeom prst="rect">
            <a:avLst/>
          </a:prstGeom>
        </p:spPr>
        <p:txBody>
          <a:bodyPr lIns="76529" tIns="38264" rIns="76529" bIns="38264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39387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34593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7" y="273473"/>
            <a:ext cx="4010918" cy="1161975"/>
          </a:xfrm>
          <a:prstGeom prst="rect">
            <a:avLst/>
          </a:prstGeom>
        </p:spPr>
        <p:txBody>
          <a:bodyPr lIns="76529" tIns="38264" rIns="76529" bIns="38264"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967" y="273473"/>
            <a:ext cx="6814839" cy="585229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197" y="1435448"/>
            <a:ext cx="4010918" cy="4690318"/>
          </a:xfrm>
        </p:spPr>
        <p:txBody>
          <a:bodyPr/>
          <a:lstStyle>
            <a:lvl1pPr marL="0" indent="0">
              <a:buNone/>
              <a:defRPr sz="1200"/>
            </a:lvl1pPr>
            <a:lvl2pPr marL="382646" indent="0">
              <a:buNone/>
              <a:defRPr sz="1000"/>
            </a:lvl2pPr>
            <a:lvl3pPr marL="765291" indent="0">
              <a:buNone/>
              <a:defRPr sz="800"/>
            </a:lvl3pPr>
            <a:lvl4pPr marL="1147937" indent="0">
              <a:buNone/>
              <a:defRPr sz="700"/>
            </a:lvl4pPr>
            <a:lvl5pPr marL="1530584" indent="0">
              <a:buNone/>
              <a:defRPr sz="700"/>
            </a:lvl5pPr>
            <a:lvl6pPr marL="1913228" indent="0">
              <a:buNone/>
              <a:defRPr sz="700"/>
            </a:lvl6pPr>
            <a:lvl7pPr marL="2295874" indent="0">
              <a:buNone/>
              <a:defRPr sz="700"/>
            </a:lvl7pPr>
            <a:lvl8pPr marL="2678521" indent="0">
              <a:buNone/>
              <a:defRPr sz="700"/>
            </a:lvl8pPr>
            <a:lvl9pPr marL="30611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422917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182" y="4800825"/>
            <a:ext cx="7314903" cy="567036"/>
          </a:xfrm>
          <a:prstGeom prst="rect">
            <a:avLst/>
          </a:prstGeom>
        </p:spPr>
        <p:txBody>
          <a:bodyPr lIns="76529" tIns="38264" rIns="76529" bIns="38264"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0182" y="612802"/>
            <a:ext cx="7314903" cy="4114353"/>
          </a:xfrm>
        </p:spPr>
        <p:txBody>
          <a:bodyPr/>
          <a:lstStyle>
            <a:lvl1pPr marL="0" indent="0">
              <a:buNone/>
              <a:defRPr sz="2700"/>
            </a:lvl1pPr>
            <a:lvl2pPr marL="382646" indent="0">
              <a:buNone/>
              <a:defRPr sz="2400"/>
            </a:lvl2pPr>
            <a:lvl3pPr marL="765291" indent="0">
              <a:buNone/>
              <a:defRPr sz="2000"/>
            </a:lvl3pPr>
            <a:lvl4pPr marL="1147937" indent="0">
              <a:buNone/>
              <a:defRPr sz="1700"/>
            </a:lvl4pPr>
            <a:lvl5pPr marL="1530584" indent="0">
              <a:buNone/>
              <a:defRPr sz="1700"/>
            </a:lvl5pPr>
            <a:lvl6pPr marL="1913228" indent="0">
              <a:buNone/>
              <a:defRPr sz="1700"/>
            </a:lvl6pPr>
            <a:lvl7pPr marL="2295874" indent="0">
              <a:buNone/>
              <a:defRPr sz="1700"/>
            </a:lvl7pPr>
            <a:lvl8pPr marL="2678521" indent="0">
              <a:buNone/>
              <a:defRPr sz="1700"/>
            </a:lvl8pPr>
            <a:lvl9pPr marL="3061166" indent="0">
              <a:buNone/>
              <a:defRPr sz="1700"/>
            </a:lvl9pPr>
          </a:lstStyle>
          <a:p>
            <a:pPr lvl="0"/>
            <a:endParaRPr lang="en-US" noProof="0" dirty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182" y="5367859"/>
            <a:ext cx="7314903" cy="804788"/>
          </a:xfrm>
        </p:spPr>
        <p:txBody>
          <a:bodyPr/>
          <a:lstStyle>
            <a:lvl1pPr marL="0" indent="0">
              <a:buNone/>
              <a:defRPr sz="1200"/>
            </a:lvl1pPr>
            <a:lvl2pPr marL="382646" indent="0">
              <a:buNone/>
              <a:defRPr sz="1000"/>
            </a:lvl2pPr>
            <a:lvl3pPr marL="765291" indent="0">
              <a:buNone/>
              <a:defRPr sz="800"/>
            </a:lvl3pPr>
            <a:lvl4pPr marL="1147937" indent="0">
              <a:buNone/>
              <a:defRPr sz="700"/>
            </a:lvl4pPr>
            <a:lvl5pPr marL="1530584" indent="0">
              <a:buNone/>
              <a:defRPr sz="700"/>
            </a:lvl5pPr>
            <a:lvl6pPr marL="1913228" indent="0">
              <a:buNone/>
              <a:defRPr sz="700"/>
            </a:lvl6pPr>
            <a:lvl7pPr marL="2295874" indent="0">
              <a:buNone/>
              <a:defRPr sz="700"/>
            </a:lvl7pPr>
            <a:lvl8pPr marL="2678521" indent="0">
              <a:buNone/>
              <a:defRPr sz="700"/>
            </a:lvl8pPr>
            <a:lvl9pPr marL="306116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443821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625" y="892969"/>
            <a:ext cx="9810750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2517" tIns="42517" rIns="42517" bIns="425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785802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82646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765291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147937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530584" algn="ctr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1090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072800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444509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817542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189252" indent="-477535" algn="l" rtl="0" eaLnBrk="0" fontAlgn="base" hangingPunct="0">
        <a:spcBef>
          <a:spcPts val="4021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572230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954876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337521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720167" indent="-478308" algn="l" rtl="0" fontAlgn="base">
        <a:spcBef>
          <a:spcPts val="4017"/>
        </a:spcBef>
        <a:spcAft>
          <a:spcPct val="0"/>
        </a:spcAft>
        <a:buSzPct val="171000"/>
        <a:buFont typeface="Gill 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646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5291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7937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0584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3228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5874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78521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1166" algn="l" defTabSz="76529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88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	 The War Against God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2138383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“How you are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fallen from heaven, O Day Star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son of Dawn! How you are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cut down to the ground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you who laid the nations low!												              															   					         Isa. 14:12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4753730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You said in your heart, ‘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 will ascend to heaven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; above the stars of God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 will set my throne on high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; I will sit on the mount of assembly  in the far reaches of the north; 												              	   Isa. 14:13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9010314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 will ascend above the heights of the clouds;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 will make myself like the Most High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.’												              	   Isa. 14:14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8982678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But you are brought down to </a:t>
            </a:r>
            <a:r>
              <a:rPr lang="en-US" sz="6200" b="1" dirty="0" err="1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Sheol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to the far reaches of the pit.												             Isa. 14:15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1485521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 dragon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stood before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 woman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who was about to give birth, so that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when she bore her child he might devour it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												              															   					     Rev. 12:4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9943766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She gave birth to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 male child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one who is to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rule all the nations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with a rod of iron, but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her child was caught up to God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and to His throne,												              															   					     Rev. 12:5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0924889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 woman fled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into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wilderness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where she has a place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prepared by God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in which she is to be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nourished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for 1,260 days.												              															   					     Rev. 12:6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6538743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Every human being faces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same choice as the angels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did in eternity past: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0842949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To fight on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God’s side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or on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Satan’s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6878433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Remaining </a:t>
            </a:r>
            <a:r>
              <a:rPr lang="en-US" sz="6200" b="1" u="sng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neutral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is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not an option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!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219377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Are you on God’s side or Satan’s?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580332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Then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seventh angel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blew his trumpet, and there were loud voices in heaven, saying,...												              															   					     Rev. 11:15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4382170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“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The kingdom of the world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has become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kingdom of our Lord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of His Christ 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He shall reign forever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and ever.”												              															   					     Rev. 11:15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667870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Don’t let Satan stop Jesus from being your Lord!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5921444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Pride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goes before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destruction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and a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haughty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spirit before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 fall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 												              																						     Prov. 16:18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0043608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Whoever is not with Me is against Me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and whoever does not gather with Me scatters. 												              																							   Matt. 12:30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1998738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a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great sign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appeared in heaven: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 woman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clothed with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sun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with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moon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under her feet, and on her head a crown of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twelve stars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 												              															   Rev. 12:1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2337382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She was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pregnant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and was crying out in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birth pains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the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agony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of giving birth. 												              															   									  Rev. 12:2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4972708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another sign appeared in heaven: behold, a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great red dragon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with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seven heads 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and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ten horns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, and on his head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seven diadems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.												              															   					      Rev. 12:3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4125048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algn="ctr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Ezekiel 28:12-17 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4277120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-63500"/>
            <a:ext cx="12192000" cy="6753490"/>
          </a:xfrm>
        </p:spPr>
        <p:txBody>
          <a:bodyPr/>
          <a:lstStyle/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endParaRPr lang="en-US" sz="6200" b="1" dirty="0">
              <a:latin typeface="Calibri" charset="0"/>
              <a:ea typeface="ＭＳ Ｐゴシック" charset="0"/>
              <a:cs typeface="ＭＳ Ｐゴシック" charset="0"/>
              <a:sym typeface="Verdana" charset="0"/>
            </a:endParaRP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His tail swept down a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third of the stars of heaven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and cast them </a:t>
            </a:r>
            <a:r>
              <a:rPr lang="en-US" sz="6200" b="1" dirty="0">
                <a:solidFill>
                  <a:srgbClr val="FFFF00"/>
                </a:solidFill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to the earth</a:t>
            </a: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… 												              															   					       Rev. 12:4 ESV</a:t>
            </a:r>
          </a:p>
          <a:p>
            <a:pPr marL="169313" lvl="1" indent="0" eaLnBrk="1" hangingPunct="1">
              <a:buNone/>
              <a:tabLst>
                <a:tab pos="296297" algn="l"/>
                <a:tab pos="593918" algn="l"/>
                <a:tab pos="891539" algn="l"/>
                <a:tab pos="1189159" algn="l"/>
                <a:tab pos="1486781" algn="l"/>
                <a:tab pos="1784402" algn="l"/>
                <a:tab pos="2082022" algn="l"/>
                <a:tab pos="2379641" algn="l"/>
                <a:tab pos="2677262" algn="l"/>
                <a:tab pos="2974883" algn="l"/>
                <a:tab pos="3272503" algn="l"/>
                <a:tab pos="3570124" algn="l"/>
              </a:tabLst>
              <a:defRPr/>
            </a:pPr>
            <a:r>
              <a:rPr lang="en-US" sz="6200" b="1" dirty="0">
                <a:latin typeface="Calibri" charset="0"/>
                <a:ea typeface="ＭＳ Ｐゴシック" charset="0"/>
                <a:cs typeface="ＭＳ Ｐゴシック" charset="0"/>
                <a:sym typeface="Verdana" charset="0"/>
              </a:rPr>
              <a:t>                                                 																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59296881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xmlns="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30734</TotalTime>
  <Words>1343</Words>
  <Application>Microsoft Macintosh PowerPoint</Application>
  <PresentationFormat>Widescreen</PresentationFormat>
  <Paragraphs>88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Calibri</vt:lpstr>
      <vt:lpstr>Gill Sans</vt:lpstr>
      <vt:lpstr>Bullets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Magana</dc:creator>
  <cp:lastModifiedBy>Gary Powell</cp:lastModifiedBy>
  <cp:revision>969</cp:revision>
  <dcterms:created xsi:type="dcterms:W3CDTF">2016-02-15T00:14:46Z</dcterms:created>
  <dcterms:modified xsi:type="dcterms:W3CDTF">2024-05-17T21:30:21Z</dcterms:modified>
</cp:coreProperties>
</file>