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</p:sldMasterIdLst>
  <p:notesMasterIdLst>
    <p:notesMasterId r:id="rId50"/>
  </p:notesMasterIdLst>
  <p:sldIdLst>
    <p:sldId id="325" r:id="rId2"/>
    <p:sldId id="297" r:id="rId3"/>
    <p:sldId id="604" r:id="rId4"/>
    <p:sldId id="648" r:id="rId5"/>
    <p:sldId id="649" r:id="rId6"/>
    <p:sldId id="650" r:id="rId7"/>
    <p:sldId id="651" r:id="rId8"/>
    <p:sldId id="652" r:id="rId9"/>
    <p:sldId id="438" r:id="rId10"/>
    <p:sldId id="640" r:id="rId11"/>
    <p:sldId id="595" r:id="rId12"/>
    <p:sldId id="596" r:id="rId13"/>
    <p:sldId id="608" r:id="rId14"/>
    <p:sldId id="609" r:id="rId15"/>
    <p:sldId id="610" r:id="rId16"/>
    <p:sldId id="611" r:id="rId17"/>
    <p:sldId id="612" r:id="rId18"/>
    <p:sldId id="613" r:id="rId19"/>
    <p:sldId id="614" r:id="rId20"/>
    <p:sldId id="615" r:id="rId21"/>
    <p:sldId id="616" r:id="rId22"/>
    <p:sldId id="617" r:id="rId23"/>
    <p:sldId id="618" r:id="rId24"/>
    <p:sldId id="619" r:id="rId25"/>
    <p:sldId id="620" r:id="rId26"/>
    <p:sldId id="638" r:id="rId27"/>
    <p:sldId id="639" r:id="rId28"/>
    <p:sldId id="677" r:id="rId29"/>
    <p:sldId id="678" r:id="rId30"/>
    <p:sldId id="679" r:id="rId31"/>
    <p:sldId id="680" r:id="rId32"/>
    <p:sldId id="681" r:id="rId33"/>
    <p:sldId id="682" r:id="rId34"/>
    <p:sldId id="683" r:id="rId35"/>
    <p:sldId id="684" r:id="rId36"/>
    <p:sldId id="691" r:id="rId37"/>
    <p:sldId id="692" r:id="rId38"/>
    <p:sldId id="693" r:id="rId39"/>
    <p:sldId id="685" r:id="rId40"/>
    <p:sldId id="686" r:id="rId41"/>
    <p:sldId id="687" r:id="rId42"/>
    <p:sldId id="688" r:id="rId43"/>
    <p:sldId id="689" r:id="rId44"/>
    <p:sldId id="690" r:id="rId45"/>
    <p:sldId id="674" r:id="rId46"/>
    <p:sldId id="676" r:id="rId47"/>
    <p:sldId id="605" r:id="rId48"/>
    <p:sldId id="606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RJ" lastIdx="1" clrIdx="0">
    <p:extLst>
      <p:ext uri="{19B8F6BF-5375-455C-9EA6-DF929625EA0E}">
        <p15:presenceInfo xmlns:p15="http://schemas.microsoft.com/office/powerpoint/2012/main" userId="Theodore Jedlic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632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0903-83B9-48CB-BB05-1C1421E0047B}" type="datetimeFigureOut">
              <a:rPr lang="en-US" smtClean="0"/>
              <a:t>2024/04/27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5D38A-6246-4B1E-B710-9BBB5A7F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3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2024/04/27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9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2024/04/27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335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2024/04/27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888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2024/04/27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49001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2024/04/27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700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2024/04/27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928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2024/04/27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84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2024/04/27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97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2024/04/27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40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2024/04/27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6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2024/04/27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3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2024/04/27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2024/04/27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2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2024/04/27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0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2024/04/27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5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2024/04/27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6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2024/04/27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2024/04/27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797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2024/04/27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17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2"/>
          <a:stretch/>
        </p:blipFill>
        <p:spPr>
          <a:xfrm>
            <a:off x="-1300294" y="-23441"/>
            <a:ext cx="13492294" cy="6881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47635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1" y="1210299"/>
            <a:ext cx="10990052" cy="3370849"/>
          </a:xfrm>
        </p:spPr>
        <p:txBody>
          <a:bodyPr>
            <a:noAutofit/>
          </a:bodyPr>
          <a:lstStyle/>
          <a:p>
            <a:r>
              <a:rPr lang="en-US" sz="9200" b="1" dirty="0"/>
              <a:t>The Seven Trumpets of judgement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600971" y="4581148"/>
            <a:ext cx="10990052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800" dirty="0"/>
              <a:t>(Revelation </a:t>
            </a:r>
            <a:r>
              <a:rPr lang="en-US" sz="6800" dirty="0" err="1"/>
              <a:t>ch</a:t>
            </a:r>
            <a:r>
              <a:rPr lang="en-US" sz="6800" dirty="0"/>
              <a:t> 8-11)</a:t>
            </a:r>
            <a:br>
              <a:rPr lang="en-US" sz="6800" dirty="0"/>
            </a:b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886093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536174"/>
            <a:ext cx="10915650" cy="37856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9600" dirty="0"/>
              <a:t>Part 3</a:t>
            </a:r>
          </a:p>
          <a:p>
            <a:pPr algn="ctr"/>
            <a:r>
              <a:rPr lang="en-US" sz="7200" dirty="0">
                <a:solidFill>
                  <a:schemeClr val="accent1"/>
                </a:solidFill>
              </a:rPr>
              <a:t>(Revelation 10:1-11)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3198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43458"/>
            <a:ext cx="11526473" cy="67710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 Then I saw another powerful angel descending from heaven, wrapped in a cloud, with a rainbow above his head; his face was like the sun, and his legs were like pillars of fire.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425717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27171" y="1474617"/>
            <a:ext cx="11518084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2 He held in his hand a little scroll that was open, and he put his right foot on the sea and his left on the land.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4156285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3"/>
            <a:ext cx="11534862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3 Then he shouted in a loud voice like a lion roaring, and when he shouted, the seven thunders sounded their voices.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402715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1474617"/>
            <a:ext cx="11492917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4 When the seven thunders spoke, I was preparing to write, but just then I heard a voice from heaven say,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093802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70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“Seal up what the seven thunders spoke and do not write it down.”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336396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9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5 Then the angel I saw standing on the sea and on the land raised his right hand to heaven 6 and swore by the one who lives forever and ever,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366239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7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“There will be no more delay! 7 But in the days when the seventh angel is about to blow his trumpet,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282955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7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the mystery of God is completed, just as he has proclaimed to his servants the  prophets.”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409830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1" y="1210299"/>
            <a:ext cx="10990052" cy="3370849"/>
          </a:xfrm>
        </p:spPr>
        <p:txBody>
          <a:bodyPr>
            <a:noAutofit/>
          </a:bodyPr>
          <a:lstStyle/>
          <a:p>
            <a:r>
              <a:rPr lang="en-US" sz="9200" b="1" dirty="0"/>
              <a:t>The Seven Trumpets of judgement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600971" y="4581148"/>
            <a:ext cx="10990052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800" dirty="0"/>
              <a:t>(Revelation </a:t>
            </a:r>
            <a:r>
              <a:rPr lang="en-US" sz="6800" dirty="0" err="1"/>
              <a:t>ch</a:t>
            </a:r>
            <a:r>
              <a:rPr lang="en-US" sz="6800" dirty="0"/>
              <a:t> 8-11)</a:t>
            </a:r>
            <a:br>
              <a:rPr lang="en-US" sz="6800" dirty="0"/>
            </a:b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737865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9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8 Then the voice I had heard from heaven began to speak to me again,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4221503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5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“Go and take the open scroll in the hand of the angel who is standing on the sea and on the land.”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849135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8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9 So I went to the angel and asked him to give me the little scroll. He said to me,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798794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5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“Take the scroll and eat it. It will make your stomach bitter, but it will be as sweet as honey in your mouth.”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465574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8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10 So I took the little scroll from the angel’s hand and ate it, and it did taste as sweet as honey in my mouth, but when I had eaten it, my stomach became bitter.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4285384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11 Then they told me:</a:t>
            </a:r>
          </a:p>
          <a:p>
            <a:endParaRPr lang="en-US" sz="6200" b="1" dirty="0"/>
          </a:p>
          <a:p>
            <a:r>
              <a:rPr lang="en-US" sz="6200" b="1" dirty="0"/>
              <a:t>“You must prophesy again about many peoples, nations, languages, and kings.”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142628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10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9600" dirty="0"/>
              <a:t>The Angel with the Little Scroll</a:t>
            </a:r>
          </a:p>
          <a:p>
            <a:pPr algn="ctr"/>
            <a:r>
              <a:rPr lang="en-US" sz="7200" dirty="0">
                <a:solidFill>
                  <a:schemeClr val="accent1"/>
                </a:solidFill>
              </a:rPr>
              <a:t>(Revelation 10:1-7)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42700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43458"/>
            <a:ext cx="11526473" cy="67710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 Then I saw </a:t>
            </a:r>
            <a:r>
              <a:rPr lang="en-US" sz="6200" b="1" dirty="0">
                <a:solidFill>
                  <a:schemeClr val="accent1"/>
                </a:solidFill>
              </a:rPr>
              <a:t>another powerful angel</a:t>
            </a:r>
            <a:r>
              <a:rPr lang="en-US" sz="6200" b="1" dirty="0"/>
              <a:t> descending from </a:t>
            </a:r>
            <a:r>
              <a:rPr lang="en-US" sz="6200" b="1" dirty="0">
                <a:solidFill>
                  <a:schemeClr val="accent1"/>
                </a:solidFill>
              </a:rPr>
              <a:t>heaven</a:t>
            </a:r>
            <a:r>
              <a:rPr lang="en-US" sz="6200" b="1" dirty="0"/>
              <a:t>, wrapped in a </a:t>
            </a:r>
            <a:r>
              <a:rPr lang="en-US" sz="6200" b="1" dirty="0">
                <a:solidFill>
                  <a:schemeClr val="accent1"/>
                </a:solidFill>
              </a:rPr>
              <a:t>cloud</a:t>
            </a:r>
            <a:r>
              <a:rPr lang="en-US" sz="6200" b="1" dirty="0"/>
              <a:t>, with a </a:t>
            </a:r>
            <a:r>
              <a:rPr lang="en-US" sz="6200" b="1" dirty="0">
                <a:solidFill>
                  <a:schemeClr val="accent1"/>
                </a:solidFill>
              </a:rPr>
              <a:t>rainbow</a:t>
            </a:r>
            <a:r>
              <a:rPr lang="en-US" sz="6200" b="1" dirty="0"/>
              <a:t> above his </a:t>
            </a:r>
            <a:r>
              <a:rPr lang="en-US" sz="6200" b="1" dirty="0">
                <a:solidFill>
                  <a:schemeClr val="accent1"/>
                </a:solidFill>
              </a:rPr>
              <a:t>head</a:t>
            </a:r>
            <a:r>
              <a:rPr lang="en-US" sz="6200" b="1" dirty="0"/>
              <a:t>; his </a:t>
            </a:r>
            <a:r>
              <a:rPr lang="en-US" sz="6200" b="1" dirty="0">
                <a:solidFill>
                  <a:schemeClr val="accent1"/>
                </a:solidFill>
              </a:rPr>
              <a:t>face</a:t>
            </a:r>
            <a:r>
              <a:rPr lang="en-US" sz="6200" b="1" dirty="0"/>
              <a:t> was like the </a:t>
            </a:r>
            <a:r>
              <a:rPr lang="en-US" sz="6200" b="1" dirty="0">
                <a:solidFill>
                  <a:schemeClr val="accent1"/>
                </a:solidFill>
              </a:rPr>
              <a:t>sun</a:t>
            </a:r>
            <a:r>
              <a:rPr lang="en-US" sz="6200" b="1" dirty="0"/>
              <a:t>, and his </a:t>
            </a:r>
            <a:r>
              <a:rPr lang="en-US" sz="6200" b="1" dirty="0">
                <a:solidFill>
                  <a:schemeClr val="accent1"/>
                </a:solidFill>
              </a:rPr>
              <a:t>legs</a:t>
            </a:r>
            <a:r>
              <a:rPr lang="en-US" sz="6200" b="1" dirty="0"/>
              <a:t> were like </a:t>
            </a:r>
            <a:r>
              <a:rPr lang="en-US" sz="6200" b="1" dirty="0">
                <a:solidFill>
                  <a:schemeClr val="accent1"/>
                </a:solidFill>
              </a:rPr>
              <a:t>pillars of fire</a:t>
            </a:r>
            <a:r>
              <a:rPr lang="en-US" sz="6200" b="1" dirty="0"/>
              <a:t>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927106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27171" y="1474617"/>
            <a:ext cx="11518084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2 He held in his hand </a:t>
            </a:r>
            <a:r>
              <a:rPr lang="en-US" sz="6200" b="1" dirty="0">
                <a:solidFill>
                  <a:schemeClr val="accent1"/>
                </a:solidFill>
              </a:rPr>
              <a:t>a little scroll</a:t>
            </a:r>
            <a:r>
              <a:rPr lang="en-US" sz="6200" b="1" dirty="0"/>
              <a:t> that was </a:t>
            </a:r>
            <a:r>
              <a:rPr lang="en-US" sz="6200" b="1" dirty="0">
                <a:solidFill>
                  <a:schemeClr val="accent1"/>
                </a:solidFill>
              </a:rPr>
              <a:t>open</a:t>
            </a:r>
            <a:r>
              <a:rPr lang="en-US" sz="6200" b="1" dirty="0"/>
              <a:t>, and he put his </a:t>
            </a:r>
            <a:r>
              <a:rPr lang="en-US" sz="6200" b="1" dirty="0">
                <a:solidFill>
                  <a:schemeClr val="accent1"/>
                </a:solidFill>
              </a:rPr>
              <a:t>right foot </a:t>
            </a:r>
            <a:r>
              <a:rPr lang="en-US" sz="6200" b="1" dirty="0"/>
              <a:t>on the </a:t>
            </a:r>
            <a:r>
              <a:rPr lang="en-US" sz="6200" b="1" dirty="0">
                <a:solidFill>
                  <a:schemeClr val="accent1"/>
                </a:solidFill>
              </a:rPr>
              <a:t>sea</a:t>
            </a:r>
            <a:r>
              <a:rPr lang="en-US" sz="6200" b="1" dirty="0"/>
              <a:t> and </a:t>
            </a:r>
            <a:r>
              <a:rPr lang="en-US" sz="6200" b="1" dirty="0">
                <a:solidFill>
                  <a:schemeClr val="accent1"/>
                </a:solidFill>
              </a:rPr>
              <a:t>his left </a:t>
            </a:r>
            <a:r>
              <a:rPr lang="en-US" sz="6200" b="1" dirty="0"/>
              <a:t>on the </a:t>
            </a:r>
            <a:r>
              <a:rPr lang="en-US" sz="6200" b="1" dirty="0">
                <a:solidFill>
                  <a:schemeClr val="accent1"/>
                </a:solidFill>
              </a:rPr>
              <a:t>land</a:t>
            </a:r>
            <a:r>
              <a:rPr lang="en-US" sz="6200" b="1" dirty="0"/>
              <a:t>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05406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85226" y="-295693"/>
            <a:ext cx="12793211" cy="8033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3745702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3"/>
            <a:ext cx="11534862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3 Then he </a:t>
            </a:r>
            <a:r>
              <a:rPr lang="en-US" sz="6200" b="1" dirty="0">
                <a:solidFill>
                  <a:schemeClr val="accent1"/>
                </a:solidFill>
              </a:rPr>
              <a:t>shouted</a:t>
            </a:r>
            <a:r>
              <a:rPr lang="en-US" sz="6200" b="1" dirty="0"/>
              <a:t> in a loud voice </a:t>
            </a:r>
            <a:r>
              <a:rPr lang="en-US" sz="6200" b="1" dirty="0">
                <a:solidFill>
                  <a:schemeClr val="accent1"/>
                </a:solidFill>
              </a:rPr>
              <a:t>like a lion</a:t>
            </a:r>
            <a:r>
              <a:rPr lang="en-US" sz="6200" b="1" dirty="0"/>
              <a:t> roaring, and when he shouted, the </a:t>
            </a:r>
            <a:r>
              <a:rPr lang="en-US" sz="6200" b="1" dirty="0">
                <a:solidFill>
                  <a:schemeClr val="accent1"/>
                </a:solidFill>
              </a:rPr>
              <a:t>seven thunders</a:t>
            </a:r>
            <a:r>
              <a:rPr lang="en-US" sz="6200" b="1" dirty="0"/>
              <a:t> sounded their voices.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614955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1474617"/>
            <a:ext cx="11492917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4 When the </a:t>
            </a:r>
            <a:r>
              <a:rPr lang="en-US" sz="6200" b="1" dirty="0">
                <a:solidFill>
                  <a:schemeClr val="accent1"/>
                </a:solidFill>
              </a:rPr>
              <a:t>seven thunders spoke</a:t>
            </a:r>
            <a:r>
              <a:rPr lang="en-US" sz="6200" b="1" dirty="0"/>
              <a:t>, I was preparing to write, but just then </a:t>
            </a:r>
            <a:r>
              <a:rPr lang="en-US" sz="6200" b="1" dirty="0">
                <a:solidFill>
                  <a:schemeClr val="accent1"/>
                </a:solidFill>
              </a:rPr>
              <a:t>I heard a voice from heaven say</a:t>
            </a:r>
            <a:r>
              <a:rPr lang="en-US" sz="6200" b="1" dirty="0"/>
              <a:t>,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856202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70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“</a:t>
            </a:r>
            <a:r>
              <a:rPr lang="en-US" sz="6200" b="1" dirty="0">
                <a:solidFill>
                  <a:schemeClr val="accent1"/>
                </a:solidFill>
              </a:rPr>
              <a:t>Seal up</a:t>
            </a:r>
            <a:r>
              <a:rPr lang="en-US" sz="6200" b="1" dirty="0"/>
              <a:t> what the seven thunders spoke and </a:t>
            </a:r>
            <a:r>
              <a:rPr lang="en-US" sz="6200" b="1" dirty="0">
                <a:solidFill>
                  <a:schemeClr val="accent1"/>
                </a:solidFill>
              </a:rPr>
              <a:t>do not write it down</a:t>
            </a:r>
            <a:r>
              <a:rPr lang="en-US" sz="6200" b="1" dirty="0"/>
              <a:t>.”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710383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9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5 Then </a:t>
            </a:r>
            <a:r>
              <a:rPr lang="en-US" sz="6200" b="1" dirty="0">
                <a:solidFill>
                  <a:schemeClr val="accent1"/>
                </a:solidFill>
              </a:rPr>
              <a:t>the angel I saw </a:t>
            </a:r>
            <a:r>
              <a:rPr lang="en-US" sz="6200" b="1" dirty="0"/>
              <a:t>standing on the sea and on the land </a:t>
            </a:r>
            <a:r>
              <a:rPr lang="en-US" sz="6200" b="1" dirty="0">
                <a:solidFill>
                  <a:schemeClr val="accent1"/>
                </a:solidFill>
              </a:rPr>
              <a:t>raised his right hand to heaven </a:t>
            </a:r>
            <a:r>
              <a:rPr lang="en-US" sz="6200" b="1" dirty="0"/>
              <a:t>6 and </a:t>
            </a:r>
            <a:r>
              <a:rPr lang="en-US" sz="6200" b="1" dirty="0">
                <a:solidFill>
                  <a:schemeClr val="accent1"/>
                </a:solidFill>
              </a:rPr>
              <a:t>swore by the one</a:t>
            </a:r>
            <a:r>
              <a:rPr lang="en-US" sz="6200" b="1" dirty="0"/>
              <a:t> who lives </a:t>
            </a:r>
            <a:r>
              <a:rPr lang="en-US" sz="6200" b="1" dirty="0">
                <a:solidFill>
                  <a:schemeClr val="accent1"/>
                </a:solidFill>
              </a:rPr>
              <a:t>forever and ever</a:t>
            </a:r>
            <a:r>
              <a:rPr lang="en-US" sz="6200" b="1" dirty="0"/>
              <a:t>,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427985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7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“There will be </a:t>
            </a:r>
            <a:r>
              <a:rPr lang="en-US" sz="6200" b="1" dirty="0">
                <a:solidFill>
                  <a:schemeClr val="accent1"/>
                </a:solidFill>
              </a:rPr>
              <a:t>no more delay</a:t>
            </a:r>
            <a:r>
              <a:rPr lang="en-US" sz="6200" b="1" dirty="0"/>
              <a:t>! 7 But in the days when the </a:t>
            </a:r>
            <a:r>
              <a:rPr lang="en-US" sz="6200" b="1" dirty="0">
                <a:solidFill>
                  <a:schemeClr val="accent1"/>
                </a:solidFill>
              </a:rPr>
              <a:t>seventh angel</a:t>
            </a:r>
            <a:r>
              <a:rPr lang="en-US" sz="6200" b="1" dirty="0"/>
              <a:t> is about to </a:t>
            </a:r>
            <a:r>
              <a:rPr lang="en-US" sz="6200" b="1" dirty="0">
                <a:solidFill>
                  <a:schemeClr val="accent1"/>
                </a:solidFill>
              </a:rPr>
              <a:t>blow his trumpet</a:t>
            </a:r>
            <a:r>
              <a:rPr lang="en-US" sz="6200" b="1" dirty="0"/>
              <a:t>,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116911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7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>
                <a:solidFill>
                  <a:schemeClr val="accent1"/>
                </a:solidFill>
              </a:rPr>
              <a:t>the mystery of God </a:t>
            </a:r>
            <a:r>
              <a:rPr lang="en-US" sz="6200" b="1" dirty="0"/>
              <a:t>is </a:t>
            </a:r>
            <a:r>
              <a:rPr lang="en-US" sz="6200" b="1" dirty="0">
                <a:solidFill>
                  <a:schemeClr val="accent1"/>
                </a:solidFill>
              </a:rPr>
              <a:t>completed</a:t>
            </a:r>
            <a:r>
              <a:rPr lang="en-US" sz="6200" b="1" dirty="0"/>
              <a:t>, just as he has proclaimed </a:t>
            </a:r>
            <a:r>
              <a:rPr lang="en-US" sz="6200" b="1" dirty="0">
                <a:solidFill>
                  <a:schemeClr val="accent1"/>
                </a:solidFill>
              </a:rPr>
              <a:t>to his servants the  prophets</a:t>
            </a:r>
            <a:r>
              <a:rPr lang="en-US" sz="6200" b="1" dirty="0"/>
              <a:t>.”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650468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116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1351508"/>
            <a:ext cx="12191999" cy="41549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dirty="0"/>
              <a:t>Are you ready for</a:t>
            </a:r>
          </a:p>
          <a:p>
            <a:pPr algn="ctr"/>
            <a:r>
              <a:rPr lang="en-US" sz="9600" dirty="0">
                <a:solidFill>
                  <a:schemeClr val="accent1"/>
                </a:solidFill>
              </a:rPr>
              <a:t>God to reveal Himself?</a:t>
            </a:r>
            <a:endParaRPr lang="es-SV" sz="6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5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9600" dirty="0"/>
              <a:t>The Bittersweet Message</a:t>
            </a:r>
          </a:p>
          <a:p>
            <a:pPr algn="ctr"/>
            <a:r>
              <a:rPr lang="en-US" sz="7200" dirty="0">
                <a:solidFill>
                  <a:schemeClr val="accent1"/>
                </a:solidFill>
              </a:rPr>
              <a:t>(Revelation 10:8-11)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43214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9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8 Then the </a:t>
            </a:r>
            <a:r>
              <a:rPr lang="en-US" sz="6200" b="1" dirty="0">
                <a:solidFill>
                  <a:schemeClr val="accent1"/>
                </a:solidFill>
              </a:rPr>
              <a:t>voice</a:t>
            </a:r>
            <a:r>
              <a:rPr lang="en-US" sz="6200" b="1" dirty="0"/>
              <a:t> I had heard </a:t>
            </a:r>
            <a:r>
              <a:rPr lang="en-US" sz="6200" b="1" dirty="0">
                <a:solidFill>
                  <a:schemeClr val="accent1"/>
                </a:solidFill>
              </a:rPr>
              <a:t>from heaven began to speak </a:t>
            </a:r>
            <a:r>
              <a:rPr lang="en-US" sz="6200" b="1" dirty="0"/>
              <a:t>to me again,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84554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2828839"/>
            <a:ext cx="11467750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b="1" dirty="0"/>
              <a:t>Revelation Recap</a:t>
            </a:r>
          </a:p>
        </p:txBody>
      </p:sp>
    </p:spTree>
    <p:extLst>
      <p:ext uri="{BB962C8B-B14F-4D97-AF65-F5344CB8AC3E}">
        <p14:creationId xmlns:p14="http://schemas.microsoft.com/office/powerpoint/2010/main" val="640225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5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“</a:t>
            </a:r>
            <a:r>
              <a:rPr lang="en-US" sz="6200" b="1" dirty="0">
                <a:solidFill>
                  <a:schemeClr val="accent1"/>
                </a:solidFill>
              </a:rPr>
              <a:t>Go</a:t>
            </a:r>
            <a:r>
              <a:rPr lang="en-US" sz="6200" b="1" dirty="0"/>
              <a:t> and </a:t>
            </a:r>
            <a:r>
              <a:rPr lang="en-US" sz="6200" b="1" dirty="0">
                <a:solidFill>
                  <a:schemeClr val="accent1"/>
                </a:solidFill>
              </a:rPr>
              <a:t>take the open scroll </a:t>
            </a:r>
            <a:r>
              <a:rPr lang="en-US" sz="6200" b="1" dirty="0"/>
              <a:t>in the hand </a:t>
            </a:r>
            <a:r>
              <a:rPr lang="en-US" sz="6200" b="1" dirty="0">
                <a:solidFill>
                  <a:schemeClr val="accent1"/>
                </a:solidFill>
              </a:rPr>
              <a:t>of the angel</a:t>
            </a:r>
            <a:r>
              <a:rPr lang="en-US" sz="6200" b="1" dirty="0"/>
              <a:t> who is </a:t>
            </a:r>
            <a:r>
              <a:rPr lang="en-US" sz="6200" b="1" dirty="0">
                <a:solidFill>
                  <a:schemeClr val="accent1"/>
                </a:solidFill>
              </a:rPr>
              <a:t>standing on the sea </a:t>
            </a:r>
            <a:r>
              <a:rPr lang="en-US" sz="6200" b="1" dirty="0"/>
              <a:t>and on the </a:t>
            </a:r>
            <a:r>
              <a:rPr lang="en-US" sz="6200" b="1" dirty="0">
                <a:solidFill>
                  <a:schemeClr val="accent1"/>
                </a:solidFill>
              </a:rPr>
              <a:t>land</a:t>
            </a:r>
            <a:r>
              <a:rPr lang="en-US" sz="6200" b="1" dirty="0"/>
              <a:t>.”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4201741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8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9 So I went to the angel and </a:t>
            </a:r>
            <a:r>
              <a:rPr lang="en-US" sz="6200" b="1" dirty="0">
                <a:solidFill>
                  <a:schemeClr val="accent1"/>
                </a:solidFill>
              </a:rPr>
              <a:t>asked him</a:t>
            </a:r>
            <a:r>
              <a:rPr lang="en-US" sz="6200" b="1" dirty="0"/>
              <a:t> to </a:t>
            </a:r>
            <a:r>
              <a:rPr lang="en-US" sz="6200" b="1" dirty="0">
                <a:solidFill>
                  <a:schemeClr val="accent1"/>
                </a:solidFill>
              </a:rPr>
              <a:t>give</a:t>
            </a:r>
            <a:r>
              <a:rPr lang="en-US" sz="6200" b="1" dirty="0"/>
              <a:t> me </a:t>
            </a:r>
            <a:r>
              <a:rPr lang="en-US" sz="6200" b="1" dirty="0">
                <a:solidFill>
                  <a:schemeClr val="accent1"/>
                </a:solidFill>
              </a:rPr>
              <a:t>the little scroll</a:t>
            </a:r>
            <a:r>
              <a:rPr lang="en-US" sz="6200" b="1" dirty="0"/>
              <a:t>. He said to me,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8306453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5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“</a:t>
            </a:r>
            <a:r>
              <a:rPr lang="en-US" sz="6200" b="1" dirty="0">
                <a:solidFill>
                  <a:schemeClr val="accent1"/>
                </a:solidFill>
              </a:rPr>
              <a:t>Take the scroll and eat it</a:t>
            </a:r>
            <a:r>
              <a:rPr lang="en-US" sz="6200" b="1" dirty="0"/>
              <a:t>. It will make your </a:t>
            </a:r>
            <a:r>
              <a:rPr lang="en-US" sz="6200" b="1" dirty="0">
                <a:solidFill>
                  <a:schemeClr val="accent1"/>
                </a:solidFill>
              </a:rPr>
              <a:t>stomach bitter</a:t>
            </a:r>
            <a:r>
              <a:rPr lang="en-US" sz="6200" b="1" dirty="0"/>
              <a:t>, but </a:t>
            </a:r>
            <a:r>
              <a:rPr lang="en-US" sz="6200" b="1" dirty="0">
                <a:solidFill>
                  <a:schemeClr val="accent1"/>
                </a:solidFill>
              </a:rPr>
              <a:t>it will be as sweet as honey</a:t>
            </a:r>
            <a:r>
              <a:rPr lang="en-US" sz="6200" b="1" dirty="0"/>
              <a:t> in your </a:t>
            </a:r>
            <a:r>
              <a:rPr lang="en-US" sz="6200" b="1" dirty="0">
                <a:solidFill>
                  <a:schemeClr val="accent1"/>
                </a:solidFill>
              </a:rPr>
              <a:t>mouth</a:t>
            </a:r>
            <a:r>
              <a:rPr lang="en-US" sz="6200" b="1" dirty="0"/>
              <a:t>.”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590127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8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10 So I </a:t>
            </a:r>
            <a:r>
              <a:rPr lang="en-US" sz="6200" b="1" dirty="0">
                <a:solidFill>
                  <a:schemeClr val="accent1"/>
                </a:solidFill>
              </a:rPr>
              <a:t>took the little scroll </a:t>
            </a:r>
            <a:r>
              <a:rPr lang="en-US" sz="6200" b="1" dirty="0"/>
              <a:t>from the angel’s hand and ate it, and it did </a:t>
            </a:r>
            <a:r>
              <a:rPr lang="en-US" sz="6200" b="1" dirty="0">
                <a:solidFill>
                  <a:schemeClr val="accent1"/>
                </a:solidFill>
              </a:rPr>
              <a:t>taste as sweet as honey</a:t>
            </a:r>
            <a:r>
              <a:rPr lang="en-US" sz="6200" b="1" dirty="0"/>
              <a:t> in my mouth, but when I had </a:t>
            </a:r>
            <a:r>
              <a:rPr lang="en-US" sz="6200" b="1" dirty="0">
                <a:solidFill>
                  <a:schemeClr val="accent1"/>
                </a:solidFill>
              </a:rPr>
              <a:t>eaten it</a:t>
            </a:r>
            <a:r>
              <a:rPr lang="en-US" sz="6200" b="1" dirty="0"/>
              <a:t>, my </a:t>
            </a:r>
            <a:r>
              <a:rPr lang="en-US" sz="6200" b="1" dirty="0">
                <a:solidFill>
                  <a:schemeClr val="accent1"/>
                </a:solidFill>
              </a:rPr>
              <a:t>stomach became bitter</a:t>
            </a:r>
            <a:r>
              <a:rPr lang="en-US" sz="6200" b="1" dirty="0"/>
              <a:t>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676979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11 Then </a:t>
            </a:r>
            <a:r>
              <a:rPr lang="en-US" sz="6200" b="1" dirty="0">
                <a:solidFill>
                  <a:schemeClr val="accent1"/>
                </a:solidFill>
              </a:rPr>
              <a:t>they told me</a:t>
            </a:r>
            <a:r>
              <a:rPr lang="en-US" sz="6200" b="1" dirty="0"/>
              <a:t>:</a:t>
            </a:r>
          </a:p>
          <a:p>
            <a:endParaRPr lang="en-US" sz="6200" b="1" dirty="0"/>
          </a:p>
          <a:p>
            <a:r>
              <a:rPr lang="en-US" sz="6200" b="1" dirty="0"/>
              <a:t>“</a:t>
            </a:r>
            <a:r>
              <a:rPr lang="en-US" sz="6200" b="1" dirty="0">
                <a:solidFill>
                  <a:schemeClr val="accent1"/>
                </a:solidFill>
              </a:rPr>
              <a:t>You must prophesy </a:t>
            </a:r>
            <a:r>
              <a:rPr lang="en-US" sz="6200" b="1" dirty="0"/>
              <a:t>again about many </a:t>
            </a:r>
            <a:r>
              <a:rPr lang="en-US" sz="6200" b="1" dirty="0">
                <a:solidFill>
                  <a:schemeClr val="accent1"/>
                </a:solidFill>
              </a:rPr>
              <a:t>peoples</a:t>
            </a:r>
            <a:r>
              <a:rPr lang="en-US" sz="6200" b="1" dirty="0"/>
              <a:t>, </a:t>
            </a:r>
            <a:r>
              <a:rPr lang="en-US" sz="6200" b="1" dirty="0">
                <a:solidFill>
                  <a:schemeClr val="accent1"/>
                </a:solidFill>
              </a:rPr>
              <a:t>nations</a:t>
            </a:r>
            <a:r>
              <a:rPr lang="en-US" sz="6200" b="1" dirty="0"/>
              <a:t>, </a:t>
            </a:r>
            <a:r>
              <a:rPr lang="en-US" sz="6200" b="1" dirty="0">
                <a:solidFill>
                  <a:schemeClr val="accent1"/>
                </a:solidFill>
              </a:rPr>
              <a:t>languages</a:t>
            </a:r>
            <a:r>
              <a:rPr lang="en-US" sz="6200" b="1" dirty="0"/>
              <a:t>, and </a:t>
            </a:r>
            <a:r>
              <a:rPr lang="en-US" sz="6200" b="1" dirty="0">
                <a:solidFill>
                  <a:schemeClr val="accent1"/>
                </a:solidFill>
              </a:rPr>
              <a:t>kings</a:t>
            </a:r>
            <a:r>
              <a:rPr lang="en-US" sz="6200" b="1" dirty="0"/>
              <a:t>.”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3459577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2430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2090172"/>
            <a:ext cx="12191999" cy="26776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dirty="0"/>
              <a:t>What does it mean</a:t>
            </a:r>
          </a:p>
          <a:p>
            <a:pPr algn="ctr"/>
            <a:r>
              <a:rPr lang="en-US" sz="9600" dirty="0">
                <a:solidFill>
                  <a:schemeClr val="accent1"/>
                </a:solidFill>
              </a:rPr>
              <a:t>to submit to God?</a:t>
            </a:r>
            <a:endParaRPr lang="es-SV" sz="6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49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09057" y="-295693"/>
            <a:ext cx="12415707" cy="8033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7185301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2"/>
          <a:stretch/>
        </p:blipFill>
        <p:spPr>
          <a:xfrm>
            <a:off x="-1300294" y="-23441"/>
            <a:ext cx="13492294" cy="6881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99388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1474620"/>
            <a:ext cx="11526473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• Written by John, to encourage the persecuted Church and future generations of Christians</a:t>
            </a:r>
          </a:p>
        </p:txBody>
      </p:sp>
    </p:spTree>
    <p:extLst>
      <p:ext uri="{BB962C8B-B14F-4D97-AF65-F5344CB8AC3E}">
        <p14:creationId xmlns:p14="http://schemas.microsoft.com/office/powerpoint/2010/main" val="90592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520513"/>
            <a:ext cx="11526473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• Written to remind and reveal God’s character, purposes, and plans for redemption, restoration, and justice.</a:t>
            </a:r>
            <a:endParaRPr lang="es-SV" sz="6200" b="1" dirty="0"/>
          </a:p>
          <a:p>
            <a:endParaRPr lang="en-US" sz="6200" b="1" dirty="0"/>
          </a:p>
        </p:txBody>
      </p:sp>
    </p:spTree>
    <p:extLst>
      <p:ext uri="{BB962C8B-B14F-4D97-AF65-F5344CB8AC3E}">
        <p14:creationId xmlns:p14="http://schemas.microsoft.com/office/powerpoint/2010/main" val="188351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520516"/>
            <a:ext cx="11526473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•  Dense with </a:t>
            </a:r>
            <a:r>
              <a:rPr lang="en-US" sz="6200" b="1" i="1" dirty="0"/>
              <a:t>prophetic language</a:t>
            </a:r>
            <a:r>
              <a:rPr lang="en-US" sz="6200" b="1" dirty="0"/>
              <a:t> (symbols and images, similes, hyperbole, wordplay, creative math, layered meanings, and mixed metaphors)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803332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997570"/>
            <a:ext cx="11526473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• Filled with references from all across the Bible, and the ancient world (think ‘easter eggs’ from scripture and past culture)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49406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182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Who is Jesus - The Birth of Jesus (Matthew 1.18-25)</Template>
  <TotalTime>32597</TotalTime>
  <Words>869</Words>
  <Application>Microsoft Office PowerPoint</Application>
  <PresentationFormat>Widescreen</PresentationFormat>
  <Paragraphs>55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Bookman Old Style</vt:lpstr>
      <vt:lpstr>Calibri</vt:lpstr>
      <vt:lpstr>Rockwell</vt:lpstr>
      <vt:lpstr>Damask</vt:lpstr>
      <vt:lpstr> </vt:lpstr>
      <vt:lpstr>The Seven Trumpets of judgement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Seven Trumpets of judgement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Theodore Jedlicka</cp:lastModifiedBy>
  <cp:revision>329</cp:revision>
  <dcterms:created xsi:type="dcterms:W3CDTF">2021-10-29T21:27:40Z</dcterms:created>
  <dcterms:modified xsi:type="dcterms:W3CDTF">2024-04-27T15:27:36Z</dcterms:modified>
</cp:coreProperties>
</file>