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224" r:id="rId2"/>
    <p:sldMasterId id="2147484520" r:id="rId3"/>
    <p:sldMasterId id="2147485614" r:id="rId4"/>
    <p:sldMasterId id="2147485713" r:id="rId5"/>
    <p:sldMasterId id="2147485737" r:id="rId6"/>
    <p:sldMasterId id="2147485749" r:id="rId7"/>
    <p:sldMasterId id="2147485761" r:id="rId8"/>
    <p:sldMasterId id="2147485785" r:id="rId9"/>
    <p:sldMasterId id="2147485809" r:id="rId10"/>
  </p:sldMasterIdLst>
  <p:notesMasterIdLst>
    <p:notesMasterId r:id="rId152"/>
  </p:notesMasterIdLst>
  <p:sldIdLst>
    <p:sldId id="359" r:id="rId11"/>
    <p:sldId id="475" r:id="rId12"/>
    <p:sldId id="476" r:id="rId13"/>
    <p:sldId id="477" r:id="rId14"/>
    <p:sldId id="478" r:id="rId15"/>
    <p:sldId id="480" r:id="rId16"/>
    <p:sldId id="481" r:id="rId17"/>
    <p:sldId id="482" r:id="rId18"/>
    <p:sldId id="484" r:id="rId19"/>
    <p:sldId id="483" r:id="rId20"/>
    <p:sldId id="485" r:id="rId21"/>
    <p:sldId id="486" r:id="rId22"/>
    <p:sldId id="487" r:id="rId23"/>
    <p:sldId id="488" r:id="rId24"/>
    <p:sldId id="489" r:id="rId25"/>
    <p:sldId id="490" r:id="rId26"/>
    <p:sldId id="491" r:id="rId27"/>
    <p:sldId id="492" r:id="rId28"/>
    <p:sldId id="493" r:id="rId29"/>
    <p:sldId id="494" r:id="rId30"/>
    <p:sldId id="495" r:id="rId31"/>
    <p:sldId id="496" r:id="rId32"/>
    <p:sldId id="497" r:id="rId33"/>
    <p:sldId id="498" r:id="rId34"/>
    <p:sldId id="499" r:id="rId35"/>
    <p:sldId id="307" r:id="rId36"/>
    <p:sldId id="2063" r:id="rId37"/>
    <p:sldId id="2066" r:id="rId38"/>
    <p:sldId id="2067" r:id="rId39"/>
    <p:sldId id="2076" r:id="rId40"/>
    <p:sldId id="2068" r:id="rId41"/>
    <p:sldId id="2070" r:id="rId42"/>
    <p:sldId id="2077" r:id="rId43"/>
    <p:sldId id="2078" r:id="rId44"/>
    <p:sldId id="2079" r:id="rId45"/>
    <p:sldId id="2071" r:id="rId46"/>
    <p:sldId id="2080" r:id="rId47"/>
    <p:sldId id="2081" r:id="rId48"/>
    <p:sldId id="2082" r:id="rId49"/>
    <p:sldId id="2083" r:id="rId50"/>
    <p:sldId id="2072" r:id="rId51"/>
    <p:sldId id="2084" r:id="rId52"/>
    <p:sldId id="2085" r:id="rId53"/>
    <p:sldId id="2086" r:id="rId54"/>
    <p:sldId id="2087" r:id="rId55"/>
    <p:sldId id="2088" r:id="rId56"/>
    <p:sldId id="2089" r:id="rId57"/>
    <p:sldId id="2090" r:id="rId58"/>
    <p:sldId id="2091" r:id="rId59"/>
    <p:sldId id="2092" r:id="rId60"/>
    <p:sldId id="2093" r:id="rId61"/>
    <p:sldId id="2094" r:id="rId62"/>
    <p:sldId id="2095" r:id="rId63"/>
    <p:sldId id="2096" r:id="rId64"/>
    <p:sldId id="272" r:id="rId65"/>
    <p:sldId id="360" r:id="rId66"/>
    <p:sldId id="1353" r:id="rId67"/>
    <p:sldId id="2035" r:id="rId68"/>
    <p:sldId id="2037" r:id="rId69"/>
    <p:sldId id="2039" r:id="rId70"/>
    <p:sldId id="2040" r:id="rId71"/>
    <p:sldId id="2041" r:id="rId72"/>
    <p:sldId id="2042" r:id="rId73"/>
    <p:sldId id="2054" r:id="rId74"/>
    <p:sldId id="2048" r:id="rId75"/>
    <p:sldId id="2055" r:id="rId76"/>
    <p:sldId id="2049" r:id="rId77"/>
    <p:sldId id="2056" r:id="rId78"/>
    <p:sldId id="2057" r:id="rId79"/>
    <p:sldId id="2051" r:id="rId80"/>
    <p:sldId id="2058" r:id="rId81"/>
    <p:sldId id="2059" r:id="rId82"/>
    <p:sldId id="2060" r:id="rId83"/>
    <p:sldId id="2052" r:id="rId84"/>
    <p:sldId id="2061" r:id="rId85"/>
    <p:sldId id="1849" r:id="rId86"/>
    <p:sldId id="2097" r:id="rId87"/>
    <p:sldId id="2098" r:id="rId88"/>
    <p:sldId id="2099" r:id="rId89"/>
    <p:sldId id="2104" r:id="rId90"/>
    <p:sldId id="2100" r:id="rId91"/>
    <p:sldId id="2105" r:id="rId92"/>
    <p:sldId id="2106" r:id="rId93"/>
    <p:sldId id="2107" r:id="rId94"/>
    <p:sldId id="2108" r:id="rId95"/>
    <p:sldId id="2109" r:id="rId96"/>
    <p:sldId id="2110" r:id="rId97"/>
    <p:sldId id="2102" r:id="rId98"/>
    <p:sldId id="2103" r:id="rId99"/>
    <p:sldId id="2111" r:id="rId100"/>
    <p:sldId id="2112" r:id="rId101"/>
    <p:sldId id="2113" r:id="rId102"/>
    <p:sldId id="2065" r:id="rId103"/>
    <p:sldId id="434" r:id="rId104"/>
    <p:sldId id="1874" r:id="rId105"/>
    <p:sldId id="1855" r:id="rId106"/>
    <p:sldId id="1535" r:id="rId107"/>
    <p:sldId id="1694" r:id="rId108"/>
    <p:sldId id="1895" r:id="rId109"/>
    <p:sldId id="1896" r:id="rId110"/>
    <p:sldId id="1897" r:id="rId111"/>
    <p:sldId id="1917" r:id="rId112"/>
    <p:sldId id="1918" r:id="rId113"/>
    <p:sldId id="1898" r:id="rId114"/>
    <p:sldId id="1899" r:id="rId115"/>
    <p:sldId id="1900" r:id="rId116"/>
    <p:sldId id="1919" r:id="rId117"/>
    <p:sldId id="1920" r:id="rId118"/>
    <p:sldId id="1921" r:id="rId119"/>
    <p:sldId id="1922" r:id="rId120"/>
    <p:sldId id="1901" r:id="rId121"/>
    <p:sldId id="1923" r:id="rId122"/>
    <p:sldId id="1915" r:id="rId123"/>
    <p:sldId id="1924" r:id="rId124"/>
    <p:sldId id="280" r:id="rId125"/>
    <p:sldId id="1986" r:id="rId126"/>
    <p:sldId id="1987" r:id="rId127"/>
    <p:sldId id="2118" r:id="rId128"/>
    <p:sldId id="2114" r:id="rId129"/>
    <p:sldId id="2120" r:id="rId130"/>
    <p:sldId id="2115" r:id="rId131"/>
    <p:sldId id="2121" r:id="rId132"/>
    <p:sldId id="2116" r:id="rId133"/>
    <p:sldId id="2122" r:id="rId134"/>
    <p:sldId id="2123" r:id="rId135"/>
    <p:sldId id="2124" r:id="rId136"/>
    <p:sldId id="2117" r:id="rId137"/>
    <p:sldId id="2125" r:id="rId138"/>
    <p:sldId id="2126" r:id="rId139"/>
    <p:sldId id="2127" r:id="rId140"/>
    <p:sldId id="2128" r:id="rId141"/>
    <p:sldId id="2129" r:id="rId142"/>
    <p:sldId id="2130" r:id="rId143"/>
    <p:sldId id="2131" r:id="rId144"/>
    <p:sldId id="2132" r:id="rId145"/>
    <p:sldId id="2137" r:id="rId146"/>
    <p:sldId id="2138" r:id="rId147"/>
    <p:sldId id="2135" r:id="rId148"/>
    <p:sldId id="2136" r:id="rId149"/>
    <p:sldId id="2036" r:id="rId150"/>
    <p:sldId id="436" r:id="rId1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4" autoAdjust="0"/>
    <p:restoredTop sz="94660"/>
  </p:normalViewPr>
  <p:slideViewPr>
    <p:cSldViewPr snapToGrid="0">
      <p:cViewPr varScale="1">
        <p:scale>
          <a:sx n="108" d="100"/>
          <a:sy n="108" d="100"/>
        </p:scale>
        <p:origin x="216"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theme" Target="theme/theme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tableStyles" Target="tableStyle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presProps" Target="pres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viewProps" Target="viewProps.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F532-4ADD-42EF-83DC-816694B245D5}" type="datetimeFigureOut">
              <a:rPr lang="es-SV" smtClean="0"/>
              <a:t>21/1/24</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EEF7-D4FA-4BC4-9D93-F083024B9CEF}" type="slidenum">
              <a:rPr lang="es-SV" smtClean="0"/>
              <a:t>‹Nº›</a:t>
            </a:fld>
            <a:endParaRPr lang="es-SV"/>
          </a:p>
        </p:txBody>
      </p:sp>
    </p:spTree>
    <p:extLst>
      <p:ext uri="{BB962C8B-B14F-4D97-AF65-F5344CB8AC3E}">
        <p14:creationId xmlns:p14="http://schemas.microsoft.com/office/powerpoint/2010/main" val="12883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07E0-3CC6-4037-8F96-71725EE551B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7175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52088-8377-498E-A74B-CD9B0D1407E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45915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4498412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6650882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86944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037528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1/21/24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3592994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294340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6660557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t>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513868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t>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5533609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16221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D3CE-507C-46B1-A340-54E8BDD5F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09373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40940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3716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7589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50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3409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1/21/24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4680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6405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60670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1440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66E2A9-771C-446C-BAE2-572F41FC729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0022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653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9136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8375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76072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21725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8181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291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8" name="Footer Placeholder 7"/>
          <p:cNvSpPr>
            <a:spLocks noGrp="1"/>
          </p:cNvSpPr>
          <p:nvPr>
            <p:ph type="ftr" sz="quarter" idx="11"/>
          </p:nvPr>
        </p:nvSpPr>
        <p:spPr/>
        <p:txBody>
          <a:bodyPr/>
          <a:lstStyle/>
          <a:p>
            <a:endParaRPr lang="es-SV">
              <a:solidFill>
                <a:prstClr val="white">
                  <a:tint val="75000"/>
                </a:prstClr>
              </a:solidFill>
            </a:endParaRPr>
          </a:p>
        </p:txBody>
      </p:sp>
      <p:sp>
        <p:nvSpPr>
          <p:cNvPr id="9" name="Slide Number Placeholder 8"/>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38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4" name="Footer Placeholder 3"/>
          <p:cNvSpPr>
            <a:spLocks noGrp="1"/>
          </p:cNvSpPr>
          <p:nvPr>
            <p:ph type="ftr" sz="quarter" idx="11"/>
          </p:nvPr>
        </p:nvSpPr>
        <p:spPr/>
        <p:txBody>
          <a:bodyPr/>
          <a:lstStyle/>
          <a:p>
            <a:endParaRPr lang="es-SV">
              <a:solidFill>
                <a:prstClr val="white">
                  <a:tint val="75000"/>
                </a:prstClr>
              </a:solidFill>
            </a:endParaRPr>
          </a:p>
        </p:txBody>
      </p:sp>
      <p:sp>
        <p:nvSpPr>
          <p:cNvPr id="5" name="Slide Number Placeholder 4"/>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3157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3" name="Footer Placeholder 2"/>
          <p:cNvSpPr>
            <a:spLocks noGrp="1"/>
          </p:cNvSpPr>
          <p:nvPr>
            <p:ph type="ftr" sz="quarter" idx="11"/>
          </p:nvPr>
        </p:nvSpPr>
        <p:spPr/>
        <p:txBody>
          <a:bodyPr/>
          <a:lstStyle/>
          <a:p>
            <a:endParaRPr lang="es-SV">
              <a:solidFill>
                <a:prstClr val="white">
                  <a:tint val="75000"/>
                </a:prstClr>
              </a:solidFill>
            </a:endParaRPr>
          </a:p>
        </p:txBody>
      </p:sp>
      <p:sp>
        <p:nvSpPr>
          <p:cNvPr id="4" name="Slide Number Placeholder 3"/>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90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276BF-1DFC-49FD-90F7-269625D934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1267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061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547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070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9338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205B3D-7AD1-44F0-BBFD-8A62B3C130D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35031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357C1A-8FDA-4662-AA47-DB425B67704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7071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CF1AB7-4505-4C62-B6C0-DF2E32B5628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26369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099146-F35C-457E-A408-44F13B5DE1F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61556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2D27C19-DB0C-4915-89CF-BED72AD70E0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753435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C5AC90-0CF0-40DD-B166-4E79D3CC897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4737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2448E-5A0A-4248-B8D3-3D31D2A34EF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511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DAA181-3B48-4F08-985D-7D4AAFB8F1A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16762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C540D2-8A4B-491F-A0BA-C999CD4FD7A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40549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91779B-9884-477D-B49B-53DDB790F79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055624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D198E8-0CFF-4BDA-AE4F-C01FE7EDA82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65955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CE9D6B-2803-456D-8FB3-D61B948BE20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3413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5BA88-621F-4F1E-85D9-0F1F30A931C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10258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B93602-F220-4EA6-8B8F-A93621D50F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73052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E041BA-E8E5-4629-A91E-0A7F08B40CA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94726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45C5E-D465-416D-8930-8FBEB702747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09684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F08C23-27CD-4C8B-B336-47F4B4A0D45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8268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4497A8-F575-4F2A-9384-CEA54EFEBBF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107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CBCAA2-1AEE-4235-94DC-1558D0E7AD7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39664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4BAB2F-6261-4563-8565-FD5C331C4B7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9585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E4CF06-E832-42FB-A878-8E56F50D23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3365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ECA072-2D67-4AFC-918A-5F6E705F2D1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8274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035E5-AA5B-43A8-BE7B-4305C86118E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5112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023AD1-7396-464A-8A34-9E2CEE321CA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40138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8"/>
            <a:ext cx="10364391" cy="1470050"/>
          </a:xfrm>
          <a:prstGeom prst="rect">
            <a:avLst/>
          </a:prstGeom>
        </p:spPr>
        <p:txBody>
          <a:bodyPr lIns="76529" tIns="38264" rIns="76529" bIns="38264"/>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46" indent="0" algn="ctr">
              <a:buNone/>
              <a:defRPr/>
            </a:lvl2pPr>
            <a:lvl3pPr marL="765291" indent="0" algn="ctr">
              <a:buNone/>
              <a:defRPr/>
            </a:lvl3pPr>
            <a:lvl4pPr marL="1147937" indent="0" algn="ctr">
              <a:buNone/>
              <a:defRPr/>
            </a:lvl4pPr>
            <a:lvl5pPr marL="1530584" indent="0" algn="ctr">
              <a:buNone/>
              <a:defRPr/>
            </a:lvl5pPr>
            <a:lvl6pPr marL="1913228" indent="0" algn="ctr">
              <a:buNone/>
              <a:defRPr/>
            </a:lvl6pPr>
            <a:lvl7pPr marL="2295874" indent="0" algn="ctr">
              <a:buNone/>
              <a:defRPr/>
            </a:lvl7pPr>
            <a:lvl8pPr marL="2678521" indent="0" algn="ctr">
              <a:buNone/>
              <a:defRPr/>
            </a:lvl8pPr>
            <a:lvl9pPr marL="3061166" indent="0" algn="ctr">
              <a:buNone/>
              <a:defRPr/>
            </a:lvl9pPr>
          </a:lstStyle>
          <a:p>
            <a:r>
              <a:rPr lang="en-US"/>
              <a:t>Click to edit Master subtitle style</a:t>
            </a:r>
          </a:p>
        </p:txBody>
      </p:sp>
    </p:spTree>
    <p:extLst>
      <p:ext uri="{BB962C8B-B14F-4D97-AF65-F5344CB8AC3E}">
        <p14:creationId xmlns:p14="http://schemas.microsoft.com/office/powerpoint/2010/main" val="229828425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2116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a:prstGeom prst="rect">
            <a:avLst/>
          </a:prstGeom>
        </p:spPr>
        <p:txBody>
          <a:bodyPr lIns="76529" tIns="38264" rIns="76529" bIns="38264"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46" indent="0">
              <a:buNone/>
              <a:defRPr sz="1500"/>
            </a:lvl2pPr>
            <a:lvl3pPr marL="765291" indent="0">
              <a:buNone/>
              <a:defRPr sz="1300"/>
            </a:lvl3pPr>
            <a:lvl4pPr marL="1147937" indent="0">
              <a:buNone/>
              <a:defRPr sz="1200"/>
            </a:lvl4pPr>
            <a:lvl5pPr marL="1530584" indent="0">
              <a:buNone/>
              <a:defRPr sz="1200"/>
            </a:lvl5pPr>
            <a:lvl6pPr marL="1913228" indent="0">
              <a:buNone/>
              <a:defRPr sz="1200"/>
            </a:lvl6pPr>
            <a:lvl7pPr marL="2295874" indent="0">
              <a:buNone/>
              <a:defRPr sz="1200"/>
            </a:lvl7pPr>
            <a:lvl8pPr marL="2678521" indent="0">
              <a:buNone/>
              <a:defRPr sz="1200"/>
            </a:lvl8pPr>
            <a:lvl9pPr marL="3061166" indent="0">
              <a:buNone/>
              <a:defRPr sz="1200"/>
            </a:lvl9pPr>
          </a:lstStyle>
          <a:p>
            <a:pPr lvl="0"/>
            <a:r>
              <a:rPr lang="en-US"/>
              <a:t>Click to edit Master text styles</a:t>
            </a:r>
          </a:p>
        </p:txBody>
      </p:sp>
    </p:spTree>
    <p:extLst>
      <p:ext uri="{BB962C8B-B14F-4D97-AF65-F5344CB8AC3E}">
        <p14:creationId xmlns:p14="http://schemas.microsoft.com/office/powerpoint/2010/main" val="14042565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sz="half" idx="1"/>
          </p:nvPr>
        </p:nvSpPr>
        <p:spPr>
          <a:xfrm>
            <a:off x="1190625"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4491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F4ADC3-0FB1-4E83-9F04-97A4E2A0DBA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7688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80"/>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80"/>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4785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Tree>
    <p:extLst>
      <p:ext uri="{BB962C8B-B14F-4D97-AF65-F5344CB8AC3E}">
        <p14:creationId xmlns:p14="http://schemas.microsoft.com/office/powerpoint/2010/main" val="50047221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64250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a:prstGeom prst="rect">
            <a:avLst/>
          </a:prstGeom>
        </p:spPr>
        <p:txBody>
          <a:bodyPr lIns="76529" tIns="38264" rIns="76529" bIns="38264" anchor="b"/>
          <a:lstStyle>
            <a:lvl1pPr algn="l">
              <a:defRPr sz="1700" b="1"/>
            </a:lvl1pPr>
          </a:lstStyle>
          <a:p>
            <a:r>
              <a:rPr lang="en-US"/>
              <a:t>Click to edit Master title style</a:t>
            </a:r>
          </a:p>
        </p:txBody>
      </p:sp>
      <p:sp>
        <p:nvSpPr>
          <p:cNvPr id="3" name="Content Placeholder 2"/>
          <p:cNvSpPr>
            <a:spLocks noGrp="1"/>
          </p:cNvSpPr>
          <p:nvPr>
            <p:ph idx="1"/>
          </p:nvPr>
        </p:nvSpPr>
        <p:spPr>
          <a:xfrm>
            <a:off x="4766967" y="273473"/>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345589852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2" y="4800825"/>
            <a:ext cx="7314903" cy="567036"/>
          </a:xfrm>
          <a:prstGeom prst="rect">
            <a:avLst/>
          </a:prstGeom>
        </p:spPr>
        <p:txBody>
          <a:bodyPr lIns="76529" tIns="38264" rIns="76529" bIns="3826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2" y="612802"/>
            <a:ext cx="7314903" cy="4114353"/>
          </a:xfrm>
        </p:spPr>
        <p:txBody>
          <a:bodyPr/>
          <a:lstStyle>
            <a:lvl1pPr marL="0" indent="0">
              <a:buNone/>
              <a:defRPr sz="2700"/>
            </a:lvl1pPr>
            <a:lvl2pPr marL="382646" indent="0">
              <a:buNone/>
              <a:defRPr sz="2400"/>
            </a:lvl2pPr>
            <a:lvl3pPr marL="765291" indent="0">
              <a:buNone/>
              <a:defRPr sz="2000"/>
            </a:lvl3pPr>
            <a:lvl4pPr marL="1147937" indent="0">
              <a:buNone/>
              <a:defRPr sz="1700"/>
            </a:lvl4pPr>
            <a:lvl5pPr marL="1530584" indent="0">
              <a:buNone/>
              <a:defRPr sz="1700"/>
            </a:lvl5pPr>
            <a:lvl6pPr marL="1913228" indent="0">
              <a:buNone/>
              <a:defRPr sz="1700"/>
            </a:lvl6pPr>
            <a:lvl7pPr marL="2295874" indent="0">
              <a:buNone/>
              <a:defRPr sz="1700"/>
            </a:lvl7pPr>
            <a:lvl8pPr marL="2678521" indent="0">
              <a:buNone/>
              <a:defRPr sz="1700"/>
            </a:lvl8pPr>
            <a:lvl9pPr marL="3061166"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2" y="5367859"/>
            <a:ext cx="7314903" cy="80478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384190626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82364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2" y="274589"/>
            <a:ext cx="2742902" cy="5690443"/>
          </a:xfrm>
          <a:prstGeom prst="rect">
            <a:avLst/>
          </a:prstGeom>
        </p:spPr>
        <p:txBody>
          <a:bodyPr vert="eaVert" lIns="76529" tIns="38264" rIns="76529" bIns="38264"/>
          <a:lstStyle/>
          <a:p>
            <a:r>
              <a:rPr lang="en-US"/>
              <a:t>Click to edit Master title style</a:t>
            </a:r>
          </a:p>
        </p:txBody>
      </p:sp>
      <p:sp>
        <p:nvSpPr>
          <p:cNvPr id="3" name="Vertical Text Placeholder 2"/>
          <p:cNvSpPr>
            <a:spLocks noGrp="1"/>
          </p:cNvSpPr>
          <p:nvPr>
            <p:ph type="body" orient="vert" idx="1"/>
          </p:nvPr>
        </p:nvSpPr>
        <p:spPr>
          <a:xfrm>
            <a:off x="610195" y="274589"/>
            <a:ext cx="8085833" cy="5690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07841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03" y="2130137"/>
            <a:ext cx="10364196" cy="1469881"/>
          </a:xfrm>
        </p:spPr>
        <p:txBody>
          <a:bodyPr/>
          <a:lstStyle/>
          <a:p>
            <a:r>
              <a:rPr lang="en-US"/>
              <a:t>Click to edit Master title style</a:t>
            </a:r>
          </a:p>
        </p:txBody>
      </p:sp>
      <p:sp>
        <p:nvSpPr>
          <p:cNvPr id="3" name="Subtitle 2"/>
          <p:cNvSpPr>
            <a:spLocks noGrp="1"/>
          </p:cNvSpPr>
          <p:nvPr>
            <p:ph type="subTitle" idx="1"/>
          </p:nvPr>
        </p:nvSpPr>
        <p:spPr>
          <a:xfrm>
            <a:off x="1829050" y="3885768"/>
            <a:ext cx="8533902" cy="1753466"/>
          </a:xfrm>
        </p:spPr>
        <p:txBody>
          <a:bodyPr/>
          <a:lstStyle>
            <a:lvl1pPr marL="0" indent="0" algn="ctr">
              <a:buNone/>
              <a:defRPr/>
            </a:lvl1pPr>
            <a:lvl2pPr marL="340143" indent="0" algn="ctr">
              <a:buNone/>
              <a:defRPr/>
            </a:lvl2pPr>
            <a:lvl3pPr marL="680286" indent="0" algn="ctr">
              <a:buNone/>
              <a:defRPr/>
            </a:lvl3pPr>
            <a:lvl4pPr marL="1020429" indent="0" algn="ctr">
              <a:buNone/>
              <a:defRPr/>
            </a:lvl4pPr>
            <a:lvl5pPr marL="1360573" indent="0" algn="ctr">
              <a:buNone/>
              <a:defRPr/>
            </a:lvl5pPr>
            <a:lvl6pPr marL="1700716" indent="0" algn="ctr">
              <a:buNone/>
              <a:defRPr/>
            </a:lvl6pPr>
            <a:lvl7pPr marL="2040859" indent="0" algn="ctr">
              <a:buNone/>
              <a:defRPr/>
            </a:lvl7pPr>
            <a:lvl8pPr marL="2381002" indent="0" algn="ctr">
              <a:buNone/>
              <a:defRPr/>
            </a:lvl8pPr>
            <a:lvl9pPr marL="2721145"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A760AF-0C83-B815-1E80-923F26DB9C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B96837-8674-5F9E-5EF2-D6652F320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B379A8-C430-3E56-AE17-8530E0182E6A}"/>
              </a:ext>
            </a:extLst>
          </p:cNvPr>
          <p:cNvSpPr>
            <a:spLocks noGrp="1" noChangeArrowheads="1"/>
          </p:cNvSpPr>
          <p:nvPr>
            <p:ph type="sldNum" sz="quarter" idx="12"/>
          </p:nvPr>
        </p:nvSpPr>
        <p:spPr>
          <a:ln/>
        </p:spPr>
        <p:txBody>
          <a:bodyPr/>
          <a:lstStyle>
            <a:lvl1pPr>
              <a:defRPr/>
            </a:lvl1pPr>
          </a:lstStyle>
          <a:p>
            <a:fld id="{D0714138-7D28-9345-BA17-80C0F4ED6B99}" type="slidenum">
              <a:rPr lang="en-US" altLang="es-US"/>
              <a:pPr/>
              <a:t>‹Nº›</a:t>
            </a:fld>
            <a:endParaRPr lang="en-US" altLang="es-US"/>
          </a:p>
        </p:txBody>
      </p:sp>
    </p:spTree>
    <p:extLst>
      <p:ext uri="{BB962C8B-B14F-4D97-AF65-F5344CB8AC3E}">
        <p14:creationId xmlns:p14="http://schemas.microsoft.com/office/powerpoint/2010/main" val="3876574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2C4ABD-F954-9F17-586D-CA6DCADC0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94A9CA-0FB4-595D-E511-A5F63882D8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10093E-08D7-F634-AAF8-5494DA8DE4FC}"/>
              </a:ext>
            </a:extLst>
          </p:cNvPr>
          <p:cNvSpPr>
            <a:spLocks noGrp="1" noChangeArrowheads="1"/>
          </p:cNvSpPr>
          <p:nvPr>
            <p:ph type="sldNum" sz="quarter" idx="12"/>
          </p:nvPr>
        </p:nvSpPr>
        <p:spPr>
          <a:ln/>
        </p:spPr>
        <p:txBody>
          <a:bodyPr/>
          <a:lstStyle>
            <a:lvl1pPr>
              <a:defRPr/>
            </a:lvl1pPr>
          </a:lstStyle>
          <a:p>
            <a:fld id="{3E948F69-E527-0043-98BE-3D378042B395}" type="slidenum">
              <a:rPr lang="en-US" altLang="es-US"/>
              <a:pPr/>
              <a:t>‹Nº›</a:t>
            </a:fld>
            <a:endParaRPr lang="en-US" altLang="es-US"/>
          </a:p>
        </p:txBody>
      </p:sp>
    </p:spTree>
    <p:extLst>
      <p:ext uri="{BB962C8B-B14F-4D97-AF65-F5344CB8AC3E}">
        <p14:creationId xmlns:p14="http://schemas.microsoft.com/office/powerpoint/2010/main" val="925496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706" y="4406396"/>
            <a:ext cx="10362952" cy="1362724"/>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706" y="2906209"/>
            <a:ext cx="10362952" cy="1500188"/>
          </a:xfrm>
        </p:spPr>
        <p:txBody>
          <a:bodyPr anchor="b"/>
          <a:lstStyle>
            <a:lvl1pPr marL="0" indent="0">
              <a:buNone/>
              <a:defRPr sz="1500"/>
            </a:lvl1pPr>
            <a:lvl2pPr marL="340143" indent="0">
              <a:buNone/>
              <a:defRPr sz="1333"/>
            </a:lvl2pPr>
            <a:lvl3pPr marL="680286" indent="0">
              <a:buNone/>
              <a:defRPr sz="1167"/>
            </a:lvl3pPr>
            <a:lvl4pPr marL="1020429" indent="0">
              <a:buNone/>
              <a:defRPr sz="1000"/>
            </a:lvl4pPr>
            <a:lvl5pPr marL="1360573" indent="0">
              <a:buNone/>
              <a:defRPr sz="1000"/>
            </a:lvl5pPr>
            <a:lvl6pPr marL="1700716" indent="0">
              <a:buNone/>
              <a:defRPr sz="1000"/>
            </a:lvl6pPr>
            <a:lvl7pPr marL="2040859" indent="0">
              <a:buNone/>
              <a:defRPr sz="1000"/>
            </a:lvl7pPr>
            <a:lvl8pPr marL="2381002" indent="0">
              <a:buNone/>
              <a:defRPr sz="1000"/>
            </a:lvl8pPr>
            <a:lvl9pPr marL="2721145" indent="0">
              <a:buNone/>
              <a:defRPr sz="1000"/>
            </a:lvl9pPr>
          </a:lstStyle>
          <a:p>
            <a:pPr lvl="0"/>
            <a:r>
              <a:rPr lang="en-US"/>
              <a:t>Click to edit Master text styles</a:t>
            </a:r>
          </a:p>
        </p:txBody>
      </p:sp>
      <p:sp>
        <p:nvSpPr>
          <p:cNvPr id="4" name="Rectangle 4">
            <a:extLst>
              <a:ext uri="{FF2B5EF4-FFF2-40B4-BE49-F238E27FC236}">
                <a16:creationId xmlns:a16="http://schemas.microsoft.com/office/drawing/2014/main" id="{5AB32C39-2948-7F06-4575-6D3BCDAFD8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B6A057-0255-8631-0DD1-0A0237789E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5037A8-A831-705B-34AD-F3C269BF4FFB}"/>
              </a:ext>
            </a:extLst>
          </p:cNvPr>
          <p:cNvSpPr>
            <a:spLocks noGrp="1" noChangeArrowheads="1"/>
          </p:cNvSpPr>
          <p:nvPr>
            <p:ph type="sldNum" sz="quarter" idx="12"/>
          </p:nvPr>
        </p:nvSpPr>
        <p:spPr>
          <a:ln/>
        </p:spPr>
        <p:txBody>
          <a:bodyPr/>
          <a:lstStyle>
            <a:lvl1pPr>
              <a:defRPr/>
            </a:lvl1pPr>
          </a:lstStyle>
          <a:p>
            <a:fld id="{62B705AC-223D-9A44-98F3-78E306D1AA7C}" type="slidenum">
              <a:rPr lang="en-US" altLang="es-US"/>
              <a:pPr/>
              <a:t>‹Nº›</a:t>
            </a:fld>
            <a:endParaRPr lang="en-US" altLang="es-US"/>
          </a:p>
        </p:txBody>
      </p:sp>
    </p:spTree>
    <p:extLst>
      <p:ext uri="{BB962C8B-B14F-4D97-AF65-F5344CB8AC3E}">
        <p14:creationId xmlns:p14="http://schemas.microsoft.com/office/powerpoint/2010/main" val="281949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4A793B-945C-40F6-AC28-D8E1FA8D4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22797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0099" y="1599768"/>
            <a:ext cx="5426138" cy="4526540"/>
          </a:xfrm>
        </p:spPr>
        <p:txBody>
          <a:bodyPr/>
          <a:lstStyle>
            <a:lvl1pPr>
              <a:defRPr sz="2083"/>
            </a:lvl1pPr>
            <a:lvl2pPr>
              <a:defRPr sz="1750"/>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5765" y="1599768"/>
            <a:ext cx="5426138" cy="4526540"/>
          </a:xfrm>
        </p:spPr>
        <p:txBody>
          <a:bodyPr/>
          <a:lstStyle>
            <a:lvl1pPr>
              <a:defRPr sz="2083"/>
            </a:lvl1pPr>
            <a:lvl2pPr>
              <a:defRPr sz="1750"/>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729162-55D4-70D4-D4B7-EF9F94BCCB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E1F4A3-63E4-19D7-2F2A-CA59B93D01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F6D4A3-BAF8-06B5-DD1E-5F66F0218F73}"/>
              </a:ext>
            </a:extLst>
          </p:cNvPr>
          <p:cNvSpPr>
            <a:spLocks noGrp="1" noChangeArrowheads="1"/>
          </p:cNvSpPr>
          <p:nvPr>
            <p:ph type="sldNum" sz="quarter" idx="12"/>
          </p:nvPr>
        </p:nvSpPr>
        <p:spPr>
          <a:ln/>
        </p:spPr>
        <p:txBody>
          <a:bodyPr/>
          <a:lstStyle>
            <a:lvl1pPr>
              <a:defRPr/>
            </a:lvl1pPr>
          </a:lstStyle>
          <a:p>
            <a:fld id="{9C392A37-B203-F64F-BDEA-5297ABAD3FF7}" type="slidenum">
              <a:rPr lang="en-US" altLang="es-US"/>
              <a:pPr/>
              <a:t>‹Nº›</a:t>
            </a:fld>
            <a:endParaRPr lang="en-US" altLang="es-US"/>
          </a:p>
        </p:txBody>
      </p:sp>
    </p:spTree>
    <p:extLst>
      <p:ext uri="{BB962C8B-B14F-4D97-AF65-F5344CB8AC3E}">
        <p14:creationId xmlns:p14="http://schemas.microsoft.com/office/powerpoint/2010/main" val="333110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099" y="1534825"/>
            <a:ext cx="5386294" cy="639691"/>
          </a:xfrm>
        </p:spPr>
        <p:txBody>
          <a:bodyPr anchor="b"/>
          <a:lstStyle>
            <a:lvl1pPr marL="0" indent="0">
              <a:buNone/>
              <a:defRPr sz="1750" b="1"/>
            </a:lvl1pPr>
            <a:lvl2pPr marL="340143" indent="0">
              <a:buNone/>
              <a:defRPr sz="1500" b="1"/>
            </a:lvl2pPr>
            <a:lvl3pPr marL="680286" indent="0">
              <a:buNone/>
              <a:defRPr sz="1333" b="1"/>
            </a:lvl3pPr>
            <a:lvl4pPr marL="1020429" indent="0">
              <a:buNone/>
              <a:defRPr sz="1167" b="1"/>
            </a:lvl4pPr>
            <a:lvl5pPr marL="1360573" indent="0">
              <a:buNone/>
              <a:defRPr sz="1167" b="1"/>
            </a:lvl5pPr>
            <a:lvl6pPr marL="1700716" indent="0">
              <a:buNone/>
              <a:defRPr sz="1167" b="1"/>
            </a:lvl6pPr>
            <a:lvl7pPr marL="2040859" indent="0">
              <a:buNone/>
              <a:defRPr sz="1167" b="1"/>
            </a:lvl7pPr>
            <a:lvl8pPr marL="2381002" indent="0">
              <a:buNone/>
              <a:defRPr sz="1167" b="1"/>
            </a:lvl8pPr>
            <a:lvl9pPr marL="2721145" indent="0">
              <a:buNone/>
              <a:defRPr sz="1167" b="1"/>
            </a:lvl9pPr>
          </a:lstStyle>
          <a:p>
            <a:pPr lvl="0"/>
            <a:r>
              <a:rPr lang="en-US"/>
              <a:t>Click to edit Master text styles</a:t>
            </a:r>
          </a:p>
        </p:txBody>
      </p:sp>
      <p:sp>
        <p:nvSpPr>
          <p:cNvPr id="4" name="Content Placeholder 3"/>
          <p:cNvSpPr>
            <a:spLocks noGrp="1"/>
          </p:cNvSpPr>
          <p:nvPr>
            <p:ph sz="half" idx="2"/>
          </p:nvPr>
        </p:nvSpPr>
        <p:spPr>
          <a:xfrm>
            <a:off x="610099" y="2174514"/>
            <a:ext cx="5386294" cy="3951793"/>
          </a:xfrm>
        </p:spPr>
        <p:txBody>
          <a:bodyPr/>
          <a:lstStyle>
            <a:lvl1pPr>
              <a:defRPr sz="1750"/>
            </a:lvl1pPr>
            <a:lvl2pPr>
              <a:defRPr sz="1500"/>
            </a:lvl2pPr>
            <a:lvl3pPr>
              <a:defRPr sz="1333"/>
            </a:lvl3pPr>
            <a:lvl4pPr>
              <a:defRPr sz="1167"/>
            </a:lvl4pPr>
            <a:lvl5pPr>
              <a:defRPr sz="1167"/>
            </a:lvl5pPr>
            <a:lvl6pPr>
              <a:defRPr sz="1167"/>
            </a:lvl6pPr>
            <a:lvl7pPr>
              <a:defRPr sz="1167"/>
            </a:lvl7pPr>
            <a:lvl8pPr>
              <a:defRPr sz="1167"/>
            </a:lvl8pPr>
            <a:lvl9pPr>
              <a:defRPr sz="1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18" y="1534825"/>
            <a:ext cx="5388784" cy="639691"/>
          </a:xfrm>
        </p:spPr>
        <p:txBody>
          <a:bodyPr anchor="b"/>
          <a:lstStyle>
            <a:lvl1pPr marL="0" indent="0">
              <a:buNone/>
              <a:defRPr sz="1750" b="1"/>
            </a:lvl1pPr>
            <a:lvl2pPr marL="340143" indent="0">
              <a:buNone/>
              <a:defRPr sz="1500" b="1"/>
            </a:lvl2pPr>
            <a:lvl3pPr marL="680286" indent="0">
              <a:buNone/>
              <a:defRPr sz="1333" b="1"/>
            </a:lvl3pPr>
            <a:lvl4pPr marL="1020429" indent="0">
              <a:buNone/>
              <a:defRPr sz="1167" b="1"/>
            </a:lvl4pPr>
            <a:lvl5pPr marL="1360573" indent="0">
              <a:buNone/>
              <a:defRPr sz="1167" b="1"/>
            </a:lvl5pPr>
            <a:lvl6pPr marL="1700716" indent="0">
              <a:buNone/>
              <a:defRPr sz="1167" b="1"/>
            </a:lvl6pPr>
            <a:lvl7pPr marL="2040859" indent="0">
              <a:buNone/>
              <a:defRPr sz="1167" b="1"/>
            </a:lvl7pPr>
            <a:lvl8pPr marL="2381002" indent="0">
              <a:buNone/>
              <a:defRPr sz="1167" b="1"/>
            </a:lvl8pPr>
            <a:lvl9pPr marL="2721145" indent="0">
              <a:buNone/>
              <a:defRPr sz="1167" b="1"/>
            </a:lvl9pPr>
          </a:lstStyle>
          <a:p>
            <a:pPr lvl="0"/>
            <a:r>
              <a:rPr lang="en-US"/>
              <a:t>Click to edit Master text styles</a:t>
            </a:r>
          </a:p>
        </p:txBody>
      </p:sp>
      <p:sp>
        <p:nvSpPr>
          <p:cNvPr id="6" name="Content Placeholder 5"/>
          <p:cNvSpPr>
            <a:spLocks noGrp="1"/>
          </p:cNvSpPr>
          <p:nvPr>
            <p:ph sz="quarter" idx="4"/>
          </p:nvPr>
        </p:nvSpPr>
        <p:spPr>
          <a:xfrm>
            <a:off x="6193118" y="2174514"/>
            <a:ext cx="5388784" cy="3951793"/>
          </a:xfrm>
        </p:spPr>
        <p:txBody>
          <a:bodyPr/>
          <a:lstStyle>
            <a:lvl1pPr>
              <a:defRPr sz="1750"/>
            </a:lvl1pPr>
            <a:lvl2pPr>
              <a:defRPr sz="1500"/>
            </a:lvl2pPr>
            <a:lvl3pPr>
              <a:defRPr sz="1333"/>
            </a:lvl3pPr>
            <a:lvl4pPr>
              <a:defRPr sz="1167"/>
            </a:lvl4pPr>
            <a:lvl5pPr>
              <a:defRPr sz="1167"/>
            </a:lvl5pPr>
            <a:lvl6pPr>
              <a:defRPr sz="1167"/>
            </a:lvl6pPr>
            <a:lvl7pPr>
              <a:defRPr sz="1167"/>
            </a:lvl7pPr>
            <a:lvl8pPr>
              <a:defRPr sz="1167"/>
            </a:lvl8pPr>
            <a:lvl9pPr>
              <a:defRPr sz="1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8D2A89A-B5A5-7D5B-548B-F16ABA460D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A32ED3-814F-53C2-9C43-E93FA1045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2F9CBE-5BC6-ECD7-5DCB-A12D3E2983B9}"/>
              </a:ext>
            </a:extLst>
          </p:cNvPr>
          <p:cNvSpPr>
            <a:spLocks noGrp="1" noChangeArrowheads="1"/>
          </p:cNvSpPr>
          <p:nvPr>
            <p:ph type="sldNum" sz="quarter" idx="12"/>
          </p:nvPr>
        </p:nvSpPr>
        <p:spPr>
          <a:ln/>
        </p:spPr>
        <p:txBody>
          <a:bodyPr/>
          <a:lstStyle>
            <a:lvl1pPr>
              <a:defRPr/>
            </a:lvl1pPr>
          </a:lstStyle>
          <a:p>
            <a:fld id="{A0CE2A49-C56A-694E-A4F8-7DC0641D1816}" type="slidenum">
              <a:rPr lang="en-US" altLang="es-US"/>
              <a:pPr/>
              <a:t>‹Nº›</a:t>
            </a:fld>
            <a:endParaRPr lang="en-US" altLang="es-US"/>
          </a:p>
        </p:txBody>
      </p:sp>
    </p:spTree>
    <p:extLst>
      <p:ext uri="{BB962C8B-B14F-4D97-AF65-F5344CB8AC3E}">
        <p14:creationId xmlns:p14="http://schemas.microsoft.com/office/powerpoint/2010/main" val="4003726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2436DF-54FF-A9DC-9124-A37889F42C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D737035-290D-7DDE-F521-C3E5E8238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0B7A90-689D-2CD1-3378-B225CD141C91}"/>
              </a:ext>
            </a:extLst>
          </p:cNvPr>
          <p:cNvSpPr>
            <a:spLocks noGrp="1" noChangeArrowheads="1"/>
          </p:cNvSpPr>
          <p:nvPr>
            <p:ph type="sldNum" sz="quarter" idx="12"/>
          </p:nvPr>
        </p:nvSpPr>
        <p:spPr>
          <a:ln/>
        </p:spPr>
        <p:txBody>
          <a:bodyPr/>
          <a:lstStyle>
            <a:lvl1pPr>
              <a:defRPr/>
            </a:lvl1pPr>
          </a:lstStyle>
          <a:p>
            <a:fld id="{2012F7B9-BA2F-0342-B9E1-B9FFFE14D902}" type="slidenum">
              <a:rPr lang="en-US" altLang="es-US"/>
              <a:pPr/>
              <a:t>‹Nº›</a:t>
            </a:fld>
            <a:endParaRPr lang="en-US" altLang="es-US"/>
          </a:p>
        </p:txBody>
      </p:sp>
    </p:spTree>
    <p:extLst>
      <p:ext uri="{BB962C8B-B14F-4D97-AF65-F5344CB8AC3E}">
        <p14:creationId xmlns:p14="http://schemas.microsoft.com/office/powerpoint/2010/main" val="2018192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348B75-85F0-9483-C634-1BE237A1558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F531088-BE76-2138-739B-5845159473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F47CB3-00D4-D2E2-AF79-D49B4024DBBC}"/>
              </a:ext>
            </a:extLst>
          </p:cNvPr>
          <p:cNvSpPr>
            <a:spLocks noGrp="1" noChangeArrowheads="1"/>
          </p:cNvSpPr>
          <p:nvPr>
            <p:ph type="sldNum" sz="quarter" idx="12"/>
          </p:nvPr>
        </p:nvSpPr>
        <p:spPr>
          <a:ln/>
        </p:spPr>
        <p:txBody>
          <a:bodyPr/>
          <a:lstStyle>
            <a:lvl1pPr>
              <a:defRPr/>
            </a:lvl1pPr>
          </a:lstStyle>
          <a:p>
            <a:fld id="{346A260A-5AA3-0B43-9B8E-169F744D858E}" type="slidenum">
              <a:rPr lang="en-US" altLang="es-US"/>
              <a:pPr/>
              <a:t>‹Nº›</a:t>
            </a:fld>
            <a:endParaRPr lang="en-US" altLang="es-US"/>
          </a:p>
        </p:txBody>
      </p:sp>
    </p:spTree>
    <p:extLst>
      <p:ext uri="{BB962C8B-B14F-4D97-AF65-F5344CB8AC3E}">
        <p14:creationId xmlns:p14="http://schemas.microsoft.com/office/powerpoint/2010/main" val="3164013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099" y="272762"/>
            <a:ext cx="4010461" cy="1162483"/>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236" y="272761"/>
            <a:ext cx="6815667" cy="5853546"/>
          </a:xfrm>
        </p:spPr>
        <p:txBody>
          <a:bodyPr/>
          <a:lstStyle>
            <a:lvl1pPr>
              <a:defRPr sz="2417"/>
            </a:lvl1pPr>
            <a:lvl2pPr>
              <a:defRPr sz="2083"/>
            </a:lvl2pPr>
            <a:lvl3pPr>
              <a:defRPr sz="175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099" y="1435245"/>
            <a:ext cx="4010461" cy="4691063"/>
          </a:xfrm>
        </p:spPr>
        <p:txBody>
          <a:bodyPr/>
          <a:lstStyle>
            <a:lvl1pPr marL="0" indent="0">
              <a:buNone/>
              <a:defRPr sz="1000"/>
            </a:lvl1pPr>
            <a:lvl2pPr marL="340143" indent="0">
              <a:buNone/>
              <a:defRPr sz="917"/>
            </a:lvl2pPr>
            <a:lvl3pPr marL="680286" indent="0">
              <a:buNone/>
              <a:defRPr sz="750"/>
            </a:lvl3pPr>
            <a:lvl4pPr marL="1020429" indent="0">
              <a:buNone/>
              <a:defRPr sz="667"/>
            </a:lvl4pPr>
            <a:lvl5pPr marL="1360573" indent="0">
              <a:buNone/>
              <a:defRPr sz="667"/>
            </a:lvl5pPr>
            <a:lvl6pPr marL="1700716" indent="0">
              <a:buNone/>
              <a:defRPr sz="667"/>
            </a:lvl6pPr>
            <a:lvl7pPr marL="2040859" indent="0">
              <a:buNone/>
              <a:defRPr sz="667"/>
            </a:lvl7pPr>
            <a:lvl8pPr marL="2381002" indent="0">
              <a:buNone/>
              <a:defRPr sz="667"/>
            </a:lvl8pPr>
            <a:lvl9pPr marL="2721145" indent="0">
              <a:buNone/>
              <a:defRPr sz="667"/>
            </a:lvl9pPr>
          </a:lstStyle>
          <a:p>
            <a:pPr lvl="0"/>
            <a:r>
              <a:rPr lang="en-US"/>
              <a:t>Click to edit Master text styles</a:t>
            </a:r>
          </a:p>
        </p:txBody>
      </p:sp>
      <p:sp>
        <p:nvSpPr>
          <p:cNvPr id="5" name="Rectangle 4">
            <a:extLst>
              <a:ext uri="{FF2B5EF4-FFF2-40B4-BE49-F238E27FC236}">
                <a16:creationId xmlns:a16="http://schemas.microsoft.com/office/drawing/2014/main" id="{34C8C58C-CF75-40DE-6EF7-C05BD98E86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D51CCA-1CA3-3B7B-8EF0-A418AD83A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F41C98-75BF-9ED0-21BD-CB1402390741}"/>
              </a:ext>
            </a:extLst>
          </p:cNvPr>
          <p:cNvSpPr>
            <a:spLocks noGrp="1" noChangeArrowheads="1"/>
          </p:cNvSpPr>
          <p:nvPr>
            <p:ph type="sldNum" sz="quarter" idx="12"/>
          </p:nvPr>
        </p:nvSpPr>
        <p:spPr>
          <a:ln/>
        </p:spPr>
        <p:txBody>
          <a:bodyPr/>
          <a:lstStyle>
            <a:lvl1pPr>
              <a:defRPr/>
            </a:lvl1pPr>
          </a:lstStyle>
          <a:p>
            <a:fld id="{642A5B6D-F9D9-BA4C-882A-D24FC40ED1A7}" type="slidenum">
              <a:rPr lang="en-US" altLang="es-US"/>
              <a:pPr/>
              <a:t>‹Nº›</a:t>
            </a:fld>
            <a:endParaRPr lang="en-US" altLang="es-US"/>
          </a:p>
        </p:txBody>
      </p:sp>
    </p:spTree>
    <p:extLst>
      <p:ext uri="{BB962C8B-B14F-4D97-AF65-F5344CB8AC3E}">
        <p14:creationId xmlns:p14="http://schemas.microsoft.com/office/powerpoint/2010/main" val="2893484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344" y="4800384"/>
            <a:ext cx="7316196" cy="56717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344" y="612631"/>
            <a:ext cx="7316196" cy="4115233"/>
          </a:xfrm>
        </p:spPr>
        <p:txBody>
          <a:bodyPr/>
          <a:lstStyle>
            <a:lvl1pPr marL="0" indent="0">
              <a:buNone/>
              <a:defRPr sz="2417"/>
            </a:lvl1pPr>
            <a:lvl2pPr marL="340143" indent="0">
              <a:buNone/>
              <a:defRPr sz="2083"/>
            </a:lvl2pPr>
            <a:lvl3pPr marL="680286" indent="0">
              <a:buNone/>
              <a:defRPr sz="1750"/>
            </a:lvl3pPr>
            <a:lvl4pPr marL="1020429" indent="0">
              <a:buNone/>
              <a:defRPr sz="1500"/>
            </a:lvl4pPr>
            <a:lvl5pPr marL="1360573" indent="0">
              <a:buNone/>
              <a:defRPr sz="1500"/>
            </a:lvl5pPr>
            <a:lvl6pPr marL="1700716" indent="0">
              <a:buNone/>
              <a:defRPr sz="1500"/>
            </a:lvl6pPr>
            <a:lvl7pPr marL="2040859" indent="0">
              <a:buNone/>
              <a:defRPr sz="1500"/>
            </a:lvl7pPr>
            <a:lvl8pPr marL="2381002" indent="0">
              <a:buNone/>
              <a:defRPr sz="1500"/>
            </a:lvl8pPr>
            <a:lvl9pPr marL="2721145" indent="0">
              <a:buNone/>
              <a:defRPr sz="1500"/>
            </a:lvl9pPr>
          </a:lstStyle>
          <a:p>
            <a:pPr lvl="0"/>
            <a:endParaRPr lang="en-US" noProof="0"/>
          </a:p>
        </p:txBody>
      </p:sp>
      <p:sp>
        <p:nvSpPr>
          <p:cNvPr id="4" name="Text Placeholder 3"/>
          <p:cNvSpPr>
            <a:spLocks noGrp="1"/>
          </p:cNvSpPr>
          <p:nvPr>
            <p:ph type="body" sz="half" idx="2"/>
          </p:nvPr>
        </p:nvSpPr>
        <p:spPr>
          <a:xfrm>
            <a:off x="2389344" y="5367554"/>
            <a:ext cx="7316196" cy="804213"/>
          </a:xfrm>
        </p:spPr>
        <p:txBody>
          <a:bodyPr/>
          <a:lstStyle>
            <a:lvl1pPr marL="0" indent="0">
              <a:buNone/>
              <a:defRPr sz="1000"/>
            </a:lvl1pPr>
            <a:lvl2pPr marL="340143" indent="0">
              <a:buNone/>
              <a:defRPr sz="917"/>
            </a:lvl2pPr>
            <a:lvl3pPr marL="680286" indent="0">
              <a:buNone/>
              <a:defRPr sz="750"/>
            </a:lvl3pPr>
            <a:lvl4pPr marL="1020429" indent="0">
              <a:buNone/>
              <a:defRPr sz="667"/>
            </a:lvl4pPr>
            <a:lvl5pPr marL="1360573" indent="0">
              <a:buNone/>
              <a:defRPr sz="667"/>
            </a:lvl5pPr>
            <a:lvl6pPr marL="1700716" indent="0">
              <a:buNone/>
              <a:defRPr sz="667"/>
            </a:lvl6pPr>
            <a:lvl7pPr marL="2040859" indent="0">
              <a:buNone/>
              <a:defRPr sz="667"/>
            </a:lvl7pPr>
            <a:lvl8pPr marL="2381002" indent="0">
              <a:buNone/>
              <a:defRPr sz="667"/>
            </a:lvl8pPr>
            <a:lvl9pPr marL="2721145" indent="0">
              <a:buNone/>
              <a:defRPr sz="667"/>
            </a:lvl9pPr>
          </a:lstStyle>
          <a:p>
            <a:pPr lvl="0"/>
            <a:r>
              <a:rPr lang="en-US"/>
              <a:t>Click to edit Master text styles</a:t>
            </a:r>
          </a:p>
        </p:txBody>
      </p:sp>
      <p:sp>
        <p:nvSpPr>
          <p:cNvPr id="5" name="Rectangle 4">
            <a:extLst>
              <a:ext uri="{FF2B5EF4-FFF2-40B4-BE49-F238E27FC236}">
                <a16:creationId xmlns:a16="http://schemas.microsoft.com/office/drawing/2014/main" id="{EA8FA44D-8C88-59C0-A94F-15E4751B4C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3534D0-A8F0-28DF-C53C-FA0E780B9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0FA048-124B-D979-2120-DDDE01305578}"/>
              </a:ext>
            </a:extLst>
          </p:cNvPr>
          <p:cNvSpPr>
            <a:spLocks noGrp="1" noChangeArrowheads="1"/>
          </p:cNvSpPr>
          <p:nvPr>
            <p:ph type="sldNum" sz="quarter" idx="12"/>
          </p:nvPr>
        </p:nvSpPr>
        <p:spPr>
          <a:ln/>
        </p:spPr>
        <p:txBody>
          <a:bodyPr/>
          <a:lstStyle>
            <a:lvl1pPr>
              <a:defRPr/>
            </a:lvl1pPr>
          </a:lstStyle>
          <a:p>
            <a:fld id="{45B553DA-4805-7348-BCDB-DB58430C718A}" type="slidenum">
              <a:rPr lang="en-US" altLang="es-US"/>
              <a:pPr/>
              <a:t>‹Nº›</a:t>
            </a:fld>
            <a:endParaRPr lang="en-US" altLang="es-US"/>
          </a:p>
        </p:txBody>
      </p:sp>
    </p:spTree>
    <p:extLst>
      <p:ext uri="{BB962C8B-B14F-4D97-AF65-F5344CB8AC3E}">
        <p14:creationId xmlns:p14="http://schemas.microsoft.com/office/powerpoint/2010/main" val="547040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7208D9-0541-C74D-F79D-1BC8F511AC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585EDA-D2AF-29F8-C6D2-30E624035B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D8A530-CC62-5247-1267-3EFD489F52F7}"/>
              </a:ext>
            </a:extLst>
          </p:cNvPr>
          <p:cNvSpPr>
            <a:spLocks noGrp="1" noChangeArrowheads="1"/>
          </p:cNvSpPr>
          <p:nvPr>
            <p:ph type="sldNum" sz="quarter" idx="12"/>
          </p:nvPr>
        </p:nvSpPr>
        <p:spPr>
          <a:ln/>
        </p:spPr>
        <p:txBody>
          <a:bodyPr/>
          <a:lstStyle>
            <a:lvl1pPr>
              <a:defRPr/>
            </a:lvl1pPr>
          </a:lstStyle>
          <a:p>
            <a:fld id="{D4530345-1A6C-284E-A6B6-7348696C3436}" type="slidenum">
              <a:rPr lang="en-US" altLang="es-US"/>
              <a:pPr/>
              <a:t>‹Nº›</a:t>
            </a:fld>
            <a:endParaRPr lang="en-US" altLang="es-US"/>
          </a:p>
        </p:txBody>
      </p:sp>
    </p:spTree>
    <p:extLst>
      <p:ext uri="{BB962C8B-B14F-4D97-AF65-F5344CB8AC3E}">
        <p14:creationId xmlns:p14="http://schemas.microsoft.com/office/powerpoint/2010/main" val="2595000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52" y="274927"/>
            <a:ext cx="2742951" cy="58513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099" y="274927"/>
            <a:ext cx="8109324" cy="58513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C2BF0A-FBED-F75B-A8CA-61FCBC6084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69DDF7-45AB-DBC8-0FB0-E24A6AD8BC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5C97DF-19CA-D1FD-AF3C-348A33FB6F25}"/>
              </a:ext>
            </a:extLst>
          </p:cNvPr>
          <p:cNvSpPr>
            <a:spLocks noGrp="1" noChangeArrowheads="1"/>
          </p:cNvSpPr>
          <p:nvPr>
            <p:ph type="sldNum" sz="quarter" idx="12"/>
          </p:nvPr>
        </p:nvSpPr>
        <p:spPr>
          <a:ln/>
        </p:spPr>
        <p:txBody>
          <a:bodyPr/>
          <a:lstStyle>
            <a:lvl1pPr>
              <a:defRPr/>
            </a:lvl1pPr>
          </a:lstStyle>
          <a:p>
            <a:fld id="{A4906208-C192-0B4E-AEED-543D2A0F26A9}" type="slidenum">
              <a:rPr lang="en-US" altLang="es-US"/>
              <a:pPr/>
              <a:t>‹Nº›</a:t>
            </a:fld>
            <a:endParaRPr lang="en-US" altLang="es-US"/>
          </a:p>
        </p:txBody>
      </p:sp>
    </p:spTree>
    <p:extLst>
      <p:ext uri="{BB962C8B-B14F-4D97-AF65-F5344CB8AC3E}">
        <p14:creationId xmlns:p14="http://schemas.microsoft.com/office/powerpoint/2010/main" val="660012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21/1/24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3978993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21/1/24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166354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3F664-26A9-48D9-9424-E59470A436F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2816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t>21/1/24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3859349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t>21/1/24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1043914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t>21/1/24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3010624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t>21/1/24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16666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t>21/1/24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4183961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t>21/1/24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6539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t>21/1/24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2830099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21/1/24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24750517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21/1/24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966117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6BF748-E6DB-4754-A61C-2B21641C56E7}" type="slidenum">
              <a:rPr lang="en-US"/>
              <a:pPr/>
              <a:t>‹Nº›</a:t>
            </a:fld>
            <a:endParaRPr lang="en-US"/>
          </a:p>
        </p:txBody>
      </p:sp>
    </p:spTree>
    <p:extLst>
      <p:ext uri="{BB962C8B-B14F-4D97-AF65-F5344CB8AC3E}">
        <p14:creationId xmlns:p14="http://schemas.microsoft.com/office/powerpoint/2010/main" val="109341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00CCB-576C-488B-8FD8-4C1ACEE4921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29843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8A1BDE-DF62-4471-9E5A-B8007D61A98A}" type="slidenum">
              <a:rPr lang="en-US"/>
              <a:pPr/>
              <a:t>‹Nº›</a:t>
            </a:fld>
            <a:endParaRPr lang="en-US"/>
          </a:p>
        </p:txBody>
      </p:sp>
    </p:spTree>
    <p:extLst>
      <p:ext uri="{BB962C8B-B14F-4D97-AF65-F5344CB8AC3E}">
        <p14:creationId xmlns:p14="http://schemas.microsoft.com/office/powerpoint/2010/main" val="4218450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FFFDA5-0616-47BA-9E3B-AD23E98F8044}" type="slidenum">
              <a:rPr lang="en-US"/>
              <a:pPr/>
              <a:t>‹Nº›</a:t>
            </a:fld>
            <a:endParaRPr lang="en-US"/>
          </a:p>
        </p:txBody>
      </p:sp>
    </p:spTree>
    <p:extLst>
      <p:ext uri="{BB962C8B-B14F-4D97-AF65-F5344CB8AC3E}">
        <p14:creationId xmlns:p14="http://schemas.microsoft.com/office/powerpoint/2010/main" val="4162535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8A7634-AF21-4F96-B019-C5365A9CF069}" type="slidenum">
              <a:rPr lang="en-US"/>
              <a:pPr/>
              <a:t>‹Nº›</a:t>
            </a:fld>
            <a:endParaRPr lang="en-US"/>
          </a:p>
        </p:txBody>
      </p:sp>
    </p:spTree>
    <p:extLst>
      <p:ext uri="{BB962C8B-B14F-4D97-AF65-F5344CB8AC3E}">
        <p14:creationId xmlns:p14="http://schemas.microsoft.com/office/powerpoint/2010/main" val="2294509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E90227-5DF5-4EF4-A34D-7D7A036E075F}" type="slidenum">
              <a:rPr lang="en-US"/>
              <a:pPr/>
              <a:t>‹Nº›</a:t>
            </a:fld>
            <a:endParaRPr lang="en-US"/>
          </a:p>
        </p:txBody>
      </p:sp>
    </p:spTree>
    <p:extLst>
      <p:ext uri="{BB962C8B-B14F-4D97-AF65-F5344CB8AC3E}">
        <p14:creationId xmlns:p14="http://schemas.microsoft.com/office/powerpoint/2010/main" val="3042800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FA09CE-D475-4A7B-9D51-C942764E3025}" type="slidenum">
              <a:rPr lang="en-US"/>
              <a:pPr/>
              <a:t>‹Nº›</a:t>
            </a:fld>
            <a:endParaRPr lang="en-US"/>
          </a:p>
        </p:txBody>
      </p:sp>
    </p:spTree>
    <p:extLst>
      <p:ext uri="{BB962C8B-B14F-4D97-AF65-F5344CB8AC3E}">
        <p14:creationId xmlns:p14="http://schemas.microsoft.com/office/powerpoint/2010/main" val="4290005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31EB19-FEA5-4D59-BD9B-F4906990B514}" type="slidenum">
              <a:rPr lang="en-US"/>
              <a:pPr/>
              <a:t>‹Nº›</a:t>
            </a:fld>
            <a:endParaRPr lang="en-US"/>
          </a:p>
        </p:txBody>
      </p:sp>
    </p:spTree>
    <p:extLst>
      <p:ext uri="{BB962C8B-B14F-4D97-AF65-F5344CB8AC3E}">
        <p14:creationId xmlns:p14="http://schemas.microsoft.com/office/powerpoint/2010/main" val="2820512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7053AB-7B71-4110-A446-28CA0AE2470D}" type="slidenum">
              <a:rPr lang="en-US"/>
              <a:pPr/>
              <a:t>‹Nº›</a:t>
            </a:fld>
            <a:endParaRPr lang="en-US"/>
          </a:p>
        </p:txBody>
      </p:sp>
    </p:spTree>
    <p:extLst>
      <p:ext uri="{BB962C8B-B14F-4D97-AF65-F5344CB8AC3E}">
        <p14:creationId xmlns:p14="http://schemas.microsoft.com/office/powerpoint/2010/main" val="2102244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1AD1E3-890D-4936-8BE9-B6C5028FD44A}" type="slidenum">
              <a:rPr lang="en-US"/>
              <a:pPr/>
              <a:t>‹Nº›</a:t>
            </a:fld>
            <a:endParaRPr lang="en-US"/>
          </a:p>
        </p:txBody>
      </p:sp>
    </p:spTree>
    <p:extLst>
      <p:ext uri="{BB962C8B-B14F-4D97-AF65-F5344CB8AC3E}">
        <p14:creationId xmlns:p14="http://schemas.microsoft.com/office/powerpoint/2010/main" val="6300395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1BD45B-5FD1-4D9E-B3BB-4B7A4C38B589}" type="slidenum">
              <a:rPr lang="en-US"/>
              <a:pPr/>
              <a:t>‹Nº›</a:t>
            </a:fld>
            <a:endParaRPr lang="en-US"/>
          </a:p>
        </p:txBody>
      </p:sp>
    </p:spTree>
    <p:extLst>
      <p:ext uri="{BB962C8B-B14F-4D97-AF65-F5344CB8AC3E}">
        <p14:creationId xmlns:p14="http://schemas.microsoft.com/office/powerpoint/2010/main" val="3305228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7F8B0A-25FD-4868-90B8-A689F44927B8}" type="slidenum">
              <a:rPr lang="en-US"/>
              <a:pPr/>
              <a:t>‹Nº›</a:t>
            </a:fld>
            <a:endParaRPr lang="en-US"/>
          </a:p>
        </p:txBody>
      </p:sp>
    </p:spTree>
    <p:extLst>
      <p:ext uri="{BB962C8B-B14F-4D97-AF65-F5344CB8AC3E}">
        <p14:creationId xmlns:p14="http://schemas.microsoft.com/office/powerpoint/2010/main" val="18487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BFABF855-287E-4E37-AE88-DD247D8AA3D7}"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5623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1/21/24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1709889948"/>
      </p:ext>
    </p:extLst>
  </p:cSld>
  <p:clrMap bg1="dk1" tx1="lt1" bg2="dk2" tx2="lt2" accent1="accent1" accent2="accent2" accent3="accent3" accent4="accent4" accent5="accent5" accent6="accent6" hlink="hlink" folHlink="folHlink"/>
  <p:sldLayoutIdLst>
    <p:sldLayoutId id="2147485810" r:id="rId1"/>
    <p:sldLayoutId id="2147485811" r:id="rId2"/>
    <p:sldLayoutId id="2147485812" r:id="rId3"/>
    <p:sldLayoutId id="2147485813" r:id="rId4"/>
    <p:sldLayoutId id="2147485814" r:id="rId5"/>
    <p:sldLayoutId id="2147485815" r:id="rId6"/>
    <p:sldLayoutId id="2147485816" r:id="rId7"/>
    <p:sldLayoutId id="2147485817" r:id="rId8"/>
    <p:sldLayoutId id="2147485818" r:id="rId9"/>
    <p:sldLayoutId id="2147485819" r:id="rId10"/>
    <p:sldLayoutId id="2147485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1/21/24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9883548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solidFill>
                  <a:prstClr val="white">
                    <a:tint val="75000"/>
                  </a:prstClr>
                </a:solidFill>
              </a:rPr>
              <a:pPr/>
              <a:t>21/1/24</a:t>
            </a:fld>
            <a:endParaRPr lang="es-SV">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84591279"/>
      </p:ext>
    </p:extLst>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06FD64A4-B277-4360-B64B-3086B7A2DD8D}"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3020841924"/>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D6C59285-724C-46C2-B998-AE5BDACE81BD}"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772481847"/>
      </p:ext>
    </p:extLst>
  </p:cSld>
  <p:clrMap bg1="lt1" tx1="dk1" bg2="lt2" tx2="dk2" accent1="accent1" accent2="accent2" accent3="accent3" accent4="accent4" accent5="accent5" accent6="accent6" hlink="hlink" folHlink="folHlink"/>
  <p:sldLayoutIdLst>
    <p:sldLayoutId id="2147485714" r:id="rId1"/>
    <p:sldLayoutId id="2147485715" r:id="rId2"/>
    <p:sldLayoutId id="2147485716" r:id="rId3"/>
    <p:sldLayoutId id="2147485717" r:id="rId4"/>
    <p:sldLayoutId id="2147485718" r:id="rId5"/>
    <p:sldLayoutId id="2147485719" r:id="rId6"/>
    <p:sldLayoutId id="2147485720" r:id="rId7"/>
    <p:sldLayoutId id="2147485721" r:id="rId8"/>
    <p:sldLayoutId id="2147485722" r:id="rId9"/>
    <p:sldLayoutId id="2147485723" r:id="rId10"/>
    <p:sldLayoutId id="2147485724"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190625" y="892969"/>
            <a:ext cx="9810750" cy="5072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2517" tIns="42517" rIns="42517" bIns="42517"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648406372"/>
      </p:ext>
    </p:extLst>
  </p:cSld>
  <p:clrMap bg1="dk2" tx1="lt1" bg2="dk1" tx2="lt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46"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29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37"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584"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70109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1pPr>
      <a:lvl2pPr marL="107280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2pPr>
      <a:lvl3pPr marL="1444509"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3pPr>
      <a:lvl4pPr marL="181754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4pPr>
      <a:lvl5pPr marL="218925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5pPr>
      <a:lvl6pPr marL="2572230"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6pPr>
      <a:lvl7pPr marL="2954876"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7pPr>
      <a:lvl8pPr marL="3337521"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8pPr>
      <a:lvl9pPr marL="3720167"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9pPr>
    </p:bodyStyle>
    <p:otherStyle>
      <a:defPPr>
        <a:defRPr lang="en-US"/>
      </a:defPPr>
      <a:lvl1pPr marL="0" algn="l" defTabSz="765291" rtl="0" eaLnBrk="1" latinLnBrk="0" hangingPunct="1">
        <a:defRPr sz="1500" kern="1200">
          <a:solidFill>
            <a:schemeClr val="tx1"/>
          </a:solidFill>
          <a:latin typeface="+mn-lt"/>
          <a:ea typeface="+mn-ea"/>
          <a:cs typeface="+mn-cs"/>
        </a:defRPr>
      </a:lvl1pPr>
      <a:lvl2pPr marL="382646" algn="l" defTabSz="765291" rtl="0" eaLnBrk="1" latinLnBrk="0" hangingPunct="1">
        <a:defRPr sz="1500" kern="1200">
          <a:solidFill>
            <a:schemeClr val="tx1"/>
          </a:solidFill>
          <a:latin typeface="+mn-lt"/>
          <a:ea typeface="+mn-ea"/>
          <a:cs typeface="+mn-cs"/>
        </a:defRPr>
      </a:lvl2pPr>
      <a:lvl3pPr marL="765291" algn="l" defTabSz="765291" rtl="0" eaLnBrk="1" latinLnBrk="0" hangingPunct="1">
        <a:defRPr sz="1500" kern="1200">
          <a:solidFill>
            <a:schemeClr val="tx1"/>
          </a:solidFill>
          <a:latin typeface="+mn-lt"/>
          <a:ea typeface="+mn-ea"/>
          <a:cs typeface="+mn-cs"/>
        </a:defRPr>
      </a:lvl3pPr>
      <a:lvl4pPr marL="1147937" algn="l" defTabSz="765291" rtl="0" eaLnBrk="1" latinLnBrk="0" hangingPunct="1">
        <a:defRPr sz="1500" kern="1200">
          <a:solidFill>
            <a:schemeClr val="tx1"/>
          </a:solidFill>
          <a:latin typeface="+mn-lt"/>
          <a:ea typeface="+mn-ea"/>
          <a:cs typeface="+mn-cs"/>
        </a:defRPr>
      </a:lvl4pPr>
      <a:lvl5pPr marL="1530584" algn="l" defTabSz="765291" rtl="0" eaLnBrk="1" latinLnBrk="0" hangingPunct="1">
        <a:defRPr sz="1500" kern="1200">
          <a:solidFill>
            <a:schemeClr val="tx1"/>
          </a:solidFill>
          <a:latin typeface="+mn-lt"/>
          <a:ea typeface="+mn-ea"/>
          <a:cs typeface="+mn-cs"/>
        </a:defRPr>
      </a:lvl5pPr>
      <a:lvl6pPr marL="1913228" algn="l" defTabSz="765291" rtl="0" eaLnBrk="1" latinLnBrk="0" hangingPunct="1">
        <a:defRPr sz="1500" kern="1200">
          <a:solidFill>
            <a:schemeClr val="tx1"/>
          </a:solidFill>
          <a:latin typeface="+mn-lt"/>
          <a:ea typeface="+mn-ea"/>
          <a:cs typeface="+mn-cs"/>
        </a:defRPr>
      </a:lvl6pPr>
      <a:lvl7pPr marL="2295874" algn="l" defTabSz="765291" rtl="0" eaLnBrk="1" latinLnBrk="0" hangingPunct="1">
        <a:defRPr sz="1500" kern="1200">
          <a:solidFill>
            <a:schemeClr val="tx1"/>
          </a:solidFill>
          <a:latin typeface="+mn-lt"/>
          <a:ea typeface="+mn-ea"/>
          <a:cs typeface="+mn-cs"/>
        </a:defRPr>
      </a:lvl7pPr>
      <a:lvl8pPr marL="2678521" algn="l" defTabSz="765291" rtl="0" eaLnBrk="1" latinLnBrk="0" hangingPunct="1">
        <a:defRPr sz="1500" kern="1200">
          <a:solidFill>
            <a:schemeClr val="tx1"/>
          </a:solidFill>
          <a:latin typeface="+mn-lt"/>
          <a:ea typeface="+mn-ea"/>
          <a:cs typeface="+mn-cs"/>
        </a:defRPr>
      </a:lvl8pPr>
      <a:lvl9pPr marL="3061166" algn="l" defTabSz="765291"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A1BAFA-E58A-73FA-AD84-AAB3BEED49D0}"/>
              </a:ext>
            </a:extLst>
          </p:cNvPr>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ltLang="es-US"/>
              <a:t>Click to edit Master title style</a:t>
            </a:r>
          </a:p>
        </p:txBody>
      </p:sp>
      <p:sp>
        <p:nvSpPr>
          <p:cNvPr id="1027" name="Rectangle 3">
            <a:extLst>
              <a:ext uri="{FF2B5EF4-FFF2-40B4-BE49-F238E27FC236}">
                <a16:creationId xmlns:a16="http://schemas.microsoft.com/office/drawing/2014/main" id="{0259ABF8-4E7D-0026-69EA-24558C05A9B5}"/>
              </a:ext>
            </a:extLst>
          </p:cNvPr>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ltLang="es-US"/>
              <a:t>Click to edit Master text styles</a:t>
            </a:r>
          </a:p>
          <a:p>
            <a:pPr lvl="1"/>
            <a:r>
              <a:rPr lang="en-US" altLang="es-US"/>
              <a:t>Second level</a:t>
            </a:r>
          </a:p>
          <a:p>
            <a:pPr lvl="2"/>
            <a:r>
              <a:rPr lang="en-US" altLang="es-US"/>
              <a:t>Third level</a:t>
            </a:r>
          </a:p>
          <a:p>
            <a:pPr lvl="3"/>
            <a:r>
              <a:rPr lang="en-US" altLang="es-US"/>
              <a:t>Fourth level</a:t>
            </a:r>
          </a:p>
          <a:p>
            <a:pPr lvl="4"/>
            <a:r>
              <a:rPr lang="en-US" altLang="es-US"/>
              <a:t>Fifth level</a:t>
            </a:r>
          </a:p>
        </p:txBody>
      </p:sp>
      <p:sp>
        <p:nvSpPr>
          <p:cNvPr id="1028" name="Rectangle 4">
            <a:extLst>
              <a:ext uri="{FF2B5EF4-FFF2-40B4-BE49-F238E27FC236}">
                <a16:creationId xmlns:a16="http://schemas.microsoft.com/office/drawing/2014/main" id="{EF8424BB-0AA5-1184-87A4-E19C6104E6CE}"/>
              </a:ext>
            </a:extLst>
          </p:cNvPr>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5790">
              <a:defRPr sz="1333"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562FF4F-E502-F427-588F-2E635ED8459E}"/>
              </a:ext>
            </a:extLst>
          </p:cNvPr>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5790">
              <a:defRPr sz="1333"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4A3E399-94F7-9AF5-720A-EE38A1B65102}"/>
              </a:ext>
            </a:extLst>
          </p:cNvPr>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4996">
              <a:defRPr sz="1333"/>
            </a:lvl1pPr>
          </a:lstStyle>
          <a:p>
            <a:fld id="{8B4B4B0A-FCD1-EB4A-BA1C-37D8A52D15FB}" type="slidenum">
              <a:rPr lang="en-US" altLang="es-US"/>
              <a:pPr/>
              <a:t>‹Nº›</a:t>
            </a:fld>
            <a:endParaRPr lang="en-US" altLang="es-US"/>
          </a:p>
        </p:txBody>
      </p:sp>
    </p:spTree>
    <p:extLst>
      <p:ext uri="{BB962C8B-B14F-4D97-AF65-F5344CB8AC3E}">
        <p14:creationId xmlns:p14="http://schemas.microsoft.com/office/powerpoint/2010/main" val="1160378622"/>
      </p:ext>
    </p:extLst>
  </p:cSld>
  <p:clrMap bg1="lt1" tx1="dk1" bg2="lt2" tx2="dk2" accent1="accent1" accent2="accent2" accent3="accent3" accent4="accent4" accent5="accent5" accent6="accent6" hlink="hlink" folHlink="folHlink"/>
  <p:sldLayoutIdLst>
    <p:sldLayoutId id="2147485750" r:id="rId1"/>
    <p:sldLayoutId id="2147485751" r:id="rId2"/>
    <p:sldLayoutId id="2147485752" r:id="rId3"/>
    <p:sldLayoutId id="2147485753" r:id="rId4"/>
    <p:sldLayoutId id="2147485754" r:id="rId5"/>
    <p:sldLayoutId id="2147485755" r:id="rId6"/>
    <p:sldLayoutId id="2147485756" r:id="rId7"/>
    <p:sldLayoutId id="2147485757" r:id="rId8"/>
    <p:sldLayoutId id="2147485758" r:id="rId9"/>
    <p:sldLayoutId id="2147485759" r:id="rId10"/>
    <p:sldLayoutId id="2147485760" r:id="rId11"/>
  </p:sldLayoutIdLst>
  <p:txStyles>
    <p:titleStyle>
      <a:lvl1pPr algn="ctr" defTabSz="884996" rtl="0" eaLnBrk="0" fontAlgn="base" hangingPunct="0">
        <a:spcBef>
          <a:spcPct val="0"/>
        </a:spcBef>
        <a:spcAft>
          <a:spcPct val="0"/>
        </a:spcAft>
        <a:defRPr sz="4250">
          <a:solidFill>
            <a:schemeClr val="tx2"/>
          </a:solidFill>
          <a:latin typeface="+mj-lt"/>
          <a:ea typeface="+mj-ea"/>
          <a:cs typeface="+mj-cs"/>
        </a:defRPr>
      </a:lvl1pPr>
      <a:lvl2pPr algn="ctr" defTabSz="884996" rtl="0" eaLnBrk="0" fontAlgn="base" hangingPunct="0">
        <a:spcBef>
          <a:spcPct val="0"/>
        </a:spcBef>
        <a:spcAft>
          <a:spcPct val="0"/>
        </a:spcAft>
        <a:defRPr sz="4250">
          <a:solidFill>
            <a:schemeClr val="tx2"/>
          </a:solidFill>
          <a:latin typeface="Arial" charset="0"/>
          <a:cs typeface="Arial" charset="0"/>
        </a:defRPr>
      </a:lvl2pPr>
      <a:lvl3pPr algn="ctr" defTabSz="884996" rtl="0" eaLnBrk="0" fontAlgn="base" hangingPunct="0">
        <a:spcBef>
          <a:spcPct val="0"/>
        </a:spcBef>
        <a:spcAft>
          <a:spcPct val="0"/>
        </a:spcAft>
        <a:defRPr sz="4250">
          <a:solidFill>
            <a:schemeClr val="tx2"/>
          </a:solidFill>
          <a:latin typeface="Arial" charset="0"/>
          <a:cs typeface="Arial" charset="0"/>
        </a:defRPr>
      </a:lvl3pPr>
      <a:lvl4pPr algn="ctr" defTabSz="884996" rtl="0" eaLnBrk="0" fontAlgn="base" hangingPunct="0">
        <a:spcBef>
          <a:spcPct val="0"/>
        </a:spcBef>
        <a:spcAft>
          <a:spcPct val="0"/>
        </a:spcAft>
        <a:defRPr sz="4250">
          <a:solidFill>
            <a:schemeClr val="tx2"/>
          </a:solidFill>
          <a:latin typeface="Arial" charset="0"/>
          <a:cs typeface="Arial" charset="0"/>
        </a:defRPr>
      </a:lvl4pPr>
      <a:lvl5pPr algn="ctr" defTabSz="884996" rtl="0" eaLnBrk="0" fontAlgn="base" hangingPunct="0">
        <a:spcBef>
          <a:spcPct val="0"/>
        </a:spcBef>
        <a:spcAft>
          <a:spcPct val="0"/>
        </a:spcAft>
        <a:defRPr sz="4250">
          <a:solidFill>
            <a:schemeClr val="tx2"/>
          </a:solidFill>
          <a:latin typeface="Arial" charset="0"/>
          <a:cs typeface="Arial" charset="0"/>
        </a:defRPr>
      </a:lvl5pPr>
      <a:lvl6pPr marL="340143" algn="ctr" defTabSz="885790" rtl="0" fontAlgn="base">
        <a:spcBef>
          <a:spcPct val="0"/>
        </a:spcBef>
        <a:spcAft>
          <a:spcPct val="0"/>
        </a:spcAft>
        <a:defRPr sz="4250">
          <a:solidFill>
            <a:schemeClr val="tx2"/>
          </a:solidFill>
          <a:latin typeface="Arial" charset="0"/>
          <a:cs typeface="Arial" charset="0"/>
        </a:defRPr>
      </a:lvl6pPr>
      <a:lvl7pPr marL="680286" algn="ctr" defTabSz="885790" rtl="0" fontAlgn="base">
        <a:spcBef>
          <a:spcPct val="0"/>
        </a:spcBef>
        <a:spcAft>
          <a:spcPct val="0"/>
        </a:spcAft>
        <a:defRPr sz="4250">
          <a:solidFill>
            <a:schemeClr val="tx2"/>
          </a:solidFill>
          <a:latin typeface="Arial" charset="0"/>
          <a:cs typeface="Arial" charset="0"/>
        </a:defRPr>
      </a:lvl7pPr>
      <a:lvl8pPr marL="1020429" algn="ctr" defTabSz="885790" rtl="0" fontAlgn="base">
        <a:spcBef>
          <a:spcPct val="0"/>
        </a:spcBef>
        <a:spcAft>
          <a:spcPct val="0"/>
        </a:spcAft>
        <a:defRPr sz="4250">
          <a:solidFill>
            <a:schemeClr val="tx2"/>
          </a:solidFill>
          <a:latin typeface="Arial" charset="0"/>
          <a:cs typeface="Arial" charset="0"/>
        </a:defRPr>
      </a:lvl8pPr>
      <a:lvl9pPr marL="1360573" algn="ctr" defTabSz="885790" rtl="0" fontAlgn="base">
        <a:spcBef>
          <a:spcPct val="0"/>
        </a:spcBef>
        <a:spcAft>
          <a:spcPct val="0"/>
        </a:spcAft>
        <a:defRPr sz="4250">
          <a:solidFill>
            <a:schemeClr val="tx2"/>
          </a:solidFill>
          <a:latin typeface="Arial" charset="0"/>
          <a:cs typeface="Arial" charset="0"/>
        </a:defRPr>
      </a:lvl9pPr>
    </p:titleStyle>
    <p:bodyStyle>
      <a:lvl1pPr marL="330716" indent="-330716" algn="l" defTabSz="884996" rtl="0" eaLnBrk="0" fontAlgn="base" hangingPunct="0">
        <a:spcBef>
          <a:spcPct val="20000"/>
        </a:spcBef>
        <a:spcAft>
          <a:spcPct val="0"/>
        </a:spcAft>
        <a:buChar char="•"/>
        <a:defRPr sz="3083">
          <a:solidFill>
            <a:schemeClr val="tx1"/>
          </a:solidFill>
          <a:latin typeface="+mn-lt"/>
          <a:ea typeface="+mn-ea"/>
          <a:cs typeface="+mn-cs"/>
        </a:defRPr>
      </a:lvl1pPr>
      <a:lvl2pPr marL="718315" indent="-275156" algn="l" defTabSz="884996" rtl="0" eaLnBrk="0" fontAlgn="base" hangingPunct="0">
        <a:spcBef>
          <a:spcPct val="20000"/>
        </a:spcBef>
        <a:spcAft>
          <a:spcPct val="0"/>
        </a:spcAft>
        <a:buChar char="–"/>
        <a:defRPr sz="2750">
          <a:solidFill>
            <a:schemeClr val="tx1"/>
          </a:solidFill>
          <a:latin typeface="+mn-lt"/>
          <a:cs typeface="+mn-cs"/>
        </a:defRPr>
      </a:lvl2pPr>
      <a:lvl3pPr marL="1105914" indent="-219595" algn="l" defTabSz="884996" rtl="0" eaLnBrk="0" fontAlgn="base" hangingPunct="0">
        <a:spcBef>
          <a:spcPct val="20000"/>
        </a:spcBef>
        <a:spcAft>
          <a:spcPct val="0"/>
        </a:spcAft>
        <a:buChar char="•"/>
        <a:defRPr sz="2333">
          <a:solidFill>
            <a:schemeClr val="tx1"/>
          </a:solidFill>
          <a:latin typeface="+mn-lt"/>
          <a:cs typeface="+mn-cs"/>
        </a:defRPr>
      </a:lvl3pPr>
      <a:lvl4pPr marL="1550396" indent="-219595" algn="l" defTabSz="884996" rtl="0" eaLnBrk="0" fontAlgn="base" hangingPunct="0">
        <a:spcBef>
          <a:spcPct val="20000"/>
        </a:spcBef>
        <a:spcAft>
          <a:spcPct val="0"/>
        </a:spcAft>
        <a:buChar char="–"/>
        <a:defRPr sz="1917">
          <a:solidFill>
            <a:schemeClr val="tx1"/>
          </a:solidFill>
          <a:latin typeface="+mn-lt"/>
          <a:cs typeface="+mn-cs"/>
        </a:defRPr>
      </a:lvl4pPr>
      <a:lvl5pPr marL="1993556" indent="-220919" algn="l" defTabSz="884996" rtl="0" eaLnBrk="0" fontAlgn="base" hangingPunct="0">
        <a:spcBef>
          <a:spcPct val="20000"/>
        </a:spcBef>
        <a:spcAft>
          <a:spcPct val="0"/>
        </a:spcAft>
        <a:buChar char="»"/>
        <a:defRPr sz="1917">
          <a:solidFill>
            <a:schemeClr val="tx1"/>
          </a:solidFill>
          <a:latin typeface="+mn-lt"/>
          <a:cs typeface="+mn-cs"/>
        </a:defRPr>
      </a:lvl5pPr>
      <a:lvl6pPr marL="2333760" indent="-222038" algn="l" defTabSz="885790" rtl="0" fontAlgn="base">
        <a:spcBef>
          <a:spcPct val="20000"/>
        </a:spcBef>
        <a:spcAft>
          <a:spcPct val="0"/>
        </a:spcAft>
        <a:buChar char="»"/>
        <a:defRPr sz="1917">
          <a:solidFill>
            <a:schemeClr val="tx1"/>
          </a:solidFill>
          <a:latin typeface="+mn-lt"/>
          <a:cs typeface="+mn-cs"/>
        </a:defRPr>
      </a:lvl6pPr>
      <a:lvl7pPr marL="2673903" indent="-222038" algn="l" defTabSz="885790" rtl="0" fontAlgn="base">
        <a:spcBef>
          <a:spcPct val="20000"/>
        </a:spcBef>
        <a:spcAft>
          <a:spcPct val="0"/>
        </a:spcAft>
        <a:buChar char="»"/>
        <a:defRPr sz="1917">
          <a:solidFill>
            <a:schemeClr val="tx1"/>
          </a:solidFill>
          <a:latin typeface="+mn-lt"/>
          <a:cs typeface="+mn-cs"/>
        </a:defRPr>
      </a:lvl7pPr>
      <a:lvl8pPr marL="3014047" indent="-222038" algn="l" defTabSz="885790" rtl="0" fontAlgn="base">
        <a:spcBef>
          <a:spcPct val="20000"/>
        </a:spcBef>
        <a:spcAft>
          <a:spcPct val="0"/>
        </a:spcAft>
        <a:buChar char="»"/>
        <a:defRPr sz="1917">
          <a:solidFill>
            <a:schemeClr val="tx1"/>
          </a:solidFill>
          <a:latin typeface="+mn-lt"/>
          <a:cs typeface="+mn-cs"/>
        </a:defRPr>
      </a:lvl8pPr>
      <a:lvl9pPr marL="3354190" indent="-222038" algn="l" defTabSz="885790" rtl="0" fontAlgn="base">
        <a:spcBef>
          <a:spcPct val="20000"/>
        </a:spcBef>
        <a:spcAft>
          <a:spcPct val="0"/>
        </a:spcAft>
        <a:buChar char="»"/>
        <a:defRPr sz="1917">
          <a:solidFill>
            <a:schemeClr val="tx1"/>
          </a:solidFill>
          <a:latin typeface="+mn-lt"/>
          <a:cs typeface="+mn-cs"/>
        </a:defRPr>
      </a:lvl9pPr>
    </p:bodyStyle>
    <p:otherStyle>
      <a:defPPr>
        <a:defRPr lang="en-US"/>
      </a:defPPr>
      <a:lvl1pPr marL="0" algn="l" defTabSz="680286" rtl="0" eaLnBrk="1" latinLnBrk="0" hangingPunct="1">
        <a:defRPr sz="1333" kern="1200">
          <a:solidFill>
            <a:schemeClr val="tx1"/>
          </a:solidFill>
          <a:latin typeface="+mn-lt"/>
          <a:ea typeface="+mn-ea"/>
          <a:cs typeface="+mn-cs"/>
        </a:defRPr>
      </a:lvl1pPr>
      <a:lvl2pPr marL="340143" algn="l" defTabSz="680286" rtl="0" eaLnBrk="1" latinLnBrk="0" hangingPunct="1">
        <a:defRPr sz="1333" kern="1200">
          <a:solidFill>
            <a:schemeClr val="tx1"/>
          </a:solidFill>
          <a:latin typeface="+mn-lt"/>
          <a:ea typeface="+mn-ea"/>
          <a:cs typeface="+mn-cs"/>
        </a:defRPr>
      </a:lvl2pPr>
      <a:lvl3pPr marL="680286" algn="l" defTabSz="680286" rtl="0" eaLnBrk="1" latinLnBrk="0" hangingPunct="1">
        <a:defRPr sz="1333" kern="1200">
          <a:solidFill>
            <a:schemeClr val="tx1"/>
          </a:solidFill>
          <a:latin typeface="+mn-lt"/>
          <a:ea typeface="+mn-ea"/>
          <a:cs typeface="+mn-cs"/>
        </a:defRPr>
      </a:lvl3pPr>
      <a:lvl4pPr marL="1020429" algn="l" defTabSz="680286" rtl="0" eaLnBrk="1" latinLnBrk="0" hangingPunct="1">
        <a:defRPr sz="1333" kern="1200">
          <a:solidFill>
            <a:schemeClr val="tx1"/>
          </a:solidFill>
          <a:latin typeface="+mn-lt"/>
          <a:ea typeface="+mn-ea"/>
          <a:cs typeface="+mn-cs"/>
        </a:defRPr>
      </a:lvl4pPr>
      <a:lvl5pPr marL="1360573" algn="l" defTabSz="680286" rtl="0" eaLnBrk="1" latinLnBrk="0" hangingPunct="1">
        <a:defRPr sz="1333" kern="1200">
          <a:solidFill>
            <a:schemeClr val="tx1"/>
          </a:solidFill>
          <a:latin typeface="+mn-lt"/>
          <a:ea typeface="+mn-ea"/>
          <a:cs typeface="+mn-cs"/>
        </a:defRPr>
      </a:lvl5pPr>
      <a:lvl6pPr marL="1700716" algn="l" defTabSz="680286" rtl="0" eaLnBrk="1" latinLnBrk="0" hangingPunct="1">
        <a:defRPr sz="1333" kern="1200">
          <a:solidFill>
            <a:schemeClr val="tx1"/>
          </a:solidFill>
          <a:latin typeface="+mn-lt"/>
          <a:ea typeface="+mn-ea"/>
          <a:cs typeface="+mn-cs"/>
        </a:defRPr>
      </a:lvl6pPr>
      <a:lvl7pPr marL="2040859" algn="l" defTabSz="680286" rtl="0" eaLnBrk="1" latinLnBrk="0" hangingPunct="1">
        <a:defRPr sz="1333" kern="1200">
          <a:solidFill>
            <a:schemeClr val="tx1"/>
          </a:solidFill>
          <a:latin typeface="+mn-lt"/>
          <a:ea typeface="+mn-ea"/>
          <a:cs typeface="+mn-cs"/>
        </a:defRPr>
      </a:lvl7pPr>
      <a:lvl8pPr marL="2381002" algn="l" defTabSz="680286" rtl="0" eaLnBrk="1" latinLnBrk="0" hangingPunct="1">
        <a:defRPr sz="1333" kern="1200">
          <a:solidFill>
            <a:schemeClr val="tx1"/>
          </a:solidFill>
          <a:latin typeface="+mn-lt"/>
          <a:ea typeface="+mn-ea"/>
          <a:cs typeface="+mn-cs"/>
        </a:defRPr>
      </a:lvl8pPr>
      <a:lvl9pPr marL="2721145" algn="l" defTabSz="680286" rtl="0" eaLnBrk="1" latinLnBrk="0" hangingPunct="1">
        <a:defRPr sz="13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t>21/1/24</a:t>
            </a:fld>
            <a:endParaRPr lang="es-S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t>‹Nº›</a:t>
            </a:fld>
            <a:endParaRPr lang="es-SV"/>
          </a:p>
        </p:txBody>
      </p:sp>
    </p:spTree>
    <p:extLst>
      <p:ext uri="{BB962C8B-B14F-4D97-AF65-F5344CB8AC3E}">
        <p14:creationId xmlns:p14="http://schemas.microsoft.com/office/powerpoint/2010/main" val="80194675"/>
      </p:ext>
    </p:extLst>
  </p:cSld>
  <p:clrMap bg1="dk1" tx1="lt1" bg2="dk2" tx2="lt2" accent1="accent1" accent2="accent2" accent3="accent3" accent4="accent4" accent5="accent5" accent6="accent6" hlink="hlink" folHlink="folHlink"/>
  <p:sldLayoutIdLst>
    <p:sldLayoutId id="2147485762" r:id="rId1"/>
    <p:sldLayoutId id="2147485763" r:id="rId2"/>
    <p:sldLayoutId id="2147485764" r:id="rId3"/>
    <p:sldLayoutId id="2147485765" r:id="rId4"/>
    <p:sldLayoutId id="2147485766" r:id="rId5"/>
    <p:sldLayoutId id="2147485767" r:id="rId6"/>
    <p:sldLayoutId id="2147485768" r:id="rId7"/>
    <p:sldLayoutId id="2147485769" r:id="rId8"/>
    <p:sldLayoutId id="2147485770" r:id="rId9"/>
    <p:sldLayoutId id="2147485771" r:id="rId10"/>
    <p:sldLayoutId id="2147485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lvl1pPr defTabSz="992148">
              <a:defRPr sz="1500"/>
            </a:lvl1pPr>
          </a:lstStyle>
          <a:p>
            <a:endParaRPr lang="en-US"/>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lvl1pPr algn="ctr" defTabSz="992148">
              <a:defRPr sz="1500"/>
            </a:lvl1pPr>
          </a:lstStyle>
          <a:p>
            <a:endParaRPr lang="en-US"/>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lvl1pPr algn="r" defTabSz="992148">
              <a:defRPr sz="1500"/>
            </a:lvl1pPr>
          </a:lstStyle>
          <a:p>
            <a:fld id="{0CD3FA8F-49BF-4626-9230-CCB9F62A0D30}" type="slidenum">
              <a:rPr lang="en-US"/>
              <a:pPr/>
              <a:t>‹Nº›</a:t>
            </a:fld>
            <a:endParaRPr lang="en-US"/>
          </a:p>
        </p:txBody>
      </p:sp>
    </p:spTree>
    <p:extLst>
      <p:ext uri="{BB962C8B-B14F-4D97-AF65-F5344CB8AC3E}">
        <p14:creationId xmlns:p14="http://schemas.microsoft.com/office/powerpoint/2010/main" val="630020185"/>
      </p:ext>
    </p:extLst>
  </p:cSld>
  <p:clrMap bg1="lt1" tx1="dk1" bg2="lt2" tx2="dk2" accent1="accent1" accent2="accent2" accent3="accent3" accent4="accent4" accent5="accent5" accent6="accent6" hlink="hlink" folHlink="folHlink"/>
  <p:sldLayoutIdLst>
    <p:sldLayoutId id="2147485786" r:id="rId1"/>
    <p:sldLayoutId id="2147485787" r:id="rId2"/>
    <p:sldLayoutId id="2147485788" r:id="rId3"/>
    <p:sldLayoutId id="2147485789" r:id="rId4"/>
    <p:sldLayoutId id="2147485790" r:id="rId5"/>
    <p:sldLayoutId id="2147485791" r:id="rId6"/>
    <p:sldLayoutId id="2147485792" r:id="rId7"/>
    <p:sldLayoutId id="2147485793" r:id="rId8"/>
    <p:sldLayoutId id="2147485794" r:id="rId9"/>
    <p:sldLayoutId id="2147485795" r:id="rId10"/>
    <p:sldLayoutId id="2147485796" r:id="rId11"/>
  </p:sldLayoutIdLst>
  <p:txStyles>
    <p:titleStyle>
      <a:lvl1pPr algn="ctr" defTabSz="992148" rtl="0" fontAlgn="base">
        <a:spcBef>
          <a:spcPct val="0"/>
        </a:spcBef>
        <a:spcAft>
          <a:spcPct val="0"/>
        </a:spcAft>
        <a:defRPr sz="4750" kern="1200">
          <a:solidFill>
            <a:schemeClr val="tx2"/>
          </a:solidFill>
          <a:latin typeface="+mj-lt"/>
          <a:ea typeface="+mj-ea"/>
          <a:cs typeface="+mj-cs"/>
        </a:defRPr>
      </a:lvl1pPr>
      <a:lvl2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2pPr>
      <a:lvl3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3pPr>
      <a:lvl4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4pPr>
      <a:lvl5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5pPr>
      <a:lvl6pPr marL="380985"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6pPr>
      <a:lvl7pPr marL="761970"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7pPr>
      <a:lvl8pPr marL="1142954"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8pPr>
      <a:lvl9pPr marL="1523939"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9pPr>
    </p:titleStyle>
    <p:bodyStyle>
      <a:lvl1pPr marL="371725" indent="-371725" algn="l" defTabSz="992148" rtl="0" fontAlgn="base">
        <a:spcBef>
          <a:spcPct val="20000"/>
        </a:spcBef>
        <a:spcAft>
          <a:spcPct val="0"/>
        </a:spcAft>
        <a:buChar char="•"/>
        <a:defRPr sz="3500" kern="1200">
          <a:solidFill>
            <a:schemeClr val="tx1"/>
          </a:solidFill>
          <a:latin typeface="+mn-lt"/>
          <a:ea typeface="+mn-ea"/>
          <a:cs typeface="+mn-cs"/>
        </a:defRPr>
      </a:lvl1pPr>
      <a:lvl2pPr marL="805624" indent="-309550" algn="l" defTabSz="992148" rtl="0" fontAlgn="base">
        <a:spcBef>
          <a:spcPct val="20000"/>
        </a:spcBef>
        <a:spcAft>
          <a:spcPct val="0"/>
        </a:spcAft>
        <a:buChar char="–"/>
        <a:defRPr sz="3000" kern="1200">
          <a:solidFill>
            <a:schemeClr val="tx1"/>
          </a:solidFill>
          <a:latin typeface="+mn-lt"/>
          <a:ea typeface="+mn-ea"/>
          <a:cs typeface="+mn-cs"/>
        </a:defRPr>
      </a:lvl2pPr>
      <a:lvl3pPr marL="1240846" indent="-248698" algn="l" defTabSz="992148" rtl="0" fontAlgn="base">
        <a:spcBef>
          <a:spcPct val="20000"/>
        </a:spcBef>
        <a:spcAft>
          <a:spcPct val="0"/>
        </a:spcAft>
        <a:buChar char="•"/>
        <a:defRPr sz="2583" kern="1200">
          <a:solidFill>
            <a:schemeClr val="tx1"/>
          </a:solidFill>
          <a:latin typeface="+mn-lt"/>
          <a:ea typeface="+mn-ea"/>
          <a:cs typeface="+mn-cs"/>
        </a:defRPr>
      </a:lvl3pPr>
      <a:lvl4pPr marL="1736921" indent="-248698" algn="l" defTabSz="992148" rtl="0" fontAlgn="base">
        <a:spcBef>
          <a:spcPct val="20000"/>
        </a:spcBef>
        <a:spcAft>
          <a:spcPct val="0"/>
        </a:spcAft>
        <a:buChar char="–"/>
        <a:defRPr sz="2167" kern="1200">
          <a:solidFill>
            <a:schemeClr val="tx1"/>
          </a:solidFill>
          <a:latin typeface="+mn-lt"/>
          <a:ea typeface="+mn-ea"/>
          <a:cs typeface="+mn-cs"/>
        </a:defRPr>
      </a:lvl4pPr>
      <a:lvl5pPr marL="2232994" indent="-248698" algn="l" defTabSz="992148" rtl="0" fontAlgn="base">
        <a:spcBef>
          <a:spcPct val="20000"/>
        </a:spcBef>
        <a:spcAft>
          <a:spcPct val="0"/>
        </a:spcAft>
        <a:buChar char="»"/>
        <a:defRPr sz="21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68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latinLnBrk="1">
              <a:buNone/>
            </a:pPr>
            <a:r>
              <a:rPr lang="es-US" sz="6250" dirty="0" err="1"/>
              <a:t>When</a:t>
            </a:r>
            <a:r>
              <a:rPr lang="es-US" sz="6250" dirty="0"/>
              <a:t> I </a:t>
            </a:r>
            <a:r>
              <a:rPr lang="es-US" sz="6250" dirty="0" err="1"/>
              <a:t>was</a:t>
            </a:r>
            <a:r>
              <a:rPr lang="es-US" sz="6250" dirty="0"/>
              <a:t> </a:t>
            </a:r>
            <a:r>
              <a:rPr lang="es-US" sz="6250" dirty="0" err="1"/>
              <a:t>Your</a:t>
            </a:r>
            <a:r>
              <a:rPr lang="es-US" sz="6250" dirty="0"/>
              <a:t> </a:t>
            </a:r>
            <a:r>
              <a:rPr lang="es-US" sz="6250" dirty="0" err="1"/>
              <a:t>foe</a:t>
            </a:r>
            <a:endParaRPr lang="es-US" sz="6250" dirty="0"/>
          </a:p>
          <a:p>
            <a:pPr marL="0" indent="0" algn="ctr" latinLnBrk="1">
              <a:buNone/>
            </a:pPr>
            <a:r>
              <a:rPr lang="es-US" sz="6250" dirty="0" err="1"/>
              <a:t>Still</a:t>
            </a:r>
            <a:r>
              <a:rPr lang="es-US" sz="6250" dirty="0"/>
              <a:t> </a:t>
            </a:r>
            <a:r>
              <a:rPr lang="es-US" sz="6250" dirty="0" err="1"/>
              <a:t>Your</a:t>
            </a:r>
            <a:r>
              <a:rPr lang="es-US" sz="6250" dirty="0"/>
              <a:t> </a:t>
            </a:r>
            <a:r>
              <a:rPr lang="es-US" sz="6250" dirty="0" err="1"/>
              <a:t>love</a:t>
            </a:r>
            <a:r>
              <a:rPr lang="es-US" sz="6250" dirty="0"/>
              <a:t> </a:t>
            </a:r>
            <a:r>
              <a:rPr lang="es-US" sz="6250" dirty="0" err="1"/>
              <a:t>fought</a:t>
            </a:r>
            <a:r>
              <a:rPr lang="es-US" sz="6250" dirty="0"/>
              <a:t> </a:t>
            </a:r>
            <a:r>
              <a:rPr lang="es-US" sz="6250" dirty="0" err="1"/>
              <a:t>for</a:t>
            </a:r>
            <a:r>
              <a:rPr lang="es-US" sz="6250" dirty="0"/>
              <a:t> me</a:t>
            </a:r>
            <a:br>
              <a:rPr lang="es-US" sz="6250" dirty="0"/>
            </a:br>
            <a:r>
              <a:rPr lang="es-US" sz="6250" dirty="0" err="1"/>
              <a:t>You</a:t>
            </a:r>
            <a:r>
              <a:rPr lang="es-US" sz="6250" dirty="0"/>
              <a:t> </a:t>
            </a:r>
            <a:r>
              <a:rPr lang="es-US" sz="6250" dirty="0" err="1"/>
              <a:t>have</a:t>
            </a:r>
            <a:r>
              <a:rPr lang="es-US" sz="6250" dirty="0"/>
              <a:t> </a:t>
            </a:r>
            <a:r>
              <a:rPr lang="es-US" sz="6250" dirty="0" err="1"/>
              <a:t>been</a:t>
            </a:r>
            <a:r>
              <a:rPr lang="es-US" sz="6250" dirty="0"/>
              <a:t> so, so </a:t>
            </a:r>
            <a:r>
              <a:rPr lang="es-US" sz="6250" dirty="0" err="1"/>
              <a:t>good</a:t>
            </a:r>
            <a:r>
              <a:rPr lang="es-US" sz="6250" dirty="0"/>
              <a:t> to me</a:t>
            </a:r>
            <a:endParaRPr lang="en-US" sz="6250" dirty="0">
              <a:cs typeface="Calibri" panose="020F0502020204030204" pitchFamily="34" charset="0"/>
            </a:endParaRPr>
          </a:p>
        </p:txBody>
      </p:sp>
    </p:spTree>
    <p:extLst>
      <p:ext uri="{BB962C8B-B14F-4D97-AF65-F5344CB8AC3E}">
        <p14:creationId xmlns:p14="http://schemas.microsoft.com/office/powerpoint/2010/main" val="6599160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 know you are enduring patiently and bearing up for </a:t>
            </a:r>
            <a:r>
              <a:rPr lang="en-US" sz="6200" b="1" dirty="0">
                <a:solidFill>
                  <a:srgbClr val="FFFF00"/>
                </a:solidFill>
                <a:latin typeface="Calibri" charset="0"/>
                <a:ea typeface="ＭＳ Ｐゴシック" charset="0"/>
                <a:cs typeface="ＭＳ Ｐゴシック" charset="0"/>
                <a:sym typeface="Verdana" charset="0"/>
              </a:rPr>
              <a:t>My name’s sake</a:t>
            </a:r>
            <a:r>
              <a:rPr lang="en-US" sz="6200" b="1" dirty="0">
                <a:latin typeface="Calibri" charset="0"/>
                <a:ea typeface="ＭＳ Ｐゴシック" charset="0"/>
                <a:cs typeface="ＭＳ Ｐゴシック" charset="0"/>
                <a:sym typeface="Verdana" charset="0"/>
              </a:rPr>
              <a:t>, and you have </a:t>
            </a:r>
            <a:r>
              <a:rPr lang="en-US" sz="6200" b="1" dirty="0">
                <a:solidFill>
                  <a:srgbClr val="FFFF00"/>
                </a:solidFill>
                <a:latin typeface="Calibri" charset="0"/>
                <a:ea typeface="ＭＳ Ｐゴシック" charset="0"/>
                <a:cs typeface="ＭＳ Ｐゴシック" charset="0"/>
                <a:sym typeface="Verdana" charset="0"/>
              </a:rPr>
              <a:t>not grown weary</a:t>
            </a:r>
            <a:r>
              <a:rPr lang="en-US" sz="6200" b="1" dirty="0">
                <a:latin typeface="Calibri" charset="0"/>
                <a:ea typeface="ＭＳ Ｐゴシック" charset="0"/>
                <a:cs typeface="ＭＳ Ｐゴシック" charset="0"/>
                <a:sym typeface="Verdana" charset="0"/>
              </a:rPr>
              <a:t>. 														        Rev. 2:3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57989089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But I have this </a:t>
            </a:r>
            <a:r>
              <a:rPr lang="en-US" sz="6200" b="1" dirty="0">
                <a:solidFill>
                  <a:srgbClr val="FFFF00"/>
                </a:solidFill>
                <a:latin typeface="Calibri" charset="0"/>
                <a:ea typeface="ＭＳ Ｐゴシック" charset="0"/>
                <a:cs typeface="ＭＳ Ｐゴシック" charset="0"/>
                <a:sym typeface="Verdana" charset="0"/>
              </a:rPr>
              <a:t>against you</a:t>
            </a:r>
            <a:r>
              <a:rPr lang="en-US" sz="6200" b="1" dirty="0">
                <a:latin typeface="Calibri" charset="0"/>
                <a:ea typeface="ＭＳ Ｐゴシック" charset="0"/>
                <a:cs typeface="ＭＳ Ｐゴシック" charset="0"/>
                <a:sym typeface="Verdana" charset="0"/>
              </a:rPr>
              <a:t>, that you have </a:t>
            </a:r>
            <a:r>
              <a:rPr lang="en-US" sz="6200" b="1" dirty="0">
                <a:solidFill>
                  <a:srgbClr val="FFFF00"/>
                </a:solidFill>
                <a:latin typeface="Calibri" charset="0"/>
                <a:ea typeface="ＭＳ Ｐゴシック" charset="0"/>
                <a:cs typeface="ＭＳ Ｐゴシック" charset="0"/>
                <a:sym typeface="Verdana" charset="0"/>
              </a:rPr>
              <a:t>abandoned the love </a:t>
            </a:r>
            <a:r>
              <a:rPr lang="en-US" sz="6200" b="1" dirty="0">
                <a:latin typeface="Calibri" charset="0"/>
                <a:ea typeface="ＭＳ Ｐゴシック" charset="0"/>
                <a:cs typeface="ＭＳ Ｐゴシック" charset="0"/>
                <a:sym typeface="Verdana" charset="0"/>
              </a:rPr>
              <a:t>you had at </a:t>
            </a:r>
            <a:r>
              <a:rPr lang="en-US" sz="6200" b="1" dirty="0">
                <a:solidFill>
                  <a:srgbClr val="FFFF00"/>
                </a:solidFill>
                <a:latin typeface="Calibri" charset="0"/>
                <a:ea typeface="ＭＳ Ｐゴシック" charset="0"/>
                <a:cs typeface="ＭＳ Ｐゴシック" charset="0"/>
                <a:sym typeface="Verdana" charset="0"/>
              </a:rPr>
              <a:t>first</a:t>
            </a:r>
            <a:r>
              <a:rPr lang="en-US" sz="6200" b="1" dirty="0">
                <a:latin typeface="Calibri" charset="0"/>
                <a:ea typeface="ＭＳ Ｐゴシック" charset="0"/>
                <a:cs typeface="ＭＳ Ｐゴシック" charset="0"/>
                <a:sym typeface="Verdana" charset="0"/>
              </a:rPr>
              <a:t>. 														                          Rev. 2:4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2302857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If I give away all I have, and if I deliver up my body to be burned, but </a:t>
            </a:r>
            <a:r>
              <a:rPr lang="en-US" sz="6200" b="1" dirty="0">
                <a:solidFill>
                  <a:srgbClr val="FFFF00"/>
                </a:solidFill>
                <a:latin typeface="Calibri" charset="0"/>
                <a:ea typeface="ＭＳ Ｐゴシック" charset="0"/>
                <a:cs typeface="ＭＳ Ｐゴシック" charset="0"/>
                <a:sym typeface="Verdana" charset="0"/>
              </a:rPr>
              <a:t>have not love</a:t>
            </a:r>
            <a:r>
              <a:rPr lang="en-US" sz="6200" b="1" dirty="0">
                <a:latin typeface="Calibri" charset="0"/>
                <a:ea typeface="ＭＳ Ｐゴシック" charset="0"/>
                <a:cs typeface="ＭＳ Ｐゴシック" charset="0"/>
                <a:sym typeface="Verdana" charset="0"/>
              </a:rPr>
              <a:t>, I </a:t>
            </a:r>
            <a:r>
              <a:rPr lang="en-US" sz="6200" b="1" dirty="0">
                <a:solidFill>
                  <a:srgbClr val="FFFF00"/>
                </a:solidFill>
                <a:latin typeface="Calibri" charset="0"/>
                <a:ea typeface="ＭＳ Ｐゴシック" charset="0"/>
                <a:cs typeface="ＭＳ Ｐゴシック" charset="0"/>
                <a:sym typeface="Verdana" charset="0"/>
              </a:rPr>
              <a:t>gain nothing</a:t>
            </a:r>
            <a:r>
              <a:rPr lang="en-US" sz="6200" b="1" dirty="0">
                <a:latin typeface="Calibri" charset="0"/>
                <a:ea typeface="ＭＳ Ｐゴシック" charset="0"/>
                <a:cs typeface="ＭＳ Ｐゴシック" charset="0"/>
                <a:sym typeface="Verdana" charset="0"/>
              </a:rPr>
              <a:t>. 														      1 Cor. 13:3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735621672"/>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spcBef>
                <a:spcPts val="0"/>
              </a:spcBef>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People are being loved </a:t>
            </a:r>
          </a:p>
          <a:p>
            <a:pPr marL="169313" lvl="1" indent="0" algn="ctr" eaLnBrk="1" hangingPunct="1">
              <a:spcBef>
                <a:spcPts val="0"/>
              </a:spcBef>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where God is being loved! </a:t>
            </a:r>
          </a:p>
        </p:txBody>
      </p:sp>
    </p:spTree>
    <p:extLst>
      <p:ext uri="{BB962C8B-B14F-4D97-AF65-F5344CB8AC3E}">
        <p14:creationId xmlns:p14="http://schemas.microsoft.com/office/powerpoint/2010/main" val="231583227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Remember</a:t>
            </a:r>
            <a:r>
              <a:rPr lang="en-US" sz="6200" b="1" dirty="0">
                <a:latin typeface="Calibri" charset="0"/>
                <a:ea typeface="ＭＳ Ｐゴシック" charset="0"/>
                <a:cs typeface="ＭＳ Ｐゴシック" charset="0"/>
                <a:sym typeface="Verdana" charset="0"/>
              </a:rPr>
              <a:t> therefore </a:t>
            </a:r>
            <a:r>
              <a:rPr lang="en-US" sz="6200" b="1" dirty="0">
                <a:solidFill>
                  <a:srgbClr val="FFFF00"/>
                </a:solidFill>
                <a:latin typeface="Calibri" charset="0"/>
                <a:ea typeface="ＭＳ Ｐゴシック" charset="0"/>
                <a:cs typeface="ＭＳ Ｐゴシック" charset="0"/>
                <a:sym typeface="Verdana" charset="0"/>
              </a:rPr>
              <a:t>from where </a:t>
            </a:r>
            <a:r>
              <a:rPr lang="en-US" sz="6200" b="1" dirty="0">
                <a:latin typeface="Calibri" charset="0"/>
                <a:ea typeface="ＭＳ Ｐゴシック" charset="0"/>
                <a:cs typeface="ＭＳ Ｐゴシック" charset="0"/>
                <a:sym typeface="Verdana" charset="0"/>
              </a:rPr>
              <a:t>you have fallen; </a:t>
            </a:r>
            <a:r>
              <a:rPr lang="en-US" sz="6200" b="1" dirty="0">
                <a:solidFill>
                  <a:srgbClr val="FFFF00"/>
                </a:solidFill>
                <a:latin typeface="Calibri" charset="0"/>
                <a:ea typeface="ＭＳ Ｐゴシック" charset="0"/>
                <a:cs typeface="ＭＳ Ｐゴシック" charset="0"/>
                <a:sym typeface="Verdana" charset="0"/>
              </a:rPr>
              <a:t>repent</a:t>
            </a:r>
            <a:r>
              <a:rPr lang="en-US" sz="6200" b="1" dirty="0">
                <a:latin typeface="Calibri" charset="0"/>
                <a:ea typeface="ＭＳ Ｐゴシック" charset="0"/>
                <a:cs typeface="ＭＳ Ｐゴシック" charset="0"/>
                <a:sym typeface="Verdana" charset="0"/>
              </a:rPr>
              <a:t>, and do the </a:t>
            </a:r>
            <a:r>
              <a:rPr lang="en-US" sz="6200" b="1" dirty="0">
                <a:solidFill>
                  <a:srgbClr val="FFFF00"/>
                </a:solidFill>
                <a:latin typeface="Calibri" charset="0"/>
                <a:ea typeface="ＭＳ Ｐゴシック" charset="0"/>
                <a:cs typeface="ＭＳ Ｐゴシック" charset="0"/>
                <a:sym typeface="Verdana" charset="0"/>
              </a:rPr>
              <a:t>works you did at first</a:t>
            </a:r>
            <a:r>
              <a:rPr lang="en-US" sz="6200" b="1" dirty="0">
                <a:latin typeface="Calibri" charset="0"/>
                <a:ea typeface="ＭＳ Ｐゴシック" charset="0"/>
                <a:cs typeface="ＭＳ Ｐゴシック" charset="0"/>
                <a:sym typeface="Verdana" charset="0"/>
              </a:rPr>
              <a:t>. If not, I will come to you and </a:t>
            </a:r>
            <a:r>
              <a:rPr lang="en-US" sz="6200" b="1" dirty="0">
                <a:solidFill>
                  <a:srgbClr val="FFFF00"/>
                </a:solidFill>
                <a:latin typeface="Calibri" charset="0"/>
                <a:ea typeface="ＭＳ Ｐゴシック" charset="0"/>
                <a:cs typeface="ＭＳ Ｐゴシック" charset="0"/>
                <a:sym typeface="Verdana" charset="0"/>
              </a:rPr>
              <a:t>remove</a:t>
            </a:r>
            <a:r>
              <a:rPr lang="en-US" sz="6200" b="1" dirty="0">
                <a:latin typeface="Calibri" charset="0"/>
                <a:ea typeface="ＭＳ Ｐゴシック" charset="0"/>
                <a:cs typeface="ＭＳ Ｐゴシック" charset="0"/>
                <a:sym typeface="Verdana" charset="0"/>
              </a:rPr>
              <a:t> your lampstand from its place, </a:t>
            </a:r>
            <a:r>
              <a:rPr lang="en-US" sz="6200" b="1" dirty="0">
                <a:solidFill>
                  <a:srgbClr val="FFFF00"/>
                </a:solidFill>
                <a:latin typeface="Calibri" charset="0"/>
                <a:ea typeface="ＭＳ Ｐゴシック" charset="0"/>
                <a:cs typeface="ＭＳ Ｐゴシック" charset="0"/>
                <a:sym typeface="Verdana" charset="0"/>
              </a:rPr>
              <a:t>unless</a:t>
            </a:r>
            <a:r>
              <a:rPr lang="en-US" sz="6200" b="1" dirty="0">
                <a:latin typeface="Calibri" charset="0"/>
                <a:ea typeface="ＭＳ Ｐゴシック" charset="0"/>
                <a:cs typeface="ＭＳ Ｐゴシック" charset="0"/>
                <a:sym typeface="Verdana" charset="0"/>
              </a:rPr>
              <a:t> you repent.														                   Rev. 2:5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39178292"/>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If we are not loving enough-		then we need to change course! </a:t>
            </a:r>
          </a:p>
        </p:txBody>
      </p:sp>
    </p:spTree>
    <p:extLst>
      <p:ext uri="{BB962C8B-B14F-4D97-AF65-F5344CB8AC3E}">
        <p14:creationId xmlns:p14="http://schemas.microsoft.com/office/powerpoint/2010/main" val="86484880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Yet this you have: you hate the </a:t>
            </a:r>
            <a:r>
              <a:rPr lang="en-US" sz="6200" b="1" dirty="0">
                <a:solidFill>
                  <a:srgbClr val="FFFF00"/>
                </a:solidFill>
                <a:latin typeface="Calibri" charset="0"/>
                <a:ea typeface="ＭＳ Ｐゴシック" charset="0"/>
                <a:cs typeface="ＭＳ Ｐゴシック" charset="0"/>
                <a:sym typeface="Verdana" charset="0"/>
              </a:rPr>
              <a:t>works of the Nicolaitans</a:t>
            </a:r>
            <a:r>
              <a:rPr lang="en-US" sz="6200" b="1" dirty="0">
                <a:latin typeface="Calibri" charset="0"/>
                <a:ea typeface="ＭＳ Ｐゴシック" charset="0"/>
                <a:cs typeface="ＭＳ Ｐゴシック" charset="0"/>
                <a:sym typeface="Verdana" charset="0"/>
              </a:rPr>
              <a:t>, which I also hate.													            					Rev. 2:6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412820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He who has an ear, </a:t>
            </a:r>
            <a:r>
              <a:rPr lang="en-US" sz="6200" b="1" dirty="0">
                <a:solidFill>
                  <a:srgbClr val="FFFF00"/>
                </a:solidFill>
                <a:latin typeface="Calibri" charset="0"/>
                <a:ea typeface="ＭＳ Ｐゴシック" charset="0"/>
                <a:cs typeface="ＭＳ Ｐゴシック" charset="0"/>
                <a:sym typeface="Verdana" charset="0"/>
              </a:rPr>
              <a:t>let him hear </a:t>
            </a:r>
            <a:r>
              <a:rPr lang="en-US" sz="6200" b="1" dirty="0">
                <a:latin typeface="Calibri" charset="0"/>
                <a:ea typeface="ＭＳ Ｐゴシック" charset="0"/>
                <a:cs typeface="ＭＳ Ｐゴシック" charset="0"/>
                <a:sym typeface="Verdana" charset="0"/>
              </a:rPr>
              <a:t>what the Spirit says to the churches.  To the one who </a:t>
            </a:r>
            <a:r>
              <a:rPr lang="en-US" sz="6200" b="1" dirty="0">
                <a:solidFill>
                  <a:srgbClr val="FFFF00"/>
                </a:solidFill>
                <a:latin typeface="Calibri" charset="0"/>
                <a:ea typeface="ＭＳ Ｐゴシック" charset="0"/>
                <a:cs typeface="ＭＳ Ｐゴシック" charset="0"/>
                <a:sym typeface="Verdana" charset="0"/>
              </a:rPr>
              <a:t>conquers</a:t>
            </a:r>
            <a:r>
              <a:rPr lang="en-US" sz="6200" b="1" dirty="0">
                <a:latin typeface="Calibri" charset="0"/>
                <a:ea typeface="ＭＳ Ｐゴシック" charset="0"/>
                <a:cs typeface="ＭＳ Ｐゴシック" charset="0"/>
                <a:sym typeface="Verdana" charset="0"/>
              </a:rPr>
              <a:t> I will grant to eat of the </a:t>
            </a:r>
            <a:r>
              <a:rPr lang="en-US" sz="6200" b="1" dirty="0">
                <a:solidFill>
                  <a:srgbClr val="FFFF00"/>
                </a:solidFill>
                <a:latin typeface="Calibri" charset="0"/>
                <a:ea typeface="ＭＳ Ｐゴシック" charset="0"/>
                <a:cs typeface="ＭＳ Ｐゴシック" charset="0"/>
                <a:sym typeface="Verdana" charset="0"/>
              </a:rPr>
              <a:t>tree of life</a:t>
            </a:r>
            <a:r>
              <a:rPr lang="en-US" sz="6200" b="1" dirty="0">
                <a:latin typeface="Calibri" charset="0"/>
                <a:ea typeface="ＭＳ Ｐゴシック" charset="0"/>
                <a:cs typeface="ＭＳ Ｐゴシック" charset="0"/>
                <a:sym typeface="Verdana" charset="0"/>
              </a:rPr>
              <a:t>, which is in the paradise of God.’													           Rev. 2:7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256408597"/>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Then the Lord God said, “Behold, the man has become like one of us in knowing good and evil.  Now, lest he reach out his hand and take also of the </a:t>
            </a:r>
            <a:r>
              <a:rPr lang="en-US" sz="6200" b="1" dirty="0">
                <a:solidFill>
                  <a:srgbClr val="FFFF00"/>
                </a:solidFill>
                <a:latin typeface="Calibri" charset="0"/>
                <a:ea typeface="ＭＳ Ｐゴシック" charset="0"/>
                <a:cs typeface="ＭＳ Ｐゴシック" charset="0"/>
                <a:sym typeface="Verdana" charset="0"/>
              </a:rPr>
              <a:t>tree of life </a:t>
            </a:r>
            <a:r>
              <a:rPr lang="en-US" sz="6200" b="1" dirty="0">
                <a:latin typeface="Calibri" charset="0"/>
                <a:ea typeface="ＭＳ Ｐゴシック" charset="0"/>
                <a:cs typeface="ＭＳ Ｐゴシック" charset="0"/>
                <a:sym typeface="Verdana" charset="0"/>
              </a:rPr>
              <a:t>and eat, and </a:t>
            </a:r>
            <a:r>
              <a:rPr lang="en-US" sz="6200" b="1" dirty="0">
                <a:solidFill>
                  <a:srgbClr val="FFFF00"/>
                </a:solidFill>
                <a:latin typeface="Calibri" charset="0"/>
                <a:ea typeface="ＭＳ Ｐゴシック" charset="0"/>
                <a:cs typeface="ＭＳ Ｐゴシック" charset="0"/>
                <a:sym typeface="Verdana" charset="0"/>
              </a:rPr>
              <a:t>live forever—</a:t>
            </a:r>
            <a:r>
              <a:rPr lang="en-US" sz="6200" b="1" dirty="0">
                <a:latin typeface="Calibri" charset="0"/>
                <a:ea typeface="ＭＳ Ｐゴシック" charset="0"/>
                <a:cs typeface="ＭＳ Ｐゴシック" charset="0"/>
                <a:sym typeface="Verdana" charset="0"/>
              </a:rPr>
              <a:t>” 													                   Gen. 3:22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485685754"/>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therefore the Lord God </a:t>
            </a:r>
            <a:r>
              <a:rPr lang="en-US" sz="6200" b="1" dirty="0">
                <a:solidFill>
                  <a:srgbClr val="FFFF00"/>
                </a:solidFill>
                <a:latin typeface="Calibri" charset="0"/>
                <a:ea typeface="ＭＳ Ｐゴシック" charset="0"/>
                <a:cs typeface="ＭＳ Ｐゴシック" charset="0"/>
                <a:sym typeface="Verdana" charset="0"/>
              </a:rPr>
              <a:t>sent him out </a:t>
            </a:r>
            <a:r>
              <a:rPr lang="en-US" sz="6200" b="1" dirty="0">
                <a:latin typeface="Calibri" charset="0"/>
                <a:ea typeface="ＭＳ Ｐゴシック" charset="0"/>
                <a:cs typeface="ＭＳ Ｐゴシック" charset="0"/>
                <a:sym typeface="Verdana" charset="0"/>
              </a:rPr>
              <a:t>from the garden of Eden to work the ground from which he was taken.													                      														Gen. 3:23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5394383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latinLnBrk="1">
              <a:buNone/>
            </a:pPr>
            <a:r>
              <a:rPr lang="es-US" sz="6250" dirty="0" err="1"/>
              <a:t>When</a:t>
            </a:r>
            <a:r>
              <a:rPr lang="es-US" sz="6250" dirty="0"/>
              <a:t> I </a:t>
            </a:r>
            <a:r>
              <a:rPr lang="es-US" sz="6250" dirty="0" err="1"/>
              <a:t>felt</a:t>
            </a:r>
            <a:r>
              <a:rPr lang="es-US" sz="6250" dirty="0"/>
              <a:t> no </a:t>
            </a:r>
            <a:r>
              <a:rPr lang="es-US" sz="6250" dirty="0" err="1"/>
              <a:t>worth</a:t>
            </a:r>
            <a:endParaRPr lang="es-US" sz="6250" dirty="0"/>
          </a:p>
          <a:p>
            <a:pPr marL="0" indent="0" algn="ctr" latinLnBrk="1">
              <a:buNone/>
            </a:pPr>
            <a:r>
              <a:rPr lang="es-US" sz="6250" dirty="0" err="1"/>
              <a:t>You</a:t>
            </a:r>
            <a:r>
              <a:rPr lang="es-US" sz="6250" dirty="0"/>
              <a:t> </a:t>
            </a:r>
            <a:r>
              <a:rPr lang="es-US" sz="6250" dirty="0" err="1"/>
              <a:t>paid</a:t>
            </a:r>
            <a:r>
              <a:rPr lang="es-US" sz="6250" dirty="0"/>
              <a:t> </a:t>
            </a:r>
            <a:r>
              <a:rPr lang="es-US" sz="6250" dirty="0" err="1"/>
              <a:t>it</a:t>
            </a:r>
            <a:r>
              <a:rPr lang="es-US" sz="6250" dirty="0"/>
              <a:t> </a:t>
            </a:r>
            <a:r>
              <a:rPr lang="es-US" sz="6250" dirty="0" err="1"/>
              <a:t>all</a:t>
            </a:r>
            <a:r>
              <a:rPr lang="es-US" sz="6250" dirty="0"/>
              <a:t> </a:t>
            </a:r>
            <a:r>
              <a:rPr lang="es-US" sz="6250" dirty="0" err="1"/>
              <a:t>for</a:t>
            </a:r>
            <a:r>
              <a:rPr lang="es-US" sz="6250" dirty="0"/>
              <a:t> me</a:t>
            </a:r>
            <a:br>
              <a:rPr lang="es-US" sz="6250" dirty="0"/>
            </a:br>
            <a:r>
              <a:rPr lang="es-US" sz="6250" dirty="0" err="1"/>
              <a:t>You</a:t>
            </a:r>
            <a:r>
              <a:rPr lang="es-US" sz="6250" dirty="0"/>
              <a:t> </a:t>
            </a:r>
            <a:r>
              <a:rPr lang="es-US" sz="6250" dirty="0" err="1"/>
              <a:t>have</a:t>
            </a:r>
            <a:r>
              <a:rPr lang="es-US" sz="6250" dirty="0"/>
              <a:t> </a:t>
            </a:r>
            <a:r>
              <a:rPr lang="es-US" sz="6250" dirty="0" err="1"/>
              <a:t>been</a:t>
            </a:r>
            <a:r>
              <a:rPr lang="es-US" sz="6250" dirty="0"/>
              <a:t> so, so </a:t>
            </a:r>
            <a:r>
              <a:rPr lang="es-US" sz="6250" dirty="0" err="1"/>
              <a:t>kind</a:t>
            </a:r>
            <a:r>
              <a:rPr lang="es-US" sz="6250" dirty="0"/>
              <a:t> to me</a:t>
            </a:r>
            <a:endParaRPr lang="en-US" sz="6250" dirty="0">
              <a:cs typeface="Calibri" panose="020F0502020204030204" pitchFamily="34" charset="0"/>
            </a:endParaRPr>
          </a:p>
        </p:txBody>
      </p:sp>
    </p:spTree>
    <p:extLst>
      <p:ext uri="{BB962C8B-B14F-4D97-AF65-F5344CB8AC3E}">
        <p14:creationId xmlns:p14="http://schemas.microsoft.com/office/powerpoint/2010/main" val="32646898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He </a:t>
            </a:r>
            <a:r>
              <a:rPr lang="en-US" sz="6200" b="1" dirty="0">
                <a:solidFill>
                  <a:srgbClr val="FFFF00"/>
                </a:solidFill>
                <a:latin typeface="Calibri" charset="0"/>
                <a:ea typeface="ＭＳ Ｐゴシック" charset="0"/>
                <a:cs typeface="ＭＳ Ｐゴシック" charset="0"/>
                <a:sym typeface="Verdana" charset="0"/>
              </a:rPr>
              <a:t>drove out </a:t>
            </a:r>
            <a:r>
              <a:rPr lang="en-US" sz="6200" b="1" dirty="0">
                <a:latin typeface="Calibri" charset="0"/>
                <a:ea typeface="ＭＳ Ｐゴシック" charset="0"/>
                <a:cs typeface="ＭＳ Ｐゴシック" charset="0"/>
                <a:sym typeface="Verdana" charset="0"/>
              </a:rPr>
              <a:t>the man, and at the east of the garden of Eden He placed the cherubim and a flaming sword that turned every way to </a:t>
            </a:r>
            <a:r>
              <a:rPr lang="en-US" sz="6200" b="1" dirty="0">
                <a:solidFill>
                  <a:srgbClr val="FFFF00"/>
                </a:solidFill>
                <a:latin typeface="Calibri" charset="0"/>
                <a:ea typeface="ＭＳ Ｐゴシック" charset="0"/>
                <a:cs typeface="ＭＳ Ｐゴシック" charset="0"/>
                <a:sym typeface="Verdana" charset="0"/>
              </a:rPr>
              <a:t>guard the way </a:t>
            </a:r>
            <a:r>
              <a:rPr lang="en-US" sz="6200" b="1" dirty="0">
                <a:latin typeface="Calibri" charset="0"/>
                <a:ea typeface="ＭＳ Ｐゴシック" charset="0"/>
                <a:cs typeface="ＭＳ Ｐゴシック" charset="0"/>
                <a:sym typeface="Verdana" charset="0"/>
              </a:rPr>
              <a:t>to the tree of life.													       Gen. 3:24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08515647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Then the angel showed me the river of the water of life, bright as crystal, flowing from the throne of God and of the Lamb 																							Rev. 22:1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539320911"/>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through the middle of the street of the city; also, on either side of the river, the </a:t>
            </a:r>
            <a:r>
              <a:rPr lang="en-US" sz="6200" b="1" dirty="0">
                <a:solidFill>
                  <a:srgbClr val="FFFF00"/>
                </a:solidFill>
                <a:latin typeface="Calibri" charset="0"/>
                <a:ea typeface="ＭＳ Ｐゴシック" charset="0"/>
                <a:cs typeface="ＭＳ Ｐゴシック" charset="0"/>
                <a:sym typeface="Verdana" charset="0"/>
              </a:rPr>
              <a:t>tree of life </a:t>
            </a:r>
            <a:r>
              <a:rPr lang="en-US" sz="6200" b="1" dirty="0">
                <a:latin typeface="Calibri" charset="0"/>
                <a:ea typeface="ＭＳ Ｐゴシック" charset="0"/>
                <a:cs typeface="ＭＳ Ｐゴシック" charset="0"/>
                <a:sym typeface="Verdana" charset="0"/>
              </a:rPr>
              <a:t>with its twelve kinds of fruit, yielding its fruit each month. The </a:t>
            </a:r>
            <a:r>
              <a:rPr lang="en-US" sz="6200" b="1" dirty="0">
                <a:solidFill>
                  <a:srgbClr val="FFFF00"/>
                </a:solidFill>
                <a:latin typeface="Calibri" charset="0"/>
                <a:ea typeface="ＭＳ Ｐゴシック" charset="0"/>
                <a:cs typeface="ＭＳ Ｐゴシック" charset="0"/>
                <a:sym typeface="Verdana" charset="0"/>
              </a:rPr>
              <a:t>leaves </a:t>
            </a:r>
            <a:r>
              <a:rPr lang="en-US" sz="6200" b="1" dirty="0">
                <a:latin typeface="Calibri" charset="0"/>
                <a:ea typeface="ＭＳ Ｐゴシック" charset="0"/>
                <a:cs typeface="ＭＳ Ｐゴシック" charset="0"/>
                <a:sym typeface="Verdana" charset="0"/>
              </a:rPr>
              <a:t>of the tree were for the </a:t>
            </a:r>
            <a:r>
              <a:rPr lang="en-US" sz="6200" b="1" dirty="0">
                <a:solidFill>
                  <a:srgbClr val="FFFF00"/>
                </a:solidFill>
                <a:latin typeface="Calibri" charset="0"/>
                <a:ea typeface="ＭＳ Ｐゴシック" charset="0"/>
                <a:cs typeface="ＭＳ Ｐゴシック" charset="0"/>
                <a:sym typeface="Verdana" charset="0"/>
              </a:rPr>
              <a:t>healing of the nations</a:t>
            </a:r>
            <a:r>
              <a:rPr lang="en-US" sz="6200" b="1" dirty="0">
                <a:latin typeface="Calibri" charset="0"/>
                <a:ea typeface="ＭＳ Ｐゴシック" charset="0"/>
                <a:cs typeface="ＭＳ Ｐゴシック" charset="0"/>
                <a:sym typeface="Verdana" charset="0"/>
              </a:rPr>
              <a:t>.																    Rev. 22:2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91444977"/>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spcBef>
                <a:spcPts val="0"/>
              </a:spcBef>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We need to get back to </a:t>
            </a:r>
          </a:p>
          <a:p>
            <a:pPr marL="169313" lvl="1" indent="0" algn="ctr" eaLnBrk="1" hangingPunct="1">
              <a:spcBef>
                <a:spcPts val="0"/>
              </a:spcBef>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our first love!</a:t>
            </a:r>
          </a:p>
        </p:txBody>
      </p:sp>
    </p:spTree>
    <p:extLst>
      <p:ext uri="{BB962C8B-B14F-4D97-AF65-F5344CB8AC3E}">
        <p14:creationId xmlns:p14="http://schemas.microsoft.com/office/powerpoint/2010/main" val="190151632"/>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What have </a:t>
            </a:r>
            <a:r>
              <a:rPr lang="en-US" sz="6200" b="1" dirty="0">
                <a:solidFill>
                  <a:srgbClr val="FFFF00"/>
                </a:solidFill>
                <a:latin typeface="Calibri" charset="0"/>
                <a:ea typeface="ＭＳ Ｐゴシック" charset="0"/>
                <a:cs typeface="ＭＳ Ｐゴシック" charset="0"/>
                <a:sym typeface="Verdana" charset="0"/>
              </a:rPr>
              <a:t>you done </a:t>
            </a:r>
            <a:r>
              <a:rPr lang="en-US" sz="6200" b="1" dirty="0">
                <a:latin typeface="Calibri" charset="0"/>
                <a:ea typeface="ＭＳ Ｐゴシック" charset="0"/>
                <a:cs typeface="ＭＳ Ｐゴシック" charset="0"/>
                <a:sym typeface="Verdana" charset="0"/>
              </a:rPr>
              <a:t>to make this church a place </a:t>
            </a:r>
            <a:r>
              <a:rPr lang="en-US" sz="6200" b="1" dirty="0">
                <a:solidFill>
                  <a:srgbClr val="FFFF00"/>
                </a:solidFill>
                <a:latin typeface="Calibri" charset="0"/>
                <a:ea typeface="ＭＳ Ｐゴシック" charset="0"/>
                <a:cs typeface="ＭＳ Ｐゴシック" charset="0"/>
                <a:sym typeface="Verdana" charset="0"/>
              </a:rPr>
              <a:t>where love resides</a:t>
            </a:r>
            <a:r>
              <a:rPr lang="en-US" sz="6200" b="1" dirty="0">
                <a:latin typeface="Calibri" charset="0"/>
                <a:ea typeface="ＭＳ Ｐゴシック" charset="0"/>
                <a:cs typeface="ＭＳ Ｐゴシック" charset="0"/>
                <a:sym typeface="Verdana" charset="0"/>
              </a:rPr>
              <a:t>?</a:t>
            </a:r>
          </a:p>
        </p:txBody>
      </p:sp>
    </p:spTree>
    <p:extLst>
      <p:ext uri="{BB962C8B-B14F-4D97-AF65-F5344CB8AC3E}">
        <p14:creationId xmlns:p14="http://schemas.microsoft.com/office/powerpoint/2010/main" val="1989838924"/>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latin typeface="+mn-lt"/>
              </a:rPr>
              <a:t>DEATH WAS ARRESTED </a:t>
            </a:r>
            <a:endParaRPr lang="en-US" sz="9000" b="1" dirty="0">
              <a:latin typeface="+mn-lt"/>
            </a:endParaRPr>
          </a:p>
        </p:txBody>
      </p:sp>
    </p:spTree>
    <p:extLst>
      <p:ext uri="{BB962C8B-B14F-4D97-AF65-F5344CB8AC3E}">
        <p14:creationId xmlns:p14="http://schemas.microsoft.com/office/powerpoint/2010/main" val="39630762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Alone in my sorrow</a:t>
            </a:r>
          </a:p>
          <a:p>
            <a:pPr marL="0" indent="0" algn="ctr">
              <a:buNone/>
            </a:pPr>
            <a:r>
              <a:rPr lang="en-US" sz="6250" dirty="0"/>
              <a:t> And dead in my sin</a:t>
            </a:r>
          </a:p>
          <a:p>
            <a:pPr marL="0" indent="0" algn="ctr">
              <a:buNone/>
            </a:pPr>
            <a:r>
              <a:rPr lang="en-US" sz="6250" dirty="0"/>
              <a:t>Lost without hope</a:t>
            </a:r>
          </a:p>
          <a:p>
            <a:pPr marL="0" indent="0" algn="ctr">
              <a:buNone/>
            </a:pPr>
            <a:r>
              <a:rPr lang="en-US" sz="6250" dirty="0"/>
              <a:t> with no place to begin</a:t>
            </a:r>
          </a:p>
        </p:txBody>
      </p:sp>
    </p:spTree>
    <p:extLst>
      <p:ext uri="{BB962C8B-B14F-4D97-AF65-F5344CB8AC3E}">
        <p14:creationId xmlns:p14="http://schemas.microsoft.com/office/powerpoint/2010/main" val="7663145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Your love made a way</a:t>
            </a:r>
          </a:p>
          <a:p>
            <a:pPr marL="0" indent="0" algn="ctr">
              <a:buNone/>
            </a:pPr>
            <a:r>
              <a:rPr lang="en-US" sz="6250" dirty="0"/>
              <a:t> To let mercy come in</a:t>
            </a:r>
          </a:p>
          <a:p>
            <a:pPr marL="0" indent="0" algn="ctr">
              <a:buNone/>
            </a:pPr>
            <a:r>
              <a:rPr lang="en-US" sz="6250" dirty="0"/>
              <a:t>When death was arrested </a:t>
            </a:r>
          </a:p>
          <a:p>
            <a:pPr marL="0" indent="0" algn="ctr">
              <a:buNone/>
            </a:pPr>
            <a:r>
              <a:rPr lang="en-US" sz="6250" dirty="0"/>
              <a:t>And my life began</a:t>
            </a:r>
          </a:p>
        </p:txBody>
      </p:sp>
    </p:spTree>
    <p:extLst>
      <p:ext uri="{BB962C8B-B14F-4D97-AF65-F5344CB8AC3E}">
        <p14:creationId xmlns:p14="http://schemas.microsoft.com/office/powerpoint/2010/main" val="3544835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Ash was redeemed</a:t>
            </a:r>
          </a:p>
          <a:p>
            <a:pPr marL="0" indent="0" algn="ctr">
              <a:buNone/>
            </a:pPr>
            <a:r>
              <a:rPr lang="en-US" sz="6250" dirty="0"/>
              <a:t>Only beauty remains</a:t>
            </a:r>
          </a:p>
          <a:p>
            <a:pPr marL="0" indent="0" algn="ctr">
              <a:buNone/>
            </a:pPr>
            <a:r>
              <a:rPr lang="en-US" sz="6250" dirty="0"/>
              <a:t>My orphan heart was given a name</a:t>
            </a:r>
          </a:p>
        </p:txBody>
      </p:sp>
    </p:spTree>
    <p:extLst>
      <p:ext uri="{BB962C8B-B14F-4D97-AF65-F5344CB8AC3E}">
        <p14:creationId xmlns:p14="http://schemas.microsoft.com/office/powerpoint/2010/main" val="72616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the</a:t>
            </a:r>
            <a:r>
              <a:rPr lang="es-US" sz="6250" dirty="0"/>
              <a:t> </a:t>
            </a:r>
            <a:r>
              <a:rPr lang="es-US" sz="6250" dirty="0" err="1"/>
              <a:t>overwhelming</a:t>
            </a:r>
            <a:r>
              <a:rPr lang="es-US" sz="6250" dirty="0"/>
              <a:t> </a:t>
            </a:r>
          </a:p>
          <a:p>
            <a:pPr marL="0" indent="0" algn="ctr">
              <a:buNone/>
            </a:pPr>
            <a:r>
              <a:rPr lang="es-US" sz="6250" dirty="0" err="1"/>
              <a:t>Never-ending</a:t>
            </a:r>
            <a:r>
              <a:rPr lang="es-US" sz="6250" dirty="0"/>
              <a:t> </a:t>
            </a:r>
          </a:p>
          <a:p>
            <a:pPr marL="0" indent="0" algn="ctr">
              <a:buNone/>
            </a:pPr>
            <a:r>
              <a:rPr lang="es-US" sz="6250" dirty="0" err="1"/>
              <a:t>Reckless</a:t>
            </a:r>
            <a:r>
              <a:rPr lang="es-US" sz="6250" dirty="0"/>
              <a:t> </a:t>
            </a:r>
            <a:r>
              <a:rPr lang="es-US" sz="6250" dirty="0" err="1"/>
              <a:t>love</a:t>
            </a:r>
            <a:r>
              <a:rPr lang="es-US" sz="6250" dirty="0"/>
              <a:t> of </a:t>
            </a:r>
            <a:r>
              <a:rPr lang="es-US" sz="6250" dirty="0" err="1"/>
              <a:t>God</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612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My mourning grew quiet </a:t>
            </a:r>
          </a:p>
          <a:p>
            <a:pPr marL="0" indent="0" algn="ctr">
              <a:buNone/>
            </a:pPr>
            <a:r>
              <a:rPr lang="en-US" sz="6250" dirty="0"/>
              <a:t>My feet rose to dance</a:t>
            </a:r>
          </a:p>
          <a:p>
            <a:pPr marL="0" indent="0" algn="ctr">
              <a:buNone/>
            </a:pPr>
            <a:r>
              <a:rPr lang="en-US" sz="6250" dirty="0"/>
              <a:t>When death was arrested </a:t>
            </a:r>
          </a:p>
          <a:p>
            <a:pPr marL="0" indent="0" algn="ctr">
              <a:buNone/>
            </a:pPr>
            <a:r>
              <a:rPr lang="en-US" sz="6250" dirty="0"/>
              <a:t>And my life began</a:t>
            </a:r>
          </a:p>
        </p:txBody>
      </p:sp>
    </p:spTree>
    <p:extLst>
      <p:ext uri="{BB962C8B-B14F-4D97-AF65-F5344CB8AC3E}">
        <p14:creationId xmlns:p14="http://schemas.microsoft.com/office/powerpoint/2010/main" val="30725895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Oh, Your grace, so free </a:t>
            </a:r>
          </a:p>
          <a:p>
            <a:pPr marL="0" indent="0" algn="ctr">
              <a:buNone/>
            </a:pPr>
            <a:r>
              <a:rPr lang="en-US" sz="6250" dirty="0"/>
              <a:t>Washes over me</a:t>
            </a:r>
          </a:p>
          <a:p>
            <a:pPr marL="0" indent="0" algn="ctr">
              <a:buNone/>
            </a:pPr>
            <a:r>
              <a:rPr lang="en-US" sz="6250" dirty="0"/>
              <a:t>You have made me new </a:t>
            </a:r>
          </a:p>
          <a:p>
            <a:pPr marL="0" indent="0" algn="ctr">
              <a:buNone/>
            </a:pPr>
            <a:r>
              <a:rPr lang="en-US" sz="6250" dirty="0"/>
              <a:t>Now life begins with You</a:t>
            </a:r>
          </a:p>
        </p:txBody>
      </p:sp>
    </p:spTree>
    <p:extLst>
      <p:ext uri="{BB962C8B-B14F-4D97-AF65-F5344CB8AC3E}">
        <p14:creationId xmlns:p14="http://schemas.microsoft.com/office/powerpoint/2010/main" val="10732724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endless love </a:t>
            </a:r>
          </a:p>
          <a:p>
            <a:pPr marL="0" indent="0" algn="ctr">
              <a:buNone/>
            </a:pPr>
            <a:r>
              <a:rPr lang="en-US" sz="6250" dirty="0"/>
              <a:t>Pouring down on us</a:t>
            </a:r>
          </a:p>
          <a:p>
            <a:pPr marL="0" indent="0" algn="ctr">
              <a:buNone/>
            </a:pPr>
            <a:r>
              <a:rPr lang="en-US" sz="6250" dirty="0"/>
              <a:t>You have made us new, </a:t>
            </a:r>
          </a:p>
          <a:p>
            <a:pPr marL="0" indent="0" algn="ctr">
              <a:buNone/>
            </a:pPr>
            <a:r>
              <a:rPr lang="en-US" sz="6250" dirty="0"/>
              <a:t>Now life begins with You</a:t>
            </a:r>
          </a:p>
        </p:txBody>
      </p:sp>
    </p:spTree>
    <p:extLst>
      <p:ext uri="{BB962C8B-B14F-4D97-AF65-F5344CB8AC3E}">
        <p14:creationId xmlns:p14="http://schemas.microsoft.com/office/powerpoint/2010/main" val="6400219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Released from my chains</a:t>
            </a:r>
          </a:p>
          <a:p>
            <a:pPr marL="0" indent="0" algn="ctr">
              <a:buNone/>
            </a:pPr>
            <a:r>
              <a:rPr lang="en-US" sz="6250" dirty="0"/>
              <a:t>I'm a prisoner no more</a:t>
            </a:r>
          </a:p>
          <a:p>
            <a:pPr marL="0" indent="0" algn="ctr">
              <a:buNone/>
            </a:pPr>
            <a:r>
              <a:rPr lang="en-US" sz="6250" dirty="0"/>
              <a:t>My shame was a ransom </a:t>
            </a:r>
          </a:p>
          <a:p>
            <a:pPr marL="0" indent="0" algn="ctr">
              <a:buNone/>
            </a:pPr>
            <a:r>
              <a:rPr lang="en-US" sz="6250" dirty="0"/>
              <a:t>He faithfully bore</a:t>
            </a:r>
          </a:p>
        </p:txBody>
      </p:sp>
    </p:spTree>
    <p:extLst>
      <p:ext uri="{BB962C8B-B14F-4D97-AF65-F5344CB8AC3E}">
        <p14:creationId xmlns:p14="http://schemas.microsoft.com/office/powerpoint/2010/main" val="1584193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He cancelled my debt </a:t>
            </a:r>
          </a:p>
          <a:p>
            <a:pPr marL="0" indent="0" algn="ctr">
              <a:buNone/>
            </a:pPr>
            <a:r>
              <a:rPr lang="en-US" sz="6250" dirty="0"/>
              <a:t>And He called me His friend</a:t>
            </a:r>
          </a:p>
          <a:p>
            <a:pPr marL="0" indent="0" algn="ctr">
              <a:buNone/>
            </a:pPr>
            <a:r>
              <a:rPr lang="en-US" sz="6250" dirty="0"/>
              <a:t>When death was arrested </a:t>
            </a:r>
          </a:p>
          <a:p>
            <a:pPr marL="0" indent="0" algn="ctr">
              <a:buNone/>
            </a:pPr>
            <a:r>
              <a:rPr lang="en-US" sz="6250" dirty="0"/>
              <a:t>And my life began</a:t>
            </a:r>
          </a:p>
        </p:txBody>
      </p:sp>
    </p:spTree>
    <p:extLst>
      <p:ext uri="{BB962C8B-B14F-4D97-AF65-F5344CB8AC3E}">
        <p14:creationId xmlns:p14="http://schemas.microsoft.com/office/powerpoint/2010/main" val="34845471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Oh, Your grace, so free </a:t>
            </a:r>
          </a:p>
          <a:p>
            <a:pPr marL="0" indent="0" algn="ctr">
              <a:buNone/>
            </a:pPr>
            <a:r>
              <a:rPr lang="en-US" sz="6250" dirty="0"/>
              <a:t>Washes over me</a:t>
            </a:r>
          </a:p>
          <a:p>
            <a:pPr marL="0" indent="0" algn="ctr">
              <a:buNone/>
            </a:pPr>
            <a:r>
              <a:rPr lang="en-US" sz="6250" dirty="0"/>
              <a:t>You have made me new </a:t>
            </a:r>
          </a:p>
          <a:p>
            <a:pPr marL="0" indent="0" algn="ctr">
              <a:buNone/>
            </a:pPr>
            <a:r>
              <a:rPr lang="en-US" sz="6250" dirty="0"/>
              <a:t>Now life begins with You</a:t>
            </a:r>
          </a:p>
        </p:txBody>
      </p:sp>
    </p:spTree>
    <p:extLst>
      <p:ext uri="{BB962C8B-B14F-4D97-AF65-F5344CB8AC3E}">
        <p14:creationId xmlns:p14="http://schemas.microsoft.com/office/powerpoint/2010/main" val="25671879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endless love </a:t>
            </a:r>
          </a:p>
          <a:p>
            <a:pPr marL="0" indent="0" algn="ctr">
              <a:buNone/>
            </a:pPr>
            <a:r>
              <a:rPr lang="en-US" sz="6250" dirty="0"/>
              <a:t>Pouring down on us</a:t>
            </a:r>
          </a:p>
          <a:p>
            <a:pPr marL="0" indent="0" algn="ctr">
              <a:buNone/>
            </a:pPr>
            <a:r>
              <a:rPr lang="en-US" sz="6250" dirty="0"/>
              <a:t>You have made us new</a:t>
            </a:r>
          </a:p>
          <a:p>
            <a:pPr marL="0" indent="0" algn="ctr">
              <a:buNone/>
            </a:pPr>
            <a:r>
              <a:rPr lang="en-US" sz="6250" dirty="0"/>
              <a:t>Now life begins with You</a:t>
            </a:r>
          </a:p>
        </p:txBody>
      </p:sp>
    </p:spTree>
    <p:extLst>
      <p:ext uri="{BB962C8B-B14F-4D97-AF65-F5344CB8AC3E}">
        <p14:creationId xmlns:p14="http://schemas.microsoft.com/office/powerpoint/2010/main" val="33715921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Our savior displayed </a:t>
            </a:r>
          </a:p>
          <a:p>
            <a:pPr marL="0" indent="0" algn="ctr">
              <a:buNone/>
            </a:pPr>
            <a:r>
              <a:rPr lang="en-US" sz="6250" dirty="0"/>
              <a:t>On a criminal's cross</a:t>
            </a:r>
          </a:p>
        </p:txBody>
      </p:sp>
    </p:spTree>
    <p:extLst>
      <p:ext uri="{BB962C8B-B14F-4D97-AF65-F5344CB8AC3E}">
        <p14:creationId xmlns:p14="http://schemas.microsoft.com/office/powerpoint/2010/main" val="35212395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Darkness rejoiced </a:t>
            </a:r>
          </a:p>
          <a:p>
            <a:pPr marL="0" indent="0" algn="ctr">
              <a:buNone/>
            </a:pPr>
            <a:r>
              <a:rPr lang="en-US" sz="6250" dirty="0"/>
              <a:t>As though heaven had lost</a:t>
            </a:r>
          </a:p>
          <a:p>
            <a:pPr marL="0" indent="0" algn="ctr">
              <a:buNone/>
            </a:pPr>
            <a:r>
              <a:rPr lang="en-US" sz="6250" dirty="0"/>
              <a:t>But then Jesus arose with </a:t>
            </a:r>
          </a:p>
          <a:p>
            <a:pPr marL="0" indent="0" algn="ctr">
              <a:buNone/>
            </a:pPr>
            <a:r>
              <a:rPr lang="en-US" sz="6250" dirty="0"/>
              <a:t>Our freedom in hand</a:t>
            </a:r>
          </a:p>
        </p:txBody>
      </p:sp>
    </p:spTree>
    <p:extLst>
      <p:ext uri="{BB962C8B-B14F-4D97-AF65-F5344CB8AC3E}">
        <p14:creationId xmlns:p14="http://schemas.microsoft.com/office/powerpoint/2010/main" val="35857242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That's when death was </a:t>
            </a:r>
          </a:p>
          <a:p>
            <a:pPr marL="0" indent="0" algn="ctr">
              <a:buNone/>
            </a:pPr>
            <a:r>
              <a:rPr lang="en-US" sz="6250" dirty="0"/>
              <a:t>Arrested and my life began</a:t>
            </a:r>
          </a:p>
        </p:txBody>
      </p:sp>
    </p:spTree>
    <p:extLst>
      <p:ext uri="{BB962C8B-B14F-4D97-AF65-F5344CB8AC3E}">
        <p14:creationId xmlns:p14="http://schemas.microsoft.com/office/powerpoint/2010/main" val="391543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it</a:t>
            </a:r>
            <a:r>
              <a:rPr lang="es-US" sz="6250" dirty="0"/>
              <a:t> </a:t>
            </a:r>
            <a:r>
              <a:rPr lang="es-US" sz="6250" dirty="0" err="1"/>
              <a:t>chases</a:t>
            </a:r>
            <a:r>
              <a:rPr lang="es-US" sz="6250" dirty="0"/>
              <a:t> me </a:t>
            </a:r>
            <a:r>
              <a:rPr lang="es-US" sz="6250" dirty="0" err="1"/>
              <a:t>down</a:t>
            </a:r>
            <a:endParaRPr lang="es-US" sz="6250" dirty="0"/>
          </a:p>
          <a:p>
            <a:pPr marL="0" indent="0" algn="ctr">
              <a:buNone/>
            </a:pPr>
            <a:r>
              <a:rPr lang="es-US" sz="6250" dirty="0" err="1"/>
              <a:t>Fights</a:t>
            </a:r>
            <a:r>
              <a:rPr lang="es-US" sz="6250" dirty="0"/>
              <a:t> '</a:t>
            </a:r>
            <a:r>
              <a:rPr lang="es-US" sz="6250" dirty="0" err="1"/>
              <a:t>til</a:t>
            </a:r>
            <a:r>
              <a:rPr lang="es-US" sz="6250" dirty="0"/>
              <a:t> </a:t>
            </a:r>
            <a:r>
              <a:rPr lang="es-US" sz="6250" dirty="0" err="1"/>
              <a:t>I'm</a:t>
            </a:r>
            <a:r>
              <a:rPr lang="es-US" sz="6250" dirty="0"/>
              <a:t> </a:t>
            </a:r>
            <a:r>
              <a:rPr lang="es-US" sz="6250" dirty="0" err="1"/>
              <a:t>found</a:t>
            </a:r>
            <a:endParaRPr lang="es-US" sz="6250" dirty="0"/>
          </a:p>
          <a:p>
            <a:pPr marL="0" indent="0" algn="ctr">
              <a:buNone/>
            </a:pPr>
            <a:r>
              <a:rPr lang="es-US" sz="6250" dirty="0" err="1"/>
              <a:t>Leaves</a:t>
            </a:r>
            <a:r>
              <a:rPr lang="es-US" sz="6250" dirty="0"/>
              <a:t> </a:t>
            </a:r>
            <a:r>
              <a:rPr lang="es-US" sz="6250" dirty="0" err="1"/>
              <a:t>the</a:t>
            </a:r>
            <a:r>
              <a:rPr lang="es-US" sz="6250" dirty="0"/>
              <a:t> </a:t>
            </a:r>
            <a:r>
              <a:rPr lang="es-US" sz="6250" dirty="0" err="1"/>
              <a:t>ninety-nine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028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Oh, Your grace, so free </a:t>
            </a:r>
          </a:p>
          <a:p>
            <a:pPr marL="0" indent="0" algn="ctr">
              <a:buNone/>
            </a:pPr>
            <a:r>
              <a:rPr lang="en-US" sz="6250" dirty="0"/>
              <a:t>Washes over me</a:t>
            </a:r>
          </a:p>
          <a:p>
            <a:pPr marL="0" indent="0" algn="ctr">
              <a:buNone/>
            </a:pPr>
            <a:r>
              <a:rPr lang="en-US" sz="6250" dirty="0"/>
              <a:t>You have made me new </a:t>
            </a:r>
          </a:p>
          <a:p>
            <a:pPr marL="0" indent="0" algn="ctr">
              <a:buNone/>
            </a:pPr>
            <a:r>
              <a:rPr lang="en-US" sz="6250" dirty="0"/>
              <a:t>Now life begins with You</a:t>
            </a:r>
          </a:p>
        </p:txBody>
      </p:sp>
    </p:spTree>
    <p:extLst>
      <p:ext uri="{BB962C8B-B14F-4D97-AF65-F5344CB8AC3E}">
        <p14:creationId xmlns:p14="http://schemas.microsoft.com/office/powerpoint/2010/main" val="2850700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endless love</a:t>
            </a:r>
          </a:p>
          <a:p>
            <a:pPr marL="0" indent="0" algn="ctr">
              <a:buNone/>
            </a:pPr>
            <a:r>
              <a:rPr lang="en-US" sz="6250" dirty="0"/>
              <a:t>Pouring down on us</a:t>
            </a:r>
          </a:p>
          <a:p>
            <a:pPr marL="0" indent="0" algn="ctr">
              <a:buNone/>
            </a:pPr>
            <a:r>
              <a:rPr lang="en-US" sz="6250" dirty="0"/>
              <a:t>You have made us new </a:t>
            </a:r>
          </a:p>
          <a:p>
            <a:pPr marL="0" indent="0" algn="ctr">
              <a:buNone/>
            </a:pPr>
            <a:r>
              <a:rPr lang="en-US" sz="6250" dirty="0"/>
              <a:t>Now life begins with You</a:t>
            </a:r>
          </a:p>
        </p:txBody>
      </p:sp>
    </p:spTree>
    <p:extLst>
      <p:ext uri="{BB962C8B-B14F-4D97-AF65-F5344CB8AC3E}">
        <p14:creationId xmlns:p14="http://schemas.microsoft.com/office/powerpoint/2010/main" val="4316127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Oh, Your grace, so free</a:t>
            </a:r>
          </a:p>
          <a:p>
            <a:pPr marL="0" indent="0" algn="ctr">
              <a:buNone/>
            </a:pPr>
            <a:r>
              <a:rPr lang="en-US" sz="6250" dirty="0"/>
              <a:t>Washes over me</a:t>
            </a:r>
          </a:p>
          <a:p>
            <a:pPr marL="0" indent="0" algn="ctr">
              <a:buNone/>
            </a:pPr>
            <a:r>
              <a:rPr lang="en-US" sz="6250" dirty="0"/>
              <a:t>You have made me new </a:t>
            </a:r>
          </a:p>
          <a:p>
            <a:pPr marL="0" indent="0" algn="ctr">
              <a:buNone/>
            </a:pPr>
            <a:r>
              <a:rPr lang="en-US" sz="6250" dirty="0"/>
              <a:t>Now life begins with You</a:t>
            </a:r>
          </a:p>
        </p:txBody>
      </p:sp>
    </p:spTree>
    <p:extLst>
      <p:ext uri="{BB962C8B-B14F-4D97-AF65-F5344CB8AC3E}">
        <p14:creationId xmlns:p14="http://schemas.microsoft.com/office/powerpoint/2010/main" val="13520780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endless love </a:t>
            </a:r>
          </a:p>
          <a:p>
            <a:pPr marL="0" indent="0" algn="ctr">
              <a:buNone/>
            </a:pPr>
            <a:r>
              <a:rPr lang="en-US" sz="6250" dirty="0"/>
              <a:t>Pouring down on us</a:t>
            </a:r>
          </a:p>
          <a:p>
            <a:pPr marL="0" indent="0" algn="ctr">
              <a:buNone/>
            </a:pPr>
            <a:r>
              <a:rPr lang="en-US" sz="6250" dirty="0"/>
              <a:t>You have made us new </a:t>
            </a:r>
          </a:p>
          <a:p>
            <a:pPr marL="0" indent="0" algn="ctr">
              <a:buNone/>
            </a:pPr>
            <a:r>
              <a:rPr lang="en-US" sz="6250" dirty="0"/>
              <a:t>Now life begins with You</a:t>
            </a:r>
          </a:p>
        </p:txBody>
      </p:sp>
    </p:spTree>
    <p:extLst>
      <p:ext uri="{BB962C8B-B14F-4D97-AF65-F5344CB8AC3E}">
        <p14:creationId xmlns:p14="http://schemas.microsoft.com/office/powerpoint/2010/main" val="36343267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Oh, we're free, free, </a:t>
            </a:r>
          </a:p>
          <a:p>
            <a:pPr marL="0" indent="0" algn="ctr">
              <a:buNone/>
            </a:pPr>
            <a:r>
              <a:rPr lang="en-US" sz="6250" dirty="0"/>
              <a:t>Forever we're free</a:t>
            </a:r>
          </a:p>
          <a:p>
            <a:pPr marL="0" indent="0" algn="ctr">
              <a:buNone/>
            </a:pPr>
            <a:r>
              <a:rPr lang="en-US" sz="6250" dirty="0"/>
              <a:t>Come join the song</a:t>
            </a:r>
          </a:p>
          <a:p>
            <a:pPr marL="0" indent="0" algn="ctr">
              <a:buNone/>
            </a:pPr>
            <a:r>
              <a:rPr lang="en-US" sz="6250" dirty="0"/>
              <a:t>Of all the redeemed</a:t>
            </a:r>
          </a:p>
        </p:txBody>
      </p:sp>
    </p:spTree>
    <p:extLst>
      <p:ext uri="{BB962C8B-B14F-4D97-AF65-F5344CB8AC3E}">
        <p14:creationId xmlns:p14="http://schemas.microsoft.com/office/powerpoint/2010/main" val="14792582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Yes, we're free, free</a:t>
            </a:r>
          </a:p>
          <a:p>
            <a:pPr marL="0" indent="0" algn="ctr">
              <a:buNone/>
            </a:pPr>
            <a:r>
              <a:rPr lang="en-US" sz="6250" dirty="0"/>
              <a:t>Forever, amen</a:t>
            </a:r>
          </a:p>
          <a:p>
            <a:pPr marL="0" indent="0" algn="ctr">
              <a:buNone/>
            </a:pPr>
            <a:r>
              <a:rPr lang="en-US" sz="6250" dirty="0"/>
              <a:t>When death was arrested</a:t>
            </a:r>
          </a:p>
          <a:p>
            <a:pPr marL="0" indent="0" algn="ctr">
              <a:buNone/>
            </a:pPr>
            <a:r>
              <a:rPr lang="en-US" sz="6250" dirty="0"/>
              <a:t> And my life began</a:t>
            </a:r>
          </a:p>
        </p:txBody>
      </p:sp>
    </p:spTree>
    <p:extLst>
      <p:ext uri="{BB962C8B-B14F-4D97-AF65-F5344CB8AC3E}">
        <p14:creationId xmlns:p14="http://schemas.microsoft.com/office/powerpoint/2010/main" val="6576972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B527-FF92-F201-322B-83EA2D5B3D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CA24F-A848-F628-1C79-958BDAAA18DC}"/>
              </a:ext>
            </a:extLst>
          </p:cNvPr>
          <p:cNvSpPr>
            <a:spLocks noGrp="1"/>
          </p:cNvSpPr>
          <p:nvPr>
            <p:ph idx="1"/>
          </p:nvPr>
        </p:nvSpPr>
        <p:spPr>
          <a:xfrm>
            <a:off x="0" y="0"/>
            <a:ext cx="12192000" cy="6858000"/>
          </a:xfrm>
        </p:spPr>
        <p:txBody>
          <a:bodyPr anchor="ctr">
            <a:normAutofit/>
          </a:bodyPr>
          <a:lstStyle/>
          <a:p>
            <a:pPr marL="0" indent="0" algn="ctr">
              <a:buNone/>
            </a:pPr>
            <a:r>
              <a:rPr lang="en-US" sz="6250" dirty="0"/>
              <a:t>Oh, we're free, free, </a:t>
            </a:r>
          </a:p>
          <a:p>
            <a:pPr marL="0" indent="0" algn="ctr">
              <a:buNone/>
            </a:pPr>
            <a:r>
              <a:rPr lang="en-US" sz="6250" dirty="0"/>
              <a:t>Forever we're free</a:t>
            </a:r>
          </a:p>
          <a:p>
            <a:pPr marL="0" indent="0" algn="ctr">
              <a:buNone/>
            </a:pPr>
            <a:r>
              <a:rPr lang="en-US" sz="6250" dirty="0"/>
              <a:t>Come join the song</a:t>
            </a:r>
          </a:p>
          <a:p>
            <a:pPr marL="0" indent="0" algn="ctr">
              <a:buNone/>
            </a:pPr>
            <a:r>
              <a:rPr lang="en-US" sz="6250" dirty="0"/>
              <a:t>Of all the redeemed</a:t>
            </a:r>
          </a:p>
        </p:txBody>
      </p:sp>
    </p:spTree>
    <p:extLst>
      <p:ext uri="{BB962C8B-B14F-4D97-AF65-F5344CB8AC3E}">
        <p14:creationId xmlns:p14="http://schemas.microsoft.com/office/powerpoint/2010/main" val="15084774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0ECE5-2B66-B0C1-4111-8318C52FC6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219AB-1A0A-C9FE-A8D1-34CAC746B9B2}"/>
              </a:ext>
            </a:extLst>
          </p:cNvPr>
          <p:cNvSpPr>
            <a:spLocks noGrp="1"/>
          </p:cNvSpPr>
          <p:nvPr>
            <p:ph idx="1"/>
          </p:nvPr>
        </p:nvSpPr>
        <p:spPr>
          <a:xfrm>
            <a:off x="0" y="0"/>
            <a:ext cx="12192000" cy="6858000"/>
          </a:xfrm>
        </p:spPr>
        <p:txBody>
          <a:bodyPr anchor="ctr">
            <a:normAutofit/>
          </a:bodyPr>
          <a:lstStyle/>
          <a:p>
            <a:pPr marL="0" indent="0" algn="ctr">
              <a:buNone/>
            </a:pPr>
            <a:r>
              <a:rPr lang="en-US" sz="6250" dirty="0"/>
              <a:t>Yes, we're free, free</a:t>
            </a:r>
          </a:p>
          <a:p>
            <a:pPr marL="0" indent="0" algn="ctr">
              <a:buNone/>
            </a:pPr>
            <a:r>
              <a:rPr lang="en-US" sz="6250" dirty="0"/>
              <a:t>Forever, amen</a:t>
            </a:r>
          </a:p>
          <a:p>
            <a:pPr marL="0" indent="0" algn="ctr">
              <a:buNone/>
            </a:pPr>
            <a:r>
              <a:rPr lang="en-US" sz="6250" dirty="0"/>
              <a:t>When death was arrested</a:t>
            </a:r>
          </a:p>
          <a:p>
            <a:pPr marL="0" indent="0" algn="ctr">
              <a:buNone/>
            </a:pPr>
            <a:r>
              <a:rPr lang="en-US" sz="6250" dirty="0"/>
              <a:t> And my life began</a:t>
            </a:r>
          </a:p>
        </p:txBody>
      </p:sp>
    </p:spTree>
    <p:extLst>
      <p:ext uri="{BB962C8B-B14F-4D97-AF65-F5344CB8AC3E}">
        <p14:creationId xmlns:p14="http://schemas.microsoft.com/office/powerpoint/2010/main" val="752973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When death was arrested </a:t>
            </a:r>
          </a:p>
          <a:p>
            <a:pPr marL="0" indent="0" algn="ctr">
              <a:buNone/>
            </a:pPr>
            <a:r>
              <a:rPr lang="en-US" sz="6250" dirty="0"/>
              <a:t>And my life began</a:t>
            </a:r>
          </a:p>
        </p:txBody>
      </p:sp>
    </p:spTree>
    <p:extLst>
      <p:ext uri="{BB962C8B-B14F-4D97-AF65-F5344CB8AC3E}">
        <p14:creationId xmlns:p14="http://schemas.microsoft.com/office/powerpoint/2010/main" val="18808879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When death was arrested </a:t>
            </a:r>
          </a:p>
          <a:p>
            <a:pPr marL="0" indent="0" algn="ctr">
              <a:buNone/>
            </a:pPr>
            <a:r>
              <a:rPr lang="en-US" sz="6250" dirty="0"/>
              <a:t>And my life began</a:t>
            </a:r>
          </a:p>
        </p:txBody>
      </p:sp>
    </p:spTree>
    <p:extLst>
      <p:ext uri="{BB962C8B-B14F-4D97-AF65-F5344CB8AC3E}">
        <p14:creationId xmlns:p14="http://schemas.microsoft.com/office/powerpoint/2010/main" val="266200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I </a:t>
            </a:r>
            <a:r>
              <a:rPr lang="es-US" sz="6250" dirty="0" err="1"/>
              <a:t>couldn't</a:t>
            </a:r>
            <a:r>
              <a:rPr lang="es-US" sz="6250" dirty="0"/>
              <a:t> </a:t>
            </a:r>
            <a:r>
              <a:rPr lang="es-US" sz="6250" dirty="0" err="1"/>
              <a:t>earn</a:t>
            </a:r>
            <a:r>
              <a:rPr lang="es-US" sz="6250" dirty="0"/>
              <a:t> </a:t>
            </a:r>
            <a:r>
              <a:rPr lang="es-US" sz="6250" dirty="0" err="1"/>
              <a:t>it</a:t>
            </a:r>
            <a:endParaRPr lang="es-US" sz="6250" dirty="0"/>
          </a:p>
          <a:p>
            <a:pPr marL="0" indent="0" algn="ctr">
              <a:buNone/>
            </a:pPr>
            <a:r>
              <a:rPr lang="es-US" sz="6250" dirty="0"/>
              <a:t>And I </a:t>
            </a:r>
            <a:r>
              <a:rPr lang="es-US" sz="6250" dirty="0" err="1"/>
              <a:t>don't</a:t>
            </a:r>
            <a:r>
              <a:rPr lang="es-US" sz="6250" dirty="0"/>
              <a:t> </a:t>
            </a:r>
            <a:r>
              <a:rPr lang="es-US" sz="6250" dirty="0" err="1"/>
              <a:t>deserve</a:t>
            </a:r>
            <a:r>
              <a:rPr lang="es-US" sz="6250" dirty="0"/>
              <a:t> </a:t>
            </a:r>
            <a:r>
              <a:rPr lang="es-US" sz="6250" dirty="0" err="1"/>
              <a:t>it</a:t>
            </a:r>
            <a:endParaRPr lang="es-US" sz="6250" dirty="0"/>
          </a:p>
          <a:p>
            <a:pPr marL="0" indent="0" algn="ctr">
              <a:buNone/>
            </a:pPr>
            <a:r>
              <a:rPr lang="es-US" sz="6250" dirty="0" err="1"/>
              <a:t>Still</a:t>
            </a:r>
            <a:r>
              <a:rPr lang="es-US" sz="6250" dirty="0"/>
              <a:t>, </a:t>
            </a:r>
            <a:r>
              <a:rPr lang="es-US" sz="6250" dirty="0" err="1"/>
              <a:t>You</a:t>
            </a:r>
            <a:r>
              <a:rPr lang="es-US" sz="6250" dirty="0"/>
              <a:t> </a:t>
            </a:r>
            <a:r>
              <a:rPr lang="es-US" sz="6250" dirty="0" err="1"/>
              <a:t>give</a:t>
            </a:r>
            <a:r>
              <a:rPr lang="es-US" sz="6250" dirty="0"/>
              <a:t> </a:t>
            </a:r>
            <a:r>
              <a:rPr lang="es-US" sz="6250" dirty="0" err="1"/>
              <a:t>Yourself</a:t>
            </a:r>
            <a:r>
              <a:rPr lang="es-US" sz="6250" dirty="0"/>
              <a:t> </a:t>
            </a:r>
            <a:r>
              <a:rPr lang="es-US" sz="6250" dirty="0" err="1"/>
              <a:t>away</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5359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86782"/>
      </p:ext>
    </p:extLst>
  </p:cSld>
  <p:clrMapOvr>
    <a:masterClrMapping/>
  </p:clrMapOvr>
  <p:transition spd="slow">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02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the</a:t>
            </a:r>
            <a:r>
              <a:rPr lang="es-US" sz="6250" dirty="0"/>
              <a:t> </a:t>
            </a:r>
            <a:r>
              <a:rPr lang="es-US" sz="6250" dirty="0" err="1"/>
              <a:t>overwhelming</a:t>
            </a:r>
            <a:r>
              <a:rPr lang="es-US" sz="6250" dirty="0"/>
              <a:t> </a:t>
            </a:r>
          </a:p>
          <a:p>
            <a:pPr marL="0" indent="0" algn="ctr">
              <a:buNone/>
            </a:pPr>
            <a:r>
              <a:rPr lang="es-US" sz="6250" dirty="0" err="1"/>
              <a:t>Never-ending</a:t>
            </a:r>
            <a:r>
              <a:rPr lang="es-US" sz="6250" dirty="0"/>
              <a:t> </a:t>
            </a:r>
          </a:p>
          <a:p>
            <a:pPr marL="0" indent="0" algn="ctr">
              <a:buNone/>
            </a:pPr>
            <a:r>
              <a:rPr lang="es-US" sz="6250" dirty="0" err="1"/>
              <a:t>Reckless</a:t>
            </a:r>
            <a:r>
              <a:rPr lang="es-US" sz="6250" dirty="0"/>
              <a:t> </a:t>
            </a:r>
            <a:r>
              <a:rPr lang="es-US" sz="6250" dirty="0" err="1"/>
              <a:t>love</a:t>
            </a:r>
            <a:r>
              <a:rPr lang="es-US" sz="6250" dirty="0"/>
              <a:t> of </a:t>
            </a:r>
            <a:r>
              <a:rPr lang="es-US" sz="6250" dirty="0" err="1"/>
              <a:t>God</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70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493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err="1"/>
              <a:t>There's</a:t>
            </a:r>
            <a:r>
              <a:rPr lang="es-US" sz="6250" dirty="0"/>
              <a:t> no </a:t>
            </a:r>
            <a:r>
              <a:rPr lang="es-US" sz="6250" dirty="0" err="1"/>
              <a:t>shadow</a:t>
            </a:r>
            <a:r>
              <a:rPr lang="es-US" sz="6250" dirty="0"/>
              <a:t> </a:t>
            </a:r>
          </a:p>
          <a:p>
            <a:pPr marL="0" indent="0" algn="ctr">
              <a:buNone/>
            </a:pPr>
            <a:r>
              <a:rPr lang="es-US" sz="6250" dirty="0" err="1"/>
              <a:t>You</a:t>
            </a:r>
            <a:r>
              <a:rPr lang="es-US" sz="6250" dirty="0"/>
              <a:t> </a:t>
            </a:r>
            <a:r>
              <a:rPr lang="es-US" sz="6250" dirty="0" err="1"/>
              <a:t>won't</a:t>
            </a:r>
            <a:r>
              <a:rPr lang="es-US" sz="6250" dirty="0"/>
              <a:t> light up</a:t>
            </a:r>
            <a:br>
              <a:rPr lang="es-US" sz="6250" dirty="0"/>
            </a:br>
            <a:r>
              <a:rPr lang="es-US" sz="6250" dirty="0"/>
              <a:t>Mountain </a:t>
            </a:r>
            <a:r>
              <a:rPr lang="es-US" sz="6250" dirty="0" err="1"/>
              <a:t>You</a:t>
            </a:r>
            <a:r>
              <a:rPr lang="es-US" sz="6250" dirty="0"/>
              <a:t> </a:t>
            </a:r>
            <a:r>
              <a:rPr lang="es-US" sz="6250" dirty="0" err="1"/>
              <a:t>won't</a:t>
            </a:r>
            <a:r>
              <a:rPr lang="es-US" sz="6250" dirty="0"/>
              <a:t> </a:t>
            </a:r>
            <a:r>
              <a:rPr lang="es-US" sz="6250" dirty="0" err="1"/>
              <a:t>climb</a:t>
            </a:r>
            <a:r>
              <a:rPr lang="es-US" sz="6250" dirty="0"/>
              <a:t> up</a:t>
            </a:r>
            <a:br>
              <a:rPr lang="es-US" sz="6250" dirty="0"/>
            </a:br>
            <a:r>
              <a:rPr lang="es-US" sz="6250" dirty="0" err="1"/>
              <a:t>Coming</a:t>
            </a:r>
            <a:r>
              <a:rPr lang="es-US" sz="6250" dirty="0"/>
              <a:t> </a:t>
            </a:r>
            <a:r>
              <a:rPr lang="es-US" sz="6250" dirty="0" err="1"/>
              <a:t>after</a:t>
            </a:r>
            <a:r>
              <a:rPr lang="es-US" sz="6250" dirty="0"/>
              <a:t> me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49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err="1"/>
              <a:t>There's</a:t>
            </a:r>
            <a:r>
              <a:rPr lang="es-US" sz="6250" dirty="0"/>
              <a:t> no </a:t>
            </a:r>
            <a:r>
              <a:rPr lang="es-US" sz="6250" dirty="0" err="1"/>
              <a:t>wall</a:t>
            </a:r>
            <a:r>
              <a:rPr lang="es-US" sz="6250" dirty="0"/>
              <a:t> </a:t>
            </a:r>
            <a:r>
              <a:rPr lang="es-US" sz="6250" dirty="0" err="1"/>
              <a:t>You</a:t>
            </a:r>
            <a:r>
              <a:rPr lang="es-US" sz="6250" dirty="0"/>
              <a:t> </a:t>
            </a:r>
            <a:r>
              <a:rPr lang="es-US" sz="6250" dirty="0" err="1"/>
              <a:t>won't</a:t>
            </a:r>
            <a:r>
              <a:rPr lang="es-US" sz="6250" dirty="0"/>
              <a:t> </a:t>
            </a:r>
            <a:r>
              <a:rPr lang="es-US" sz="6250" dirty="0" err="1"/>
              <a:t>kick</a:t>
            </a:r>
            <a:r>
              <a:rPr lang="es-US" sz="6250" dirty="0"/>
              <a:t> </a:t>
            </a:r>
            <a:r>
              <a:rPr lang="es-US" sz="6250" dirty="0" err="1"/>
              <a:t>down</a:t>
            </a:r>
            <a:br>
              <a:rPr lang="es-US" sz="6250" dirty="0"/>
            </a:br>
            <a:r>
              <a:rPr lang="es-US" sz="6250" dirty="0"/>
              <a:t>Lie </a:t>
            </a:r>
            <a:r>
              <a:rPr lang="es-US" sz="6250" dirty="0" err="1"/>
              <a:t>You</a:t>
            </a:r>
            <a:r>
              <a:rPr lang="es-US" sz="6250" dirty="0"/>
              <a:t> </a:t>
            </a:r>
            <a:r>
              <a:rPr lang="es-US" sz="6250" dirty="0" err="1"/>
              <a:t>won't</a:t>
            </a:r>
            <a:r>
              <a:rPr lang="es-US" sz="6250" dirty="0"/>
              <a:t> </a:t>
            </a:r>
            <a:r>
              <a:rPr lang="es-US" sz="6250" dirty="0" err="1"/>
              <a:t>tear</a:t>
            </a:r>
            <a:r>
              <a:rPr lang="es-US" sz="6250" dirty="0"/>
              <a:t> </a:t>
            </a:r>
            <a:r>
              <a:rPr lang="es-US" sz="6250" dirty="0" err="1"/>
              <a:t>down</a:t>
            </a:r>
            <a:br>
              <a:rPr lang="es-US" sz="6250" dirty="0"/>
            </a:br>
            <a:r>
              <a:rPr lang="es-US" sz="6250" dirty="0" err="1"/>
              <a:t>Coming</a:t>
            </a:r>
            <a:r>
              <a:rPr lang="es-US" sz="6250" dirty="0"/>
              <a:t> </a:t>
            </a:r>
            <a:r>
              <a:rPr lang="es-US" sz="6250" dirty="0" err="1"/>
              <a:t>after</a:t>
            </a:r>
            <a:r>
              <a:rPr lang="es-US" sz="6250" dirty="0"/>
              <a:t> me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66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err="1"/>
              <a:t>There's</a:t>
            </a:r>
            <a:r>
              <a:rPr lang="es-US" sz="6250" dirty="0"/>
              <a:t> no </a:t>
            </a:r>
            <a:r>
              <a:rPr lang="es-US" sz="6250" dirty="0" err="1"/>
              <a:t>shadow</a:t>
            </a:r>
            <a:r>
              <a:rPr lang="es-US" sz="6250" dirty="0"/>
              <a:t> </a:t>
            </a:r>
          </a:p>
          <a:p>
            <a:pPr marL="0" indent="0" algn="ctr">
              <a:buNone/>
            </a:pPr>
            <a:r>
              <a:rPr lang="es-US" sz="6250" dirty="0" err="1"/>
              <a:t>You</a:t>
            </a:r>
            <a:r>
              <a:rPr lang="es-US" sz="6250" dirty="0"/>
              <a:t> </a:t>
            </a:r>
            <a:r>
              <a:rPr lang="es-US" sz="6250" dirty="0" err="1"/>
              <a:t>won't</a:t>
            </a:r>
            <a:r>
              <a:rPr lang="es-US" sz="6250" dirty="0"/>
              <a:t> light up</a:t>
            </a:r>
            <a:br>
              <a:rPr lang="es-US" sz="6250" dirty="0"/>
            </a:br>
            <a:r>
              <a:rPr lang="es-US" sz="6250" dirty="0"/>
              <a:t>Mountain </a:t>
            </a:r>
            <a:r>
              <a:rPr lang="es-US" sz="6250" dirty="0" err="1"/>
              <a:t>You</a:t>
            </a:r>
            <a:r>
              <a:rPr lang="es-US" sz="6250" dirty="0"/>
              <a:t> </a:t>
            </a:r>
            <a:r>
              <a:rPr lang="es-US" sz="6250" dirty="0" err="1"/>
              <a:t>won't</a:t>
            </a:r>
            <a:r>
              <a:rPr lang="es-US" sz="6250" dirty="0"/>
              <a:t> </a:t>
            </a:r>
            <a:r>
              <a:rPr lang="es-US" sz="6250" dirty="0" err="1"/>
              <a:t>climb</a:t>
            </a:r>
            <a:r>
              <a:rPr lang="es-US" sz="6250" dirty="0"/>
              <a:t> up</a:t>
            </a:r>
            <a:br>
              <a:rPr lang="es-US" sz="6250" dirty="0"/>
            </a:br>
            <a:r>
              <a:rPr lang="es-US" sz="6250" dirty="0" err="1"/>
              <a:t>Coming</a:t>
            </a:r>
            <a:r>
              <a:rPr lang="es-US" sz="6250" dirty="0"/>
              <a:t> </a:t>
            </a:r>
            <a:r>
              <a:rPr lang="es-US" sz="6250" dirty="0" err="1"/>
              <a:t>after</a:t>
            </a:r>
            <a:r>
              <a:rPr lang="es-US" sz="6250" dirty="0"/>
              <a:t> me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123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latin typeface="Calibri" panose="020F0502020204030204" pitchFamily="34" charset="0"/>
                <a:cs typeface="Calibri" panose="020F0502020204030204" pitchFamily="34" charset="0"/>
              </a:rPr>
              <a:t>Reckless Love</a:t>
            </a:r>
            <a:endParaRPr lang="en-US"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7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err="1"/>
              <a:t>There's</a:t>
            </a:r>
            <a:r>
              <a:rPr lang="es-US" sz="6250" dirty="0"/>
              <a:t> no </a:t>
            </a:r>
            <a:r>
              <a:rPr lang="es-US" sz="6250" dirty="0" err="1"/>
              <a:t>wall</a:t>
            </a:r>
            <a:r>
              <a:rPr lang="es-US" sz="6250" dirty="0"/>
              <a:t> </a:t>
            </a:r>
            <a:r>
              <a:rPr lang="es-US" sz="6250" dirty="0" err="1"/>
              <a:t>You</a:t>
            </a:r>
            <a:r>
              <a:rPr lang="es-US" sz="6250" dirty="0"/>
              <a:t> </a:t>
            </a:r>
            <a:r>
              <a:rPr lang="es-US" sz="6250" dirty="0" err="1"/>
              <a:t>won't</a:t>
            </a:r>
            <a:r>
              <a:rPr lang="es-US" sz="6250" dirty="0"/>
              <a:t> </a:t>
            </a:r>
            <a:r>
              <a:rPr lang="es-US" sz="6250" dirty="0" err="1"/>
              <a:t>kick</a:t>
            </a:r>
            <a:r>
              <a:rPr lang="es-US" sz="6250" dirty="0"/>
              <a:t> </a:t>
            </a:r>
            <a:r>
              <a:rPr lang="es-US" sz="6250" dirty="0" err="1"/>
              <a:t>down</a:t>
            </a:r>
            <a:br>
              <a:rPr lang="es-US" sz="6250" dirty="0"/>
            </a:br>
            <a:r>
              <a:rPr lang="es-US" sz="6250" dirty="0"/>
              <a:t>Lie </a:t>
            </a:r>
            <a:r>
              <a:rPr lang="es-US" sz="6250" dirty="0" err="1"/>
              <a:t>You</a:t>
            </a:r>
            <a:r>
              <a:rPr lang="es-US" sz="6250" dirty="0"/>
              <a:t> </a:t>
            </a:r>
            <a:r>
              <a:rPr lang="es-US" sz="6250" dirty="0" err="1"/>
              <a:t>won't</a:t>
            </a:r>
            <a:r>
              <a:rPr lang="es-US" sz="6250" dirty="0"/>
              <a:t> </a:t>
            </a:r>
            <a:r>
              <a:rPr lang="es-US" sz="6250" dirty="0" err="1"/>
              <a:t>tear</a:t>
            </a:r>
            <a:r>
              <a:rPr lang="es-US" sz="6250" dirty="0"/>
              <a:t> </a:t>
            </a:r>
            <a:r>
              <a:rPr lang="es-US" sz="6250" dirty="0" err="1"/>
              <a:t>down</a:t>
            </a:r>
            <a:br>
              <a:rPr lang="es-US" sz="6250" dirty="0"/>
            </a:br>
            <a:r>
              <a:rPr lang="es-US" sz="6250" dirty="0" err="1"/>
              <a:t>Coming</a:t>
            </a:r>
            <a:r>
              <a:rPr lang="es-US" sz="6250" dirty="0"/>
              <a:t> </a:t>
            </a:r>
            <a:r>
              <a:rPr lang="es-US" sz="6250" dirty="0" err="1"/>
              <a:t>after</a:t>
            </a:r>
            <a:r>
              <a:rPr lang="es-US" sz="6250" dirty="0"/>
              <a:t> me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5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55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the</a:t>
            </a:r>
            <a:r>
              <a:rPr lang="es-US" sz="6250" dirty="0"/>
              <a:t> </a:t>
            </a:r>
            <a:r>
              <a:rPr lang="es-US" sz="6250" dirty="0" err="1"/>
              <a:t>overwhelming</a:t>
            </a:r>
            <a:r>
              <a:rPr lang="es-US" sz="6250" dirty="0"/>
              <a:t> </a:t>
            </a:r>
          </a:p>
          <a:p>
            <a:pPr marL="0" indent="0" algn="ctr">
              <a:buNone/>
            </a:pPr>
            <a:r>
              <a:rPr lang="es-US" sz="6250" dirty="0" err="1"/>
              <a:t>Never-ending</a:t>
            </a:r>
            <a:r>
              <a:rPr lang="es-US" sz="6250" dirty="0"/>
              <a:t> </a:t>
            </a:r>
          </a:p>
          <a:p>
            <a:pPr marL="0" indent="0" algn="ctr">
              <a:buNone/>
            </a:pPr>
            <a:r>
              <a:rPr lang="es-US" sz="6250" dirty="0" err="1"/>
              <a:t>Reckless</a:t>
            </a:r>
            <a:r>
              <a:rPr lang="es-US" sz="6250" dirty="0"/>
              <a:t> </a:t>
            </a:r>
            <a:r>
              <a:rPr lang="es-US" sz="6250" dirty="0" err="1"/>
              <a:t>love</a:t>
            </a:r>
            <a:r>
              <a:rPr lang="es-US" sz="6250" dirty="0"/>
              <a:t> of </a:t>
            </a:r>
            <a:r>
              <a:rPr lang="es-US" sz="6250" dirty="0" err="1"/>
              <a:t>God</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65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it</a:t>
            </a:r>
            <a:r>
              <a:rPr lang="es-US" sz="6250" dirty="0"/>
              <a:t> </a:t>
            </a:r>
            <a:r>
              <a:rPr lang="es-US" sz="6250" dirty="0" err="1"/>
              <a:t>chases</a:t>
            </a:r>
            <a:r>
              <a:rPr lang="es-US" sz="6250" dirty="0"/>
              <a:t> me </a:t>
            </a:r>
            <a:r>
              <a:rPr lang="es-US" sz="6250" dirty="0" err="1"/>
              <a:t>down</a:t>
            </a:r>
            <a:endParaRPr lang="es-US" sz="6250" dirty="0"/>
          </a:p>
          <a:p>
            <a:pPr marL="0" indent="0" algn="ctr">
              <a:buNone/>
            </a:pPr>
            <a:r>
              <a:rPr lang="es-US" sz="6250" dirty="0" err="1"/>
              <a:t>Fights</a:t>
            </a:r>
            <a:r>
              <a:rPr lang="es-US" sz="6250" dirty="0"/>
              <a:t> '</a:t>
            </a:r>
            <a:r>
              <a:rPr lang="es-US" sz="6250" dirty="0" err="1"/>
              <a:t>til</a:t>
            </a:r>
            <a:r>
              <a:rPr lang="es-US" sz="6250" dirty="0"/>
              <a:t> </a:t>
            </a:r>
            <a:r>
              <a:rPr lang="es-US" sz="6250" dirty="0" err="1"/>
              <a:t>I'm</a:t>
            </a:r>
            <a:r>
              <a:rPr lang="es-US" sz="6250" dirty="0"/>
              <a:t> </a:t>
            </a:r>
            <a:r>
              <a:rPr lang="es-US" sz="6250" dirty="0" err="1"/>
              <a:t>found</a:t>
            </a:r>
            <a:endParaRPr lang="es-US" sz="6250" dirty="0"/>
          </a:p>
          <a:p>
            <a:pPr marL="0" indent="0" algn="ctr">
              <a:buNone/>
            </a:pPr>
            <a:r>
              <a:rPr lang="es-US" sz="6250" dirty="0" err="1"/>
              <a:t>Leaves</a:t>
            </a:r>
            <a:r>
              <a:rPr lang="es-US" sz="6250" dirty="0"/>
              <a:t> </a:t>
            </a:r>
            <a:r>
              <a:rPr lang="es-US" sz="6250" dirty="0" err="1"/>
              <a:t>the</a:t>
            </a:r>
            <a:r>
              <a:rPr lang="es-US" sz="6250" dirty="0"/>
              <a:t> </a:t>
            </a:r>
            <a:r>
              <a:rPr lang="es-US" sz="6250" dirty="0" err="1"/>
              <a:t>ninety-nine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54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I </a:t>
            </a:r>
            <a:r>
              <a:rPr lang="es-US" sz="6250" dirty="0" err="1"/>
              <a:t>couldn't</a:t>
            </a:r>
            <a:r>
              <a:rPr lang="es-US" sz="6250" dirty="0"/>
              <a:t> </a:t>
            </a:r>
            <a:r>
              <a:rPr lang="es-US" sz="6250" dirty="0" err="1"/>
              <a:t>earn</a:t>
            </a:r>
            <a:r>
              <a:rPr lang="es-US" sz="6250" dirty="0"/>
              <a:t> </a:t>
            </a:r>
            <a:r>
              <a:rPr lang="es-US" sz="6250" dirty="0" err="1"/>
              <a:t>it</a:t>
            </a:r>
            <a:endParaRPr lang="es-US" sz="6250" dirty="0"/>
          </a:p>
          <a:p>
            <a:pPr marL="0" indent="0" algn="ctr">
              <a:buNone/>
            </a:pPr>
            <a:r>
              <a:rPr lang="es-US" sz="6250" dirty="0"/>
              <a:t>And I </a:t>
            </a:r>
            <a:r>
              <a:rPr lang="es-US" sz="6250" dirty="0" err="1"/>
              <a:t>don't</a:t>
            </a:r>
            <a:r>
              <a:rPr lang="es-US" sz="6250" dirty="0"/>
              <a:t> </a:t>
            </a:r>
            <a:r>
              <a:rPr lang="es-US" sz="6250" dirty="0" err="1"/>
              <a:t>deserve</a:t>
            </a:r>
            <a:r>
              <a:rPr lang="es-US" sz="6250" dirty="0"/>
              <a:t> </a:t>
            </a:r>
            <a:r>
              <a:rPr lang="es-US" sz="6250" dirty="0" err="1"/>
              <a:t>it</a:t>
            </a:r>
            <a:endParaRPr lang="es-US" sz="6250" dirty="0"/>
          </a:p>
          <a:p>
            <a:pPr marL="0" indent="0" algn="ctr">
              <a:buNone/>
            </a:pPr>
            <a:r>
              <a:rPr lang="es-US" sz="6250" dirty="0" err="1"/>
              <a:t>Still</a:t>
            </a:r>
            <a:r>
              <a:rPr lang="es-US" sz="6250" dirty="0"/>
              <a:t>, </a:t>
            </a:r>
            <a:r>
              <a:rPr lang="es-US" sz="6250" dirty="0" err="1"/>
              <a:t>You</a:t>
            </a:r>
            <a:r>
              <a:rPr lang="es-US" sz="6250" dirty="0"/>
              <a:t> </a:t>
            </a:r>
            <a:r>
              <a:rPr lang="es-US" sz="6250" dirty="0" err="1"/>
              <a:t>give</a:t>
            </a:r>
            <a:r>
              <a:rPr lang="es-US" sz="6250" dirty="0"/>
              <a:t> </a:t>
            </a:r>
            <a:r>
              <a:rPr lang="es-US" sz="6250" dirty="0" err="1"/>
              <a:t>Yourself</a:t>
            </a:r>
            <a:r>
              <a:rPr lang="es-US" sz="6250" dirty="0"/>
              <a:t> </a:t>
            </a:r>
            <a:r>
              <a:rPr lang="es-US" sz="6250" dirty="0" err="1"/>
              <a:t>away</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61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the</a:t>
            </a:r>
            <a:r>
              <a:rPr lang="es-US" sz="6250" dirty="0"/>
              <a:t> </a:t>
            </a:r>
            <a:r>
              <a:rPr lang="es-US" sz="6250" dirty="0" err="1"/>
              <a:t>overwhelming</a:t>
            </a:r>
            <a:r>
              <a:rPr lang="es-US" sz="6250" dirty="0"/>
              <a:t> </a:t>
            </a:r>
          </a:p>
          <a:p>
            <a:pPr marL="0" indent="0" algn="ctr">
              <a:buNone/>
            </a:pPr>
            <a:r>
              <a:rPr lang="es-US" sz="6250" dirty="0" err="1"/>
              <a:t>Never-ending</a:t>
            </a:r>
            <a:r>
              <a:rPr lang="es-US" sz="6250" dirty="0"/>
              <a:t> </a:t>
            </a:r>
          </a:p>
          <a:p>
            <a:pPr marL="0" indent="0" algn="ctr">
              <a:buNone/>
            </a:pPr>
            <a:r>
              <a:rPr lang="es-US" sz="6250" dirty="0" err="1"/>
              <a:t>Reckless</a:t>
            </a:r>
            <a:r>
              <a:rPr lang="es-US" sz="6250" dirty="0"/>
              <a:t> </a:t>
            </a:r>
            <a:r>
              <a:rPr lang="es-US" sz="6250" dirty="0" err="1"/>
              <a:t>love</a:t>
            </a:r>
            <a:r>
              <a:rPr lang="es-US" sz="6250" dirty="0"/>
              <a:t> of </a:t>
            </a:r>
            <a:r>
              <a:rPr lang="es-US" sz="6250" dirty="0" err="1"/>
              <a:t>God</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4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latin typeface="Calibri" panose="020F0502020204030204" pitchFamily="34" charset="0"/>
                <a:cs typeface="Calibri" panose="020F0502020204030204" pitchFamily="34" charset="0"/>
              </a:rPr>
              <a:t>CHAMPION</a:t>
            </a:r>
            <a:endParaRPr lang="en-US"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789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You are my champion</a:t>
            </a:r>
          </a:p>
          <a:p>
            <a:pPr marL="0" indent="0" algn="ctr">
              <a:buNone/>
            </a:pPr>
            <a:r>
              <a:rPr lang="en-US" sz="6250" dirty="0">
                <a:latin typeface="Calibri" panose="020F0502020204030204" pitchFamily="34" charset="0"/>
                <a:cs typeface="Calibri" panose="020F0502020204030204" pitchFamily="34" charset="0"/>
              </a:rPr>
              <a:t>Giants fall when You stand</a:t>
            </a:r>
          </a:p>
          <a:p>
            <a:pPr marL="0" indent="0" algn="ctr">
              <a:buNone/>
            </a:pPr>
            <a:r>
              <a:rPr lang="en-US" sz="6250" dirty="0">
                <a:latin typeface="Calibri" panose="020F0502020204030204" pitchFamily="34" charset="0"/>
                <a:cs typeface="Calibri" panose="020F0502020204030204" pitchFamily="34" charset="0"/>
              </a:rPr>
              <a:t>Undefeated</a:t>
            </a:r>
          </a:p>
          <a:p>
            <a:pPr marL="0" indent="0" algn="ctr">
              <a:buNone/>
            </a:pPr>
            <a:r>
              <a:rPr lang="en-US" sz="6250" dirty="0">
                <a:latin typeface="Calibri" panose="020F0502020204030204" pitchFamily="34" charset="0"/>
                <a:cs typeface="Calibri" panose="020F0502020204030204" pitchFamily="34" charset="0"/>
              </a:rPr>
              <a:t>Every battle You've won</a:t>
            </a:r>
          </a:p>
        </p:txBody>
      </p:sp>
    </p:spTree>
    <p:extLst>
      <p:ext uri="{BB962C8B-B14F-4D97-AF65-F5344CB8AC3E}">
        <p14:creationId xmlns:p14="http://schemas.microsoft.com/office/powerpoint/2010/main" val="17966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solidFill>
                  <a:schemeClr val="bg1"/>
                </a:solidFill>
                <a:latin typeface="Calibri" panose="020F0502020204030204" pitchFamily="34" charset="0"/>
                <a:cs typeface="Calibri" panose="020F0502020204030204" pitchFamily="34" charset="0"/>
              </a:rPr>
              <a:t> </a:t>
            </a:r>
            <a:r>
              <a:rPr lang="en-US" sz="6250" dirty="0">
                <a:latin typeface="Calibri" panose="020F0502020204030204" pitchFamily="34" charset="0"/>
                <a:cs typeface="Calibri" panose="020F0502020204030204" pitchFamily="34" charset="0"/>
              </a:rPr>
              <a:t>I am who You say I am</a:t>
            </a:r>
          </a:p>
          <a:p>
            <a:pPr marL="0" indent="0" algn="ctr">
              <a:buNone/>
            </a:pPr>
            <a:r>
              <a:rPr lang="en-US" sz="6250" dirty="0">
                <a:latin typeface="Calibri" panose="020F0502020204030204" pitchFamily="34" charset="0"/>
                <a:cs typeface="Calibri" panose="020F0502020204030204" pitchFamily="34" charset="0"/>
              </a:rPr>
              <a:t>You crown me with confidence</a:t>
            </a:r>
          </a:p>
          <a:p>
            <a:pPr marL="0" indent="0" algn="ctr">
              <a:buNone/>
            </a:pPr>
            <a:r>
              <a:rPr lang="en-US" sz="6250" dirty="0">
                <a:latin typeface="Calibri" panose="020F0502020204030204" pitchFamily="34" charset="0"/>
                <a:cs typeface="Calibri" panose="020F0502020204030204" pitchFamily="34" charset="0"/>
              </a:rPr>
              <a:t>I am seated</a:t>
            </a:r>
          </a:p>
        </p:txBody>
      </p:sp>
    </p:spTree>
    <p:extLst>
      <p:ext uri="{BB962C8B-B14F-4D97-AF65-F5344CB8AC3E}">
        <p14:creationId xmlns:p14="http://schemas.microsoft.com/office/powerpoint/2010/main" val="241893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latinLnBrk="1">
              <a:buNone/>
            </a:pPr>
            <a:r>
              <a:rPr lang="es-US" sz="6250" dirty="0" err="1"/>
              <a:t>Before</a:t>
            </a:r>
            <a:r>
              <a:rPr lang="es-US" sz="6250" dirty="0"/>
              <a:t> I </a:t>
            </a:r>
            <a:r>
              <a:rPr lang="es-US" sz="6250" dirty="0" err="1"/>
              <a:t>spoke</a:t>
            </a:r>
            <a:r>
              <a:rPr lang="es-US" sz="6250" dirty="0"/>
              <a:t> a Word</a:t>
            </a:r>
          </a:p>
          <a:p>
            <a:pPr marL="0" indent="0" algn="ctr" latinLnBrk="1">
              <a:buNone/>
            </a:pPr>
            <a:r>
              <a:rPr lang="es-US" sz="6250" dirty="0" err="1"/>
              <a:t>You</a:t>
            </a:r>
            <a:r>
              <a:rPr lang="es-US" sz="6250" dirty="0"/>
              <a:t> </a:t>
            </a:r>
            <a:r>
              <a:rPr lang="es-US" sz="6250" dirty="0" err="1"/>
              <a:t>were</a:t>
            </a:r>
            <a:r>
              <a:rPr lang="es-US" sz="6250" dirty="0"/>
              <a:t> </a:t>
            </a:r>
            <a:r>
              <a:rPr lang="es-US" sz="6250" dirty="0" err="1"/>
              <a:t>singing</a:t>
            </a:r>
            <a:r>
              <a:rPr lang="es-US" sz="6250" dirty="0"/>
              <a:t> </a:t>
            </a:r>
            <a:r>
              <a:rPr lang="es-US" sz="6250" dirty="0" err="1"/>
              <a:t>over</a:t>
            </a:r>
            <a:r>
              <a:rPr lang="es-US" sz="6250" dirty="0"/>
              <a:t> me</a:t>
            </a:r>
            <a:br>
              <a:rPr lang="es-US" sz="6250" dirty="0"/>
            </a:br>
            <a:r>
              <a:rPr lang="es-US" sz="6250" dirty="0" err="1"/>
              <a:t>You</a:t>
            </a:r>
            <a:r>
              <a:rPr lang="es-US" sz="6250" dirty="0"/>
              <a:t> </a:t>
            </a:r>
            <a:r>
              <a:rPr lang="es-US" sz="6250" dirty="0" err="1"/>
              <a:t>have</a:t>
            </a:r>
            <a:r>
              <a:rPr lang="es-US" sz="6250" dirty="0"/>
              <a:t> </a:t>
            </a:r>
            <a:r>
              <a:rPr lang="es-US" sz="6250" dirty="0" err="1"/>
              <a:t>been</a:t>
            </a:r>
            <a:r>
              <a:rPr lang="es-US" sz="6250" dirty="0"/>
              <a:t> so, so </a:t>
            </a:r>
            <a:r>
              <a:rPr lang="es-US" sz="6250" dirty="0" err="1"/>
              <a:t>good</a:t>
            </a:r>
            <a:r>
              <a:rPr lang="es-US" sz="6250" dirty="0"/>
              <a:t> to me</a:t>
            </a:r>
            <a:endParaRPr lang="en-US" sz="6250" dirty="0">
              <a:cs typeface="Calibri" panose="020F0502020204030204" pitchFamily="34" charset="0"/>
            </a:endParaRPr>
          </a:p>
        </p:txBody>
      </p:sp>
    </p:spTree>
    <p:extLst>
      <p:ext uri="{BB962C8B-B14F-4D97-AF65-F5344CB8AC3E}">
        <p14:creationId xmlns:p14="http://schemas.microsoft.com/office/powerpoint/2010/main" val="617011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In the Heavenly place Undefeated</a:t>
            </a:r>
          </a:p>
          <a:p>
            <a:pPr marL="0" indent="0" algn="ctr">
              <a:buNone/>
            </a:pPr>
            <a:r>
              <a:rPr lang="en-US" sz="6250" dirty="0">
                <a:latin typeface="Calibri" panose="020F0502020204030204" pitchFamily="34" charset="0"/>
                <a:cs typeface="Calibri" panose="020F0502020204030204" pitchFamily="34" charset="0"/>
              </a:rPr>
              <a:t>With the One </a:t>
            </a:r>
          </a:p>
          <a:p>
            <a:pPr marL="0" indent="0" algn="ctr">
              <a:buNone/>
            </a:pPr>
            <a:r>
              <a:rPr lang="en-US" sz="6250" dirty="0">
                <a:latin typeface="Calibri" panose="020F0502020204030204" pitchFamily="34" charset="0"/>
                <a:cs typeface="Calibri" panose="020F0502020204030204" pitchFamily="34" charset="0"/>
              </a:rPr>
              <a:t>who has conquered it all</a:t>
            </a:r>
          </a:p>
        </p:txBody>
      </p:sp>
    </p:spTree>
    <p:extLst>
      <p:ext uri="{BB962C8B-B14F-4D97-AF65-F5344CB8AC3E}">
        <p14:creationId xmlns:p14="http://schemas.microsoft.com/office/powerpoint/2010/main" val="219704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I've tried so hard to see it</a:t>
            </a:r>
          </a:p>
          <a:p>
            <a:pPr marL="0" indent="0" algn="ctr">
              <a:buNone/>
            </a:pPr>
            <a:r>
              <a:rPr lang="en-US" sz="6250" dirty="0">
                <a:latin typeface="Calibri" panose="020F0502020204030204" pitchFamily="34" charset="0"/>
                <a:cs typeface="Calibri" panose="020F0502020204030204" pitchFamily="34" charset="0"/>
              </a:rPr>
              <a:t>Took me so long to believe it</a:t>
            </a:r>
          </a:p>
          <a:p>
            <a:pPr marL="0" indent="0" algn="ctr">
              <a:buNone/>
            </a:pPr>
            <a:r>
              <a:rPr lang="en-US" sz="6250" dirty="0">
                <a:latin typeface="Calibri" panose="020F0502020204030204" pitchFamily="34" charset="0"/>
                <a:cs typeface="Calibri" panose="020F0502020204030204" pitchFamily="34" charset="0"/>
              </a:rPr>
              <a:t>That You'd choose someone like me</a:t>
            </a:r>
          </a:p>
          <a:p>
            <a:pPr marL="0" indent="0" algn="ctr">
              <a:buNone/>
            </a:pPr>
            <a:r>
              <a:rPr lang="en-US" sz="6250" dirty="0">
                <a:latin typeface="Calibri" panose="020F0502020204030204" pitchFamily="34" charset="0"/>
                <a:cs typeface="Calibri" panose="020F0502020204030204" pitchFamily="34" charset="0"/>
              </a:rPr>
              <a:t>To carry Your victory</a:t>
            </a:r>
          </a:p>
        </p:txBody>
      </p:sp>
    </p:spTree>
    <p:extLst>
      <p:ext uri="{BB962C8B-B14F-4D97-AF65-F5344CB8AC3E}">
        <p14:creationId xmlns:p14="http://schemas.microsoft.com/office/powerpoint/2010/main" val="24579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Perfection could never earn it</a:t>
            </a:r>
          </a:p>
          <a:p>
            <a:pPr marL="0" indent="0" algn="ctr">
              <a:buNone/>
            </a:pPr>
            <a:r>
              <a:rPr lang="en-US" sz="6250" dirty="0">
                <a:latin typeface="Calibri" panose="020F0502020204030204" pitchFamily="34" charset="0"/>
                <a:cs typeface="Calibri" panose="020F0502020204030204" pitchFamily="34" charset="0"/>
              </a:rPr>
              <a:t>You give what we don't deserve and</a:t>
            </a:r>
          </a:p>
          <a:p>
            <a:pPr marL="0" indent="0" algn="ctr">
              <a:buNone/>
            </a:pPr>
            <a:r>
              <a:rPr lang="en-US" sz="6250" dirty="0">
                <a:latin typeface="Calibri" panose="020F0502020204030204" pitchFamily="34" charset="0"/>
                <a:cs typeface="Calibri" panose="020F0502020204030204" pitchFamily="34" charset="0"/>
              </a:rPr>
              <a:t>You take the broken things</a:t>
            </a:r>
          </a:p>
          <a:p>
            <a:pPr marL="0" indent="0" algn="ctr">
              <a:buNone/>
            </a:pPr>
            <a:r>
              <a:rPr lang="en-US" sz="6250" dirty="0">
                <a:latin typeface="Calibri" panose="020F0502020204030204" pitchFamily="34" charset="0"/>
                <a:cs typeface="Calibri" panose="020F0502020204030204" pitchFamily="34" charset="0"/>
              </a:rPr>
              <a:t>And raise them to glory</a:t>
            </a:r>
          </a:p>
        </p:txBody>
      </p:sp>
    </p:spTree>
    <p:extLst>
      <p:ext uri="{BB962C8B-B14F-4D97-AF65-F5344CB8AC3E}">
        <p14:creationId xmlns:p14="http://schemas.microsoft.com/office/powerpoint/2010/main" val="418487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You are my champion</a:t>
            </a:r>
          </a:p>
          <a:p>
            <a:pPr marL="0" indent="0" algn="ctr">
              <a:buNone/>
            </a:pPr>
            <a:r>
              <a:rPr lang="en-US" sz="6250" dirty="0">
                <a:latin typeface="Calibri" panose="020F0502020204030204" pitchFamily="34" charset="0"/>
                <a:cs typeface="Calibri" panose="020F0502020204030204" pitchFamily="34" charset="0"/>
              </a:rPr>
              <a:t>Giants fall when You stand</a:t>
            </a:r>
          </a:p>
          <a:p>
            <a:pPr marL="0" indent="0" algn="ctr">
              <a:buNone/>
            </a:pPr>
            <a:r>
              <a:rPr lang="en-US" sz="6250" dirty="0">
                <a:latin typeface="Calibri" panose="020F0502020204030204" pitchFamily="34" charset="0"/>
                <a:cs typeface="Calibri" panose="020F0502020204030204" pitchFamily="34" charset="0"/>
              </a:rPr>
              <a:t>Undefeated</a:t>
            </a:r>
          </a:p>
          <a:p>
            <a:pPr marL="0" indent="0" algn="ctr">
              <a:buNone/>
            </a:pPr>
            <a:r>
              <a:rPr lang="en-US" sz="6250" dirty="0">
                <a:latin typeface="Calibri" panose="020F0502020204030204" pitchFamily="34" charset="0"/>
                <a:cs typeface="Calibri" panose="020F0502020204030204" pitchFamily="34" charset="0"/>
              </a:rPr>
              <a:t>Every battle You've won</a:t>
            </a:r>
          </a:p>
        </p:txBody>
      </p:sp>
    </p:spTree>
    <p:extLst>
      <p:ext uri="{BB962C8B-B14F-4D97-AF65-F5344CB8AC3E}">
        <p14:creationId xmlns:p14="http://schemas.microsoft.com/office/powerpoint/2010/main" val="677424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solidFill>
                  <a:schemeClr val="bg1"/>
                </a:solidFill>
                <a:latin typeface="Calibri" panose="020F0502020204030204" pitchFamily="34" charset="0"/>
                <a:cs typeface="Calibri" panose="020F0502020204030204" pitchFamily="34" charset="0"/>
              </a:rPr>
              <a:t> </a:t>
            </a:r>
            <a:r>
              <a:rPr lang="en-US" sz="6250" dirty="0">
                <a:latin typeface="Calibri" panose="020F0502020204030204" pitchFamily="34" charset="0"/>
                <a:cs typeface="Calibri" panose="020F0502020204030204" pitchFamily="34" charset="0"/>
              </a:rPr>
              <a:t>I am who You say I am</a:t>
            </a:r>
          </a:p>
          <a:p>
            <a:pPr marL="0" indent="0" algn="ctr">
              <a:buNone/>
            </a:pPr>
            <a:r>
              <a:rPr lang="en-US" sz="6250" dirty="0">
                <a:latin typeface="Calibri" panose="020F0502020204030204" pitchFamily="34" charset="0"/>
                <a:cs typeface="Calibri" panose="020F0502020204030204" pitchFamily="34" charset="0"/>
              </a:rPr>
              <a:t>You crown me with confidence</a:t>
            </a:r>
          </a:p>
          <a:p>
            <a:pPr marL="0" indent="0" algn="ctr">
              <a:buNone/>
            </a:pPr>
            <a:r>
              <a:rPr lang="en-US" sz="6250" dirty="0">
                <a:latin typeface="Calibri" panose="020F0502020204030204" pitchFamily="34" charset="0"/>
                <a:cs typeface="Calibri" panose="020F0502020204030204" pitchFamily="34" charset="0"/>
              </a:rPr>
              <a:t>I am seated</a:t>
            </a:r>
          </a:p>
        </p:txBody>
      </p:sp>
    </p:spTree>
    <p:extLst>
      <p:ext uri="{BB962C8B-B14F-4D97-AF65-F5344CB8AC3E}">
        <p14:creationId xmlns:p14="http://schemas.microsoft.com/office/powerpoint/2010/main" val="14181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In the Heavenly place Undefeated</a:t>
            </a:r>
          </a:p>
          <a:p>
            <a:pPr marL="0" indent="0" algn="ctr">
              <a:buNone/>
            </a:pPr>
            <a:r>
              <a:rPr lang="en-US" sz="6250" dirty="0">
                <a:latin typeface="Calibri" panose="020F0502020204030204" pitchFamily="34" charset="0"/>
                <a:cs typeface="Calibri" panose="020F0502020204030204" pitchFamily="34" charset="0"/>
              </a:rPr>
              <a:t>With the One </a:t>
            </a:r>
          </a:p>
          <a:p>
            <a:pPr marL="0" indent="0" algn="ctr">
              <a:buNone/>
            </a:pPr>
            <a:r>
              <a:rPr lang="en-US" sz="6250" dirty="0">
                <a:latin typeface="Calibri" panose="020F0502020204030204" pitchFamily="34" charset="0"/>
                <a:cs typeface="Calibri" panose="020F0502020204030204" pitchFamily="34" charset="0"/>
              </a:rPr>
              <a:t>who has conquered it all</a:t>
            </a:r>
          </a:p>
        </p:txBody>
      </p:sp>
    </p:spTree>
    <p:extLst>
      <p:ext uri="{BB962C8B-B14F-4D97-AF65-F5344CB8AC3E}">
        <p14:creationId xmlns:p14="http://schemas.microsoft.com/office/powerpoint/2010/main" val="373635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Now I can finally see it</a:t>
            </a:r>
          </a:p>
          <a:p>
            <a:pPr marL="0" indent="0" algn="ctr">
              <a:buNone/>
            </a:pPr>
            <a:r>
              <a:rPr lang="en-US" sz="6250" dirty="0">
                <a:latin typeface="Calibri" panose="020F0502020204030204" pitchFamily="34" charset="0"/>
                <a:cs typeface="Calibri" panose="020F0502020204030204" pitchFamily="34" charset="0"/>
              </a:rPr>
              <a:t>You're teaching me how to receive it</a:t>
            </a:r>
          </a:p>
          <a:p>
            <a:pPr marL="0" indent="0" algn="ctr">
              <a:buNone/>
            </a:pPr>
            <a:r>
              <a:rPr lang="en-US" sz="6250" dirty="0">
                <a:latin typeface="Calibri" panose="020F0502020204030204" pitchFamily="34" charset="0"/>
                <a:cs typeface="Calibri" panose="020F0502020204030204" pitchFamily="34" charset="0"/>
              </a:rPr>
              <a:t>So let all the striving cease, oh</a:t>
            </a:r>
          </a:p>
          <a:p>
            <a:pPr marL="0" indent="0" algn="ctr">
              <a:buNone/>
            </a:pPr>
            <a:r>
              <a:rPr lang="en-US" sz="6250" dirty="0">
                <a:latin typeface="Calibri" panose="020F0502020204030204" pitchFamily="34" charset="0"/>
                <a:cs typeface="Calibri" panose="020F0502020204030204" pitchFamily="34" charset="0"/>
              </a:rPr>
              <a:t>This is my victory</a:t>
            </a:r>
          </a:p>
        </p:txBody>
      </p:sp>
    </p:spTree>
    <p:extLst>
      <p:ext uri="{BB962C8B-B14F-4D97-AF65-F5344CB8AC3E}">
        <p14:creationId xmlns:p14="http://schemas.microsoft.com/office/powerpoint/2010/main" val="1835596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Now I can finally see it</a:t>
            </a:r>
          </a:p>
          <a:p>
            <a:pPr marL="0" indent="0" algn="ctr">
              <a:buNone/>
            </a:pPr>
            <a:r>
              <a:rPr lang="en-US" sz="6250" dirty="0">
                <a:latin typeface="Calibri" panose="020F0502020204030204" pitchFamily="34" charset="0"/>
                <a:cs typeface="Calibri" panose="020F0502020204030204" pitchFamily="34" charset="0"/>
              </a:rPr>
              <a:t>You're teaching me how to receive it</a:t>
            </a:r>
          </a:p>
          <a:p>
            <a:pPr marL="0" indent="0" algn="ctr">
              <a:buNone/>
            </a:pPr>
            <a:r>
              <a:rPr lang="en-US" sz="6250" dirty="0">
                <a:latin typeface="Calibri" panose="020F0502020204030204" pitchFamily="34" charset="0"/>
                <a:cs typeface="Calibri" panose="020F0502020204030204" pitchFamily="34" charset="0"/>
              </a:rPr>
              <a:t>So let all the striving cease, oh</a:t>
            </a:r>
          </a:p>
          <a:p>
            <a:pPr marL="0" indent="0" algn="ctr">
              <a:buNone/>
            </a:pPr>
            <a:r>
              <a:rPr lang="en-US" sz="6250" dirty="0">
                <a:latin typeface="Calibri" panose="020F0502020204030204" pitchFamily="34" charset="0"/>
                <a:cs typeface="Calibri" panose="020F0502020204030204" pitchFamily="34" charset="0"/>
              </a:rPr>
              <a:t>This is my victory</a:t>
            </a:r>
          </a:p>
        </p:txBody>
      </p:sp>
    </p:spTree>
    <p:extLst>
      <p:ext uri="{BB962C8B-B14F-4D97-AF65-F5344CB8AC3E}">
        <p14:creationId xmlns:p14="http://schemas.microsoft.com/office/powerpoint/2010/main" val="3524159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You are my champion</a:t>
            </a:r>
          </a:p>
          <a:p>
            <a:pPr marL="0" indent="0" algn="ctr">
              <a:buNone/>
            </a:pPr>
            <a:r>
              <a:rPr lang="en-US" sz="6250" dirty="0">
                <a:latin typeface="Calibri" panose="020F0502020204030204" pitchFamily="34" charset="0"/>
                <a:cs typeface="Calibri" panose="020F0502020204030204" pitchFamily="34" charset="0"/>
              </a:rPr>
              <a:t>Giants fall when You stand</a:t>
            </a:r>
          </a:p>
          <a:p>
            <a:pPr marL="0" indent="0" algn="ctr">
              <a:buNone/>
            </a:pPr>
            <a:r>
              <a:rPr lang="en-US" sz="6250" dirty="0">
                <a:latin typeface="Calibri" panose="020F0502020204030204" pitchFamily="34" charset="0"/>
                <a:cs typeface="Calibri" panose="020F0502020204030204" pitchFamily="34" charset="0"/>
              </a:rPr>
              <a:t>Undefeated</a:t>
            </a:r>
          </a:p>
          <a:p>
            <a:pPr marL="0" indent="0" algn="ctr">
              <a:buNone/>
            </a:pPr>
            <a:r>
              <a:rPr lang="en-US" sz="6250" dirty="0">
                <a:latin typeface="Calibri" panose="020F0502020204030204" pitchFamily="34" charset="0"/>
                <a:cs typeface="Calibri" panose="020F0502020204030204" pitchFamily="34" charset="0"/>
              </a:rPr>
              <a:t>Every battle You've won</a:t>
            </a:r>
          </a:p>
        </p:txBody>
      </p:sp>
    </p:spTree>
    <p:extLst>
      <p:ext uri="{BB962C8B-B14F-4D97-AF65-F5344CB8AC3E}">
        <p14:creationId xmlns:p14="http://schemas.microsoft.com/office/powerpoint/2010/main" val="1946256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solidFill>
                  <a:schemeClr val="bg1"/>
                </a:solidFill>
                <a:latin typeface="Calibri" panose="020F0502020204030204" pitchFamily="34" charset="0"/>
                <a:cs typeface="Calibri" panose="020F0502020204030204" pitchFamily="34" charset="0"/>
              </a:rPr>
              <a:t> </a:t>
            </a:r>
            <a:r>
              <a:rPr lang="en-US" sz="6250" dirty="0">
                <a:latin typeface="Calibri" panose="020F0502020204030204" pitchFamily="34" charset="0"/>
                <a:cs typeface="Calibri" panose="020F0502020204030204" pitchFamily="34" charset="0"/>
              </a:rPr>
              <a:t>I am who You say I am</a:t>
            </a:r>
          </a:p>
          <a:p>
            <a:pPr marL="0" indent="0" algn="ctr">
              <a:buNone/>
            </a:pPr>
            <a:r>
              <a:rPr lang="en-US" sz="6250" dirty="0">
                <a:latin typeface="Calibri" panose="020F0502020204030204" pitchFamily="34" charset="0"/>
                <a:cs typeface="Calibri" panose="020F0502020204030204" pitchFamily="34" charset="0"/>
              </a:rPr>
              <a:t>You crown me with confidence</a:t>
            </a:r>
          </a:p>
          <a:p>
            <a:pPr marL="0" indent="0" algn="ctr">
              <a:buNone/>
            </a:pPr>
            <a:r>
              <a:rPr lang="en-US" sz="6250" dirty="0">
                <a:latin typeface="Calibri" panose="020F0502020204030204" pitchFamily="34" charset="0"/>
                <a:cs typeface="Calibri" panose="020F0502020204030204" pitchFamily="34" charset="0"/>
              </a:rPr>
              <a:t>I am seated</a:t>
            </a:r>
          </a:p>
        </p:txBody>
      </p:sp>
    </p:spTree>
    <p:extLst>
      <p:ext uri="{BB962C8B-B14F-4D97-AF65-F5344CB8AC3E}">
        <p14:creationId xmlns:p14="http://schemas.microsoft.com/office/powerpoint/2010/main" val="319056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err="1"/>
              <a:t>Before</a:t>
            </a:r>
            <a:r>
              <a:rPr lang="es-US" sz="6250" dirty="0"/>
              <a:t> I </a:t>
            </a:r>
            <a:r>
              <a:rPr lang="es-US" sz="6250" dirty="0" err="1"/>
              <a:t>spoke</a:t>
            </a:r>
            <a:r>
              <a:rPr lang="es-US" sz="6250" dirty="0"/>
              <a:t> a Word</a:t>
            </a:r>
          </a:p>
          <a:p>
            <a:pPr marL="0" indent="0" algn="ctr">
              <a:buNone/>
            </a:pPr>
            <a:r>
              <a:rPr lang="es-US" sz="6250" dirty="0" err="1"/>
              <a:t>You</a:t>
            </a:r>
            <a:r>
              <a:rPr lang="es-US" sz="6250" dirty="0"/>
              <a:t> </a:t>
            </a:r>
            <a:r>
              <a:rPr lang="es-US" sz="6250" dirty="0" err="1"/>
              <a:t>were</a:t>
            </a:r>
            <a:r>
              <a:rPr lang="es-US" sz="6250" dirty="0"/>
              <a:t> </a:t>
            </a:r>
            <a:r>
              <a:rPr lang="es-US" sz="6250" dirty="0" err="1"/>
              <a:t>singing</a:t>
            </a:r>
            <a:r>
              <a:rPr lang="es-US" sz="6250" dirty="0"/>
              <a:t> </a:t>
            </a:r>
            <a:r>
              <a:rPr lang="es-US" sz="6250" dirty="0" err="1"/>
              <a:t>over</a:t>
            </a:r>
            <a:r>
              <a:rPr lang="es-US" sz="6250" dirty="0"/>
              <a:t> me</a:t>
            </a:r>
            <a:br>
              <a:rPr lang="es-US" sz="6250" dirty="0"/>
            </a:br>
            <a:r>
              <a:rPr lang="es-US" sz="6250" dirty="0" err="1"/>
              <a:t>You</a:t>
            </a:r>
            <a:r>
              <a:rPr lang="es-US" sz="6250" dirty="0"/>
              <a:t> </a:t>
            </a:r>
            <a:r>
              <a:rPr lang="es-US" sz="6250" dirty="0" err="1"/>
              <a:t>have</a:t>
            </a:r>
            <a:r>
              <a:rPr lang="es-US" sz="6250" dirty="0"/>
              <a:t> </a:t>
            </a:r>
            <a:r>
              <a:rPr lang="es-US" sz="6250" dirty="0" err="1"/>
              <a:t>been</a:t>
            </a:r>
            <a:r>
              <a:rPr lang="es-US" sz="6250" dirty="0"/>
              <a:t> so, so </a:t>
            </a:r>
            <a:r>
              <a:rPr lang="es-US" sz="6250" dirty="0" err="1"/>
              <a:t>good</a:t>
            </a:r>
            <a:r>
              <a:rPr lang="es-US" sz="6250" dirty="0"/>
              <a:t> to me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828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In the Heavenly place Undefeated</a:t>
            </a:r>
          </a:p>
          <a:p>
            <a:pPr marL="0" indent="0" algn="ctr">
              <a:buNone/>
            </a:pPr>
            <a:r>
              <a:rPr lang="en-US" sz="6250" dirty="0">
                <a:latin typeface="Calibri" panose="020F0502020204030204" pitchFamily="34" charset="0"/>
                <a:cs typeface="Calibri" panose="020F0502020204030204" pitchFamily="34" charset="0"/>
              </a:rPr>
              <a:t>With the One </a:t>
            </a:r>
          </a:p>
          <a:p>
            <a:pPr marL="0" indent="0" algn="ctr">
              <a:buNone/>
            </a:pPr>
            <a:r>
              <a:rPr lang="en-US" sz="6250" dirty="0">
                <a:latin typeface="Calibri" panose="020F0502020204030204" pitchFamily="34" charset="0"/>
                <a:cs typeface="Calibri" panose="020F0502020204030204" pitchFamily="34" charset="0"/>
              </a:rPr>
              <a:t>who has conquered it all</a:t>
            </a:r>
          </a:p>
        </p:txBody>
      </p:sp>
    </p:spTree>
    <p:extLst>
      <p:ext uri="{BB962C8B-B14F-4D97-AF65-F5344CB8AC3E}">
        <p14:creationId xmlns:p14="http://schemas.microsoft.com/office/powerpoint/2010/main" val="4068566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lift my voice and shout</a:t>
            </a:r>
          </a:p>
          <a:p>
            <a:pPr marL="0" indent="0" algn="ctr">
              <a:buNone/>
            </a:pPr>
            <a:r>
              <a:rPr lang="en-US" sz="6250" dirty="0">
                <a:latin typeface="Calibri" panose="020F0502020204030204" pitchFamily="34" charset="0"/>
                <a:cs typeface="Calibri" panose="020F0502020204030204" pitchFamily="34" charset="0"/>
              </a:rPr>
              <a:t>Every wall comes crashing down</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3798120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open up my mouth</a:t>
            </a:r>
          </a:p>
          <a:p>
            <a:pPr marL="0" indent="0" algn="ctr">
              <a:buNone/>
            </a:pPr>
            <a:r>
              <a:rPr lang="en-US" sz="6250" dirty="0">
                <a:latin typeface="Calibri" panose="020F0502020204030204" pitchFamily="34" charset="0"/>
                <a:cs typeface="Calibri" panose="020F0502020204030204" pitchFamily="34" charset="0"/>
              </a:rPr>
              <a:t>Miracles start breaking out</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3151005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lift my voice and shout</a:t>
            </a:r>
          </a:p>
          <a:p>
            <a:pPr marL="0" indent="0" algn="ctr">
              <a:buNone/>
            </a:pPr>
            <a:r>
              <a:rPr lang="en-US" sz="6250" dirty="0">
                <a:latin typeface="Calibri" panose="020F0502020204030204" pitchFamily="34" charset="0"/>
                <a:cs typeface="Calibri" panose="020F0502020204030204" pitchFamily="34" charset="0"/>
              </a:rPr>
              <a:t>Every wall comes crashing down</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2368225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open up my mouth</a:t>
            </a:r>
          </a:p>
          <a:p>
            <a:pPr marL="0" indent="0" algn="ctr">
              <a:buNone/>
            </a:pPr>
            <a:r>
              <a:rPr lang="en-US" sz="6250" dirty="0">
                <a:latin typeface="Calibri" panose="020F0502020204030204" pitchFamily="34" charset="0"/>
                <a:cs typeface="Calibri" panose="020F0502020204030204" pitchFamily="34" charset="0"/>
              </a:rPr>
              <a:t>Miracles start breaking out</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109227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You are my champion</a:t>
            </a:r>
          </a:p>
          <a:p>
            <a:pPr marL="0" indent="0" algn="ctr">
              <a:buNone/>
            </a:pPr>
            <a:r>
              <a:rPr lang="en-US" sz="6250" dirty="0">
                <a:latin typeface="Calibri" panose="020F0502020204030204" pitchFamily="34" charset="0"/>
                <a:cs typeface="Calibri" panose="020F0502020204030204" pitchFamily="34" charset="0"/>
              </a:rPr>
              <a:t>Giants fall when You stand</a:t>
            </a:r>
          </a:p>
          <a:p>
            <a:pPr marL="0" indent="0" algn="ctr">
              <a:buNone/>
            </a:pPr>
            <a:r>
              <a:rPr lang="en-US" sz="6250" dirty="0">
                <a:latin typeface="Calibri" panose="020F0502020204030204" pitchFamily="34" charset="0"/>
                <a:cs typeface="Calibri" panose="020F0502020204030204" pitchFamily="34" charset="0"/>
              </a:rPr>
              <a:t>Undefeated</a:t>
            </a:r>
          </a:p>
          <a:p>
            <a:pPr marL="0" indent="0" algn="ctr">
              <a:buNone/>
            </a:pPr>
            <a:r>
              <a:rPr lang="en-US" sz="6250" dirty="0">
                <a:latin typeface="Calibri" panose="020F0502020204030204" pitchFamily="34" charset="0"/>
                <a:cs typeface="Calibri" panose="020F0502020204030204" pitchFamily="34" charset="0"/>
              </a:rPr>
              <a:t>Every battle You've won</a:t>
            </a:r>
          </a:p>
        </p:txBody>
      </p:sp>
    </p:spTree>
    <p:extLst>
      <p:ext uri="{BB962C8B-B14F-4D97-AF65-F5344CB8AC3E}">
        <p14:creationId xmlns:p14="http://schemas.microsoft.com/office/powerpoint/2010/main" val="1125690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solidFill>
                  <a:schemeClr val="bg1"/>
                </a:solidFill>
                <a:latin typeface="Calibri" panose="020F0502020204030204" pitchFamily="34" charset="0"/>
                <a:cs typeface="Calibri" panose="020F0502020204030204" pitchFamily="34" charset="0"/>
              </a:rPr>
              <a:t> </a:t>
            </a:r>
            <a:r>
              <a:rPr lang="en-US" sz="6250" dirty="0">
                <a:latin typeface="Calibri" panose="020F0502020204030204" pitchFamily="34" charset="0"/>
                <a:cs typeface="Calibri" panose="020F0502020204030204" pitchFamily="34" charset="0"/>
              </a:rPr>
              <a:t>I am who You say I am</a:t>
            </a:r>
          </a:p>
          <a:p>
            <a:pPr marL="0" indent="0" algn="ctr">
              <a:buNone/>
            </a:pPr>
            <a:r>
              <a:rPr lang="en-US" sz="6250" dirty="0">
                <a:latin typeface="Calibri" panose="020F0502020204030204" pitchFamily="34" charset="0"/>
                <a:cs typeface="Calibri" panose="020F0502020204030204" pitchFamily="34" charset="0"/>
              </a:rPr>
              <a:t>You crown me with confidence</a:t>
            </a:r>
          </a:p>
          <a:p>
            <a:pPr marL="0" indent="0" algn="ctr">
              <a:buNone/>
            </a:pPr>
            <a:r>
              <a:rPr lang="en-US" sz="6250" dirty="0">
                <a:latin typeface="Calibri" panose="020F0502020204030204" pitchFamily="34" charset="0"/>
                <a:cs typeface="Calibri" panose="020F0502020204030204" pitchFamily="34" charset="0"/>
              </a:rPr>
              <a:t>I am seated</a:t>
            </a:r>
          </a:p>
        </p:txBody>
      </p:sp>
    </p:spTree>
    <p:extLst>
      <p:ext uri="{BB962C8B-B14F-4D97-AF65-F5344CB8AC3E}">
        <p14:creationId xmlns:p14="http://schemas.microsoft.com/office/powerpoint/2010/main" val="45332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In the Heavenly place Undefeated</a:t>
            </a:r>
          </a:p>
          <a:p>
            <a:pPr marL="0" indent="0" algn="ctr">
              <a:buNone/>
            </a:pPr>
            <a:r>
              <a:rPr lang="en-US" sz="6250" dirty="0">
                <a:latin typeface="Calibri" panose="020F0502020204030204" pitchFamily="34" charset="0"/>
                <a:cs typeface="Calibri" panose="020F0502020204030204" pitchFamily="34" charset="0"/>
              </a:rPr>
              <a:t>With the One </a:t>
            </a:r>
          </a:p>
          <a:p>
            <a:pPr marL="0" indent="0" algn="ctr">
              <a:buNone/>
            </a:pPr>
            <a:r>
              <a:rPr lang="en-US" sz="6250" dirty="0">
                <a:latin typeface="Calibri" panose="020F0502020204030204" pitchFamily="34" charset="0"/>
                <a:cs typeface="Calibri" panose="020F0502020204030204" pitchFamily="34" charset="0"/>
              </a:rPr>
              <a:t>who has conquered it all</a:t>
            </a:r>
          </a:p>
        </p:txBody>
      </p:sp>
    </p:spTree>
    <p:extLst>
      <p:ext uri="{BB962C8B-B14F-4D97-AF65-F5344CB8AC3E}">
        <p14:creationId xmlns:p14="http://schemas.microsoft.com/office/powerpoint/2010/main" val="913115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lift my voice and shout</a:t>
            </a:r>
          </a:p>
          <a:p>
            <a:pPr marL="0" indent="0" algn="ctr">
              <a:buNone/>
            </a:pPr>
            <a:r>
              <a:rPr lang="en-US" sz="6250" dirty="0">
                <a:latin typeface="Calibri" panose="020F0502020204030204" pitchFamily="34" charset="0"/>
                <a:cs typeface="Calibri" panose="020F0502020204030204" pitchFamily="34" charset="0"/>
              </a:rPr>
              <a:t>Every wall comes crashing down</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1022895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open up my mouth</a:t>
            </a:r>
          </a:p>
          <a:p>
            <a:pPr marL="0" indent="0" algn="ctr">
              <a:buNone/>
            </a:pPr>
            <a:r>
              <a:rPr lang="en-US" sz="6250" dirty="0">
                <a:latin typeface="Calibri" panose="020F0502020204030204" pitchFamily="34" charset="0"/>
                <a:cs typeface="Calibri" panose="020F0502020204030204" pitchFamily="34" charset="0"/>
              </a:rPr>
              <a:t>Miracles start breaking out</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363574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the</a:t>
            </a:r>
            <a:r>
              <a:rPr lang="es-US" sz="6250" dirty="0"/>
              <a:t> </a:t>
            </a:r>
            <a:r>
              <a:rPr lang="es-US" sz="6250" dirty="0" err="1"/>
              <a:t>overwhelming</a:t>
            </a:r>
            <a:r>
              <a:rPr lang="es-US" sz="6250" dirty="0"/>
              <a:t> </a:t>
            </a:r>
          </a:p>
          <a:p>
            <a:pPr marL="0" indent="0" algn="ctr">
              <a:buNone/>
            </a:pPr>
            <a:r>
              <a:rPr lang="es-US" sz="6250" dirty="0" err="1"/>
              <a:t>Never-ending</a:t>
            </a:r>
            <a:r>
              <a:rPr lang="es-US" sz="6250" dirty="0"/>
              <a:t> </a:t>
            </a:r>
          </a:p>
          <a:p>
            <a:pPr marL="0" indent="0" algn="ctr">
              <a:buNone/>
            </a:pPr>
            <a:r>
              <a:rPr lang="es-US" sz="6250" dirty="0" err="1"/>
              <a:t>Reckless</a:t>
            </a:r>
            <a:r>
              <a:rPr lang="es-US" sz="6250" dirty="0"/>
              <a:t> </a:t>
            </a:r>
            <a:r>
              <a:rPr lang="es-US" sz="6250" dirty="0" err="1"/>
              <a:t>love</a:t>
            </a:r>
            <a:r>
              <a:rPr lang="es-US" sz="6250" dirty="0"/>
              <a:t> of </a:t>
            </a:r>
            <a:r>
              <a:rPr lang="es-US" sz="6250" dirty="0" err="1"/>
              <a:t>God</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579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lift my voice and shout</a:t>
            </a:r>
          </a:p>
          <a:p>
            <a:pPr marL="0" indent="0" algn="ctr">
              <a:buNone/>
            </a:pPr>
            <a:r>
              <a:rPr lang="en-US" sz="6250" dirty="0">
                <a:latin typeface="Calibri" panose="020F0502020204030204" pitchFamily="34" charset="0"/>
                <a:cs typeface="Calibri" panose="020F0502020204030204" pitchFamily="34" charset="0"/>
              </a:rPr>
              <a:t>Every wall comes crashing down</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950232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When I open up my mouth</a:t>
            </a:r>
          </a:p>
          <a:p>
            <a:pPr marL="0" indent="0" algn="ctr">
              <a:buNone/>
            </a:pPr>
            <a:r>
              <a:rPr lang="en-US" sz="6250" dirty="0">
                <a:latin typeface="Calibri" panose="020F0502020204030204" pitchFamily="34" charset="0"/>
                <a:cs typeface="Calibri" panose="020F0502020204030204" pitchFamily="34" charset="0"/>
              </a:rPr>
              <a:t>Miracles start breaking out</a:t>
            </a:r>
          </a:p>
          <a:p>
            <a:pPr marL="0" indent="0" algn="ctr">
              <a:buNone/>
            </a:pPr>
            <a:r>
              <a:rPr lang="en-US" sz="6250" dirty="0">
                <a:latin typeface="Calibri" panose="020F0502020204030204" pitchFamily="34" charset="0"/>
                <a:cs typeface="Calibri" panose="020F0502020204030204" pitchFamily="34" charset="0"/>
              </a:rPr>
              <a:t>I have the authority</a:t>
            </a:r>
          </a:p>
          <a:p>
            <a:pPr marL="0" indent="0" algn="ctr">
              <a:buNone/>
            </a:pPr>
            <a:r>
              <a:rPr lang="en-US" sz="6250" dirty="0">
                <a:latin typeface="Calibri" panose="020F0502020204030204" pitchFamily="34" charset="0"/>
                <a:cs typeface="Calibri" panose="020F0502020204030204" pitchFamily="34" charset="0"/>
              </a:rPr>
              <a:t>Jesus has given me</a:t>
            </a:r>
          </a:p>
        </p:txBody>
      </p:sp>
    </p:spTree>
    <p:extLst>
      <p:ext uri="{BB962C8B-B14F-4D97-AF65-F5344CB8AC3E}">
        <p14:creationId xmlns:p14="http://schemas.microsoft.com/office/powerpoint/2010/main" val="2966964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You are my champion</a:t>
            </a:r>
          </a:p>
          <a:p>
            <a:pPr marL="0" indent="0" algn="ctr">
              <a:buNone/>
            </a:pPr>
            <a:r>
              <a:rPr lang="en-US" sz="6250" dirty="0">
                <a:latin typeface="Calibri" panose="020F0502020204030204" pitchFamily="34" charset="0"/>
                <a:cs typeface="Calibri" panose="020F0502020204030204" pitchFamily="34" charset="0"/>
              </a:rPr>
              <a:t>Giants fall when You stand</a:t>
            </a:r>
          </a:p>
          <a:p>
            <a:pPr marL="0" indent="0" algn="ctr">
              <a:buNone/>
            </a:pPr>
            <a:r>
              <a:rPr lang="en-US" sz="6250" dirty="0">
                <a:latin typeface="Calibri" panose="020F0502020204030204" pitchFamily="34" charset="0"/>
                <a:cs typeface="Calibri" panose="020F0502020204030204" pitchFamily="34" charset="0"/>
              </a:rPr>
              <a:t>Undefeated</a:t>
            </a:r>
          </a:p>
          <a:p>
            <a:pPr marL="0" indent="0" algn="ctr">
              <a:buNone/>
            </a:pPr>
            <a:r>
              <a:rPr lang="en-US" sz="6250" dirty="0">
                <a:latin typeface="Calibri" panose="020F0502020204030204" pitchFamily="34" charset="0"/>
                <a:cs typeface="Calibri" panose="020F0502020204030204" pitchFamily="34" charset="0"/>
              </a:rPr>
              <a:t>Every battle You've won</a:t>
            </a:r>
          </a:p>
        </p:txBody>
      </p:sp>
    </p:spTree>
    <p:extLst>
      <p:ext uri="{BB962C8B-B14F-4D97-AF65-F5344CB8AC3E}">
        <p14:creationId xmlns:p14="http://schemas.microsoft.com/office/powerpoint/2010/main" val="1287210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solidFill>
                  <a:schemeClr val="bg1"/>
                </a:solidFill>
                <a:latin typeface="Calibri" panose="020F0502020204030204" pitchFamily="34" charset="0"/>
                <a:cs typeface="Calibri" panose="020F0502020204030204" pitchFamily="34" charset="0"/>
              </a:rPr>
              <a:t> </a:t>
            </a:r>
            <a:r>
              <a:rPr lang="en-US" sz="6250" dirty="0">
                <a:latin typeface="Calibri" panose="020F0502020204030204" pitchFamily="34" charset="0"/>
                <a:cs typeface="Calibri" panose="020F0502020204030204" pitchFamily="34" charset="0"/>
              </a:rPr>
              <a:t>I am who You say I am</a:t>
            </a:r>
          </a:p>
          <a:p>
            <a:pPr marL="0" indent="0" algn="ctr">
              <a:buNone/>
            </a:pPr>
            <a:r>
              <a:rPr lang="en-US" sz="6250" dirty="0">
                <a:latin typeface="Calibri" panose="020F0502020204030204" pitchFamily="34" charset="0"/>
                <a:cs typeface="Calibri" panose="020F0502020204030204" pitchFamily="34" charset="0"/>
              </a:rPr>
              <a:t>You crown me with confidence</a:t>
            </a:r>
          </a:p>
          <a:p>
            <a:pPr marL="0" indent="0" algn="ctr">
              <a:buNone/>
            </a:pPr>
            <a:r>
              <a:rPr lang="en-US" sz="6250" dirty="0">
                <a:latin typeface="Calibri" panose="020F0502020204030204" pitchFamily="34" charset="0"/>
                <a:cs typeface="Calibri" panose="020F0502020204030204" pitchFamily="34" charset="0"/>
              </a:rPr>
              <a:t>I am seated</a:t>
            </a:r>
          </a:p>
        </p:txBody>
      </p:sp>
    </p:spTree>
    <p:extLst>
      <p:ext uri="{BB962C8B-B14F-4D97-AF65-F5344CB8AC3E}">
        <p14:creationId xmlns:p14="http://schemas.microsoft.com/office/powerpoint/2010/main" val="900309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0"/>
            <a:ext cx="12192000" cy="6858000"/>
          </a:xfrm>
        </p:spPr>
        <p:txBody>
          <a:bodyPr anchor="ctr">
            <a:normAutofit/>
          </a:bodyPr>
          <a:lstStyle/>
          <a:p>
            <a:pPr marL="0" indent="0" algn="ctr">
              <a:buNone/>
            </a:pPr>
            <a:r>
              <a:rPr lang="en-US" sz="6250" dirty="0">
                <a:latin typeface="Calibri" panose="020F0502020204030204" pitchFamily="34" charset="0"/>
                <a:cs typeface="Calibri" panose="020F0502020204030204" pitchFamily="34" charset="0"/>
              </a:rPr>
              <a:t>In the Heavenly place Undefeated</a:t>
            </a:r>
          </a:p>
          <a:p>
            <a:pPr marL="0" indent="0" algn="ctr">
              <a:buNone/>
            </a:pPr>
            <a:r>
              <a:rPr lang="en-US" sz="6250" dirty="0">
                <a:latin typeface="Calibri" panose="020F0502020204030204" pitchFamily="34" charset="0"/>
                <a:cs typeface="Calibri" panose="020F0502020204030204" pitchFamily="34" charset="0"/>
              </a:rPr>
              <a:t>With the One </a:t>
            </a:r>
          </a:p>
          <a:p>
            <a:pPr marL="0" indent="0" algn="ctr">
              <a:buNone/>
            </a:pPr>
            <a:r>
              <a:rPr lang="en-US" sz="6250" dirty="0">
                <a:latin typeface="Calibri" panose="020F0502020204030204" pitchFamily="34" charset="0"/>
                <a:cs typeface="Calibri" panose="020F0502020204030204" pitchFamily="34" charset="0"/>
              </a:rPr>
              <a:t>who has conquered it all</a:t>
            </a:r>
          </a:p>
        </p:txBody>
      </p:sp>
    </p:spTree>
    <p:extLst>
      <p:ext uri="{BB962C8B-B14F-4D97-AF65-F5344CB8AC3E}">
        <p14:creationId xmlns:p14="http://schemas.microsoft.com/office/powerpoint/2010/main" val="3805802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013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815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C126060-94DD-9046-9BFA-3B70C0979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07967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87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solidFill>
                  <a:schemeClr val="bg1"/>
                </a:solidFill>
                <a:latin typeface="Calibri" panose="020F0502020204030204" pitchFamily="34" charset="0"/>
                <a:cs typeface="Calibri" panose="020F0502020204030204" pitchFamily="34" charset="0"/>
              </a:rPr>
              <a:t>EVER BE</a:t>
            </a:r>
            <a:endParaRPr lang="en-US"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766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it</a:t>
            </a:r>
            <a:r>
              <a:rPr lang="es-US" sz="6250" dirty="0"/>
              <a:t> </a:t>
            </a:r>
            <a:r>
              <a:rPr lang="es-US" sz="6250" dirty="0" err="1"/>
              <a:t>chases</a:t>
            </a:r>
            <a:r>
              <a:rPr lang="es-US" sz="6250" dirty="0"/>
              <a:t> me </a:t>
            </a:r>
            <a:r>
              <a:rPr lang="es-US" sz="6250" dirty="0" err="1"/>
              <a:t>down</a:t>
            </a:r>
            <a:endParaRPr lang="es-US" sz="6250" dirty="0"/>
          </a:p>
          <a:p>
            <a:pPr marL="0" indent="0" algn="ctr">
              <a:buNone/>
            </a:pPr>
            <a:r>
              <a:rPr lang="es-US" sz="6250" dirty="0" err="1"/>
              <a:t>Fights</a:t>
            </a:r>
            <a:r>
              <a:rPr lang="es-US" sz="6250" dirty="0"/>
              <a:t> '</a:t>
            </a:r>
            <a:r>
              <a:rPr lang="es-US" sz="6250" dirty="0" err="1"/>
              <a:t>til</a:t>
            </a:r>
            <a:r>
              <a:rPr lang="es-US" sz="6250" dirty="0"/>
              <a:t> </a:t>
            </a:r>
            <a:r>
              <a:rPr lang="es-US" sz="6250" dirty="0" err="1"/>
              <a:t>I'm</a:t>
            </a:r>
            <a:r>
              <a:rPr lang="es-US" sz="6250" dirty="0"/>
              <a:t> </a:t>
            </a:r>
            <a:r>
              <a:rPr lang="es-US" sz="6250" dirty="0" err="1"/>
              <a:t>found</a:t>
            </a:r>
            <a:endParaRPr lang="es-US" sz="6250" dirty="0"/>
          </a:p>
          <a:p>
            <a:pPr marL="0" indent="0" algn="ctr">
              <a:buNone/>
            </a:pPr>
            <a:r>
              <a:rPr lang="es-US" sz="6250" dirty="0" err="1"/>
              <a:t>Leaves</a:t>
            </a:r>
            <a:r>
              <a:rPr lang="es-US" sz="6250" dirty="0"/>
              <a:t> </a:t>
            </a:r>
            <a:r>
              <a:rPr lang="es-US" sz="6250" dirty="0" err="1"/>
              <a:t>the</a:t>
            </a:r>
            <a:r>
              <a:rPr lang="es-US" sz="6250" dirty="0"/>
              <a:t> </a:t>
            </a:r>
            <a:r>
              <a:rPr lang="es-US" sz="6250" dirty="0" err="1"/>
              <a:t>ninety-nine</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865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Love Is Devoted Like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 Ring Of Solid Gold</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Like A Vow That Is Tested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Like A Covenant Of Old</a:t>
            </a:r>
          </a:p>
        </p:txBody>
      </p:sp>
    </p:spTree>
    <p:extLst>
      <p:ext uri="{BB962C8B-B14F-4D97-AF65-F5344CB8AC3E}">
        <p14:creationId xmlns:p14="http://schemas.microsoft.com/office/powerpoint/2010/main" val="1712792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Your Love Is Enduring</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 Through The Winter Rain</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Beyond The Horizon</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 With Mercy For Today</a:t>
            </a:r>
          </a:p>
        </p:txBody>
      </p:sp>
    </p:spTree>
    <p:extLst>
      <p:ext uri="{BB962C8B-B14F-4D97-AF65-F5344CB8AC3E}">
        <p14:creationId xmlns:p14="http://schemas.microsoft.com/office/powerpoint/2010/main" val="3932375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Faithful You Have Been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Faithful You Will Be</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Pledge Yourself To Me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It's Why I Sing</a:t>
            </a:r>
          </a:p>
        </p:txBody>
      </p:sp>
    </p:spTree>
    <p:extLst>
      <p:ext uri="{BB962C8B-B14F-4D97-AF65-F5344CB8AC3E}">
        <p14:creationId xmlns:p14="http://schemas.microsoft.com/office/powerpoint/2010/main" val="3972944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solidFill>
                <a:schemeClr val="bg1"/>
              </a:solidFill>
              <a:latin typeface="Calibri" panose="020F0502020204030204" pitchFamily="34" charset="0"/>
              <a:cs typeface="Calibri" panose="020F0502020204030204" pitchFamily="34" charset="0"/>
            </a:endParaRP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a:buNone/>
            </a:pPr>
            <a:endParaRPr lang="en-US"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8618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solidFill>
                <a:schemeClr val="bg1"/>
              </a:solidFill>
              <a:latin typeface="Calibri" panose="020F0502020204030204" pitchFamily="34" charset="0"/>
              <a:cs typeface="Calibri" panose="020F0502020204030204" pitchFamily="34" charset="0"/>
            </a:endParaRP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a:buNone/>
            </a:pPr>
            <a:endParaRPr lang="en-US"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0841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Father The Orphan</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Kindness Makes Us Whole</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You Shoulder Our Weakness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Your Strength Becomes Our Own</a:t>
            </a:r>
          </a:p>
        </p:txBody>
      </p:sp>
    </p:spTree>
    <p:extLst>
      <p:ext uri="{BB962C8B-B14F-4D97-AF65-F5344CB8AC3E}">
        <p14:creationId xmlns:p14="http://schemas.microsoft.com/office/powerpoint/2010/main" val="477959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Now You're Making Me Like You</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Clothing Me In White</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Bringing Beauty From Ashes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For You Will Have Your Bride</a:t>
            </a:r>
          </a:p>
        </p:txBody>
      </p:sp>
    </p:spTree>
    <p:extLst>
      <p:ext uri="{BB962C8B-B14F-4D97-AF65-F5344CB8AC3E}">
        <p14:creationId xmlns:p14="http://schemas.microsoft.com/office/powerpoint/2010/main" val="4222381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Free Of All Her Guilt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Rid Of All Her Shame</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Known By Her True Name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It's Why I Sing</a:t>
            </a:r>
          </a:p>
        </p:txBody>
      </p:sp>
    </p:spTree>
    <p:extLst>
      <p:ext uri="{BB962C8B-B14F-4D97-AF65-F5344CB8AC3E}">
        <p14:creationId xmlns:p14="http://schemas.microsoft.com/office/powerpoint/2010/main" val="255901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solidFill>
                <a:schemeClr val="bg1"/>
              </a:solidFill>
              <a:latin typeface="Calibri" panose="020F0502020204030204" pitchFamily="34" charset="0"/>
              <a:cs typeface="Calibri" panose="020F0502020204030204" pitchFamily="34" charset="0"/>
            </a:endParaRP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a:buNone/>
            </a:pPr>
            <a:endParaRPr lang="en-US"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5113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solidFill>
                <a:schemeClr val="bg1"/>
              </a:solidFill>
              <a:latin typeface="Calibri" panose="020F0502020204030204" pitchFamily="34" charset="0"/>
              <a:cs typeface="Calibri" panose="020F0502020204030204" pitchFamily="34" charset="0"/>
            </a:endParaRP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a:buNone/>
            </a:pPr>
            <a:endParaRPr lang="en-US" sz="62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48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I </a:t>
            </a:r>
            <a:r>
              <a:rPr lang="es-US" sz="6250" dirty="0" err="1"/>
              <a:t>couldn't</a:t>
            </a:r>
            <a:r>
              <a:rPr lang="es-US" sz="6250" dirty="0"/>
              <a:t> </a:t>
            </a:r>
            <a:r>
              <a:rPr lang="es-US" sz="6250" dirty="0" err="1"/>
              <a:t>earn</a:t>
            </a:r>
            <a:r>
              <a:rPr lang="es-US" sz="6250" dirty="0"/>
              <a:t> </a:t>
            </a:r>
            <a:r>
              <a:rPr lang="es-US" sz="6250" dirty="0" err="1"/>
              <a:t>it</a:t>
            </a:r>
            <a:endParaRPr lang="es-US" sz="6250" dirty="0"/>
          </a:p>
          <a:p>
            <a:pPr marL="0" indent="0" algn="ctr">
              <a:buNone/>
            </a:pPr>
            <a:r>
              <a:rPr lang="es-US" sz="6250" dirty="0"/>
              <a:t>And I </a:t>
            </a:r>
            <a:r>
              <a:rPr lang="es-US" sz="6250" dirty="0" err="1"/>
              <a:t>don't</a:t>
            </a:r>
            <a:r>
              <a:rPr lang="es-US" sz="6250" dirty="0"/>
              <a:t> </a:t>
            </a:r>
            <a:r>
              <a:rPr lang="es-US" sz="6250" dirty="0" err="1"/>
              <a:t>deserve</a:t>
            </a:r>
            <a:r>
              <a:rPr lang="es-US" sz="6250" dirty="0"/>
              <a:t> </a:t>
            </a:r>
            <a:r>
              <a:rPr lang="es-US" sz="6250" dirty="0" err="1"/>
              <a:t>it</a:t>
            </a:r>
            <a:endParaRPr lang="es-US" sz="6250" dirty="0"/>
          </a:p>
          <a:p>
            <a:pPr marL="0" indent="0" algn="ctr">
              <a:buNone/>
            </a:pPr>
            <a:r>
              <a:rPr lang="es-US" sz="6250" dirty="0" err="1"/>
              <a:t>Still</a:t>
            </a:r>
            <a:r>
              <a:rPr lang="es-US" sz="6250" dirty="0"/>
              <a:t>, </a:t>
            </a:r>
            <a:r>
              <a:rPr lang="es-US" sz="6250" dirty="0" err="1"/>
              <a:t>You</a:t>
            </a:r>
            <a:r>
              <a:rPr lang="es-US" sz="6250" dirty="0"/>
              <a:t> </a:t>
            </a:r>
            <a:r>
              <a:rPr lang="es-US" sz="6250" dirty="0" err="1"/>
              <a:t>give</a:t>
            </a:r>
            <a:r>
              <a:rPr lang="es-US" sz="6250" dirty="0"/>
              <a:t> </a:t>
            </a:r>
            <a:r>
              <a:rPr lang="es-US" sz="6250" dirty="0" err="1"/>
              <a:t>Yourself</a:t>
            </a:r>
            <a:r>
              <a:rPr lang="es-US" sz="6250" dirty="0"/>
              <a:t> </a:t>
            </a:r>
            <a:r>
              <a:rPr lang="es-US" sz="6250" dirty="0" err="1"/>
              <a:t>away</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590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solidFill>
                <a:schemeClr val="bg1"/>
              </a:solidFill>
              <a:latin typeface="Calibri" panose="020F0502020204030204" pitchFamily="34" charset="0"/>
              <a:cs typeface="Calibri" panose="020F0502020204030204" pitchFamily="34" charset="0"/>
            </a:endParaRP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With Angels And Saints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We Sing Worthy Are You Lord</a:t>
            </a:r>
          </a:p>
          <a:p>
            <a:pPr marL="0" indent="0" algn="ctr">
              <a:buNone/>
            </a:pPr>
            <a:r>
              <a:rPr lang="en-US" sz="625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12442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With Angels And Saints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We Sing Worthy Are You Lord</a:t>
            </a:r>
          </a:p>
        </p:txBody>
      </p:sp>
    </p:spTree>
    <p:extLst>
      <p:ext uri="{BB962C8B-B14F-4D97-AF65-F5344CB8AC3E}">
        <p14:creationId xmlns:p14="http://schemas.microsoft.com/office/powerpoint/2010/main" val="2310257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solidFill>
                <a:schemeClr val="bg1"/>
              </a:solidFill>
              <a:latin typeface="Calibri" panose="020F0502020204030204" pitchFamily="34" charset="0"/>
              <a:cs typeface="Calibri" panose="020F0502020204030204" pitchFamily="34" charset="0"/>
            </a:endParaRP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With Angels And Saints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We Sing Worthy Are You Lord</a:t>
            </a:r>
          </a:p>
          <a:p>
            <a:pPr marL="0" indent="0" algn="ctr">
              <a:buNone/>
            </a:pPr>
            <a:r>
              <a:rPr lang="en-US" sz="625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048679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 Will Be Praised</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With Angels And Saints </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We Sing Worthy Are You Lord</a:t>
            </a:r>
          </a:p>
        </p:txBody>
      </p:sp>
    </p:spTree>
    <p:extLst>
      <p:ext uri="{BB962C8B-B14F-4D97-AF65-F5344CB8AC3E}">
        <p14:creationId xmlns:p14="http://schemas.microsoft.com/office/powerpoint/2010/main" val="4088400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And It's Why I Sing</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p:txBody>
      </p:sp>
    </p:spTree>
    <p:extLst>
      <p:ext uri="{BB962C8B-B14F-4D97-AF65-F5344CB8AC3E}">
        <p14:creationId xmlns:p14="http://schemas.microsoft.com/office/powerpoint/2010/main" val="38006842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a:p>
            <a:pPr marL="0" indent="0" algn="ctr" defTabSz="914400">
              <a:lnSpc>
                <a:spcPct val="90000"/>
              </a:lnSpc>
              <a:spcBef>
                <a:spcPts val="1000"/>
              </a:spcBef>
              <a:buNone/>
            </a:pPr>
            <a:r>
              <a:rPr lang="en-US" sz="6250" dirty="0">
                <a:solidFill>
                  <a:schemeClr val="bg1"/>
                </a:solidFill>
                <a:latin typeface="Calibri" panose="020F0502020204030204" pitchFamily="34" charset="0"/>
                <a:cs typeface="Calibri" panose="020F0502020204030204" pitchFamily="34" charset="0"/>
              </a:rPr>
              <a:t>Your Praise Will Ever Be On My Lips, Ever Be On My Lips</a:t>
            </a:r>
          </a:p>
        </p:txBody>
      </p:sp>
    </p:spTree>
    <p:extLst>
      <p:ext uri="{BB962C8B-B14F-4D97-AF65-F5344CB8AC3E}">
        <p14:creationId xmlns:p14="http://schemas.microsoft.com/office/powerpoint/2010/main" val="42460757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32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latin typeface="Calibri" panose="020F0502020204030204" pitchFamily="34" charset="0"/>
                <a:cs typeface="Calibri" panose="020F0502020204030204" pitchFamily="34" charset="0"/>
              </a:rPr>
              <a:t>GREAT ARE YOU LORD</a:t>
            </a:r>
            <a:endParaRPr lang="en-US"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1363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fontAlgn="base">
              <a:spcAft>
                <a:spcPct val="0"/>
              </a:spcAft>
              <a:buNone/>
            </a:pPr>
            <a:r>
              <a:rPr lang="en-US" sz="6250" dirty="0">
                <a:latin typeface="Calibri" panose="020F0502020204030204" pitchFamily="34" charset="0"/>
                <a:cs typeface="Calibri" panose="020F0502020204030204" pitchFamily="34" charset="0"/>
              </a:rPr>
              <a:t>You give life, You are love</a:t>
            </a:r>
          </a:p>
          <a:p>
            <a:pPr marL="0" indent="0" algn="ctr" fontAlgn="base">
              <a:spcAft>
                <a:spcPct val="0"/>
              </a:spcAft>
              <a:buNone/>
            </a:pPr>
            <a:r>
              <a:rPr lang="en-US" sz="6250" dirty="0">
                <a:latin typeface="Calibri" panose="020F0502020204030204" pitchFamily="34" charset="0"/>
                <a:cs typeface="Calibri" panose="020F0502020204030204" pitchFamily="34" charset="0"/>
              </a:rPr>
              <a:t>You bring light to the darkness</a:t>
            </a:r>
          </a:p>
          <a:p>
            <a:pPr marL="0" indent="0" algn="ctr" fontAlgn="base">
              <a:spcAft>
                <a:spcPct val="0"/>
              </a:spcAft>
              <a:buNone/>
            </a:pPr>
            <a:r>
              <a:rPr lang="en-US" sz="6250" dirty="0">
                <a:latin typeface="Calibri" panose="020F0502020204030204" pitchFamily="34" charset="0"/>
                <a:cs typeface="Calibri" panose="020F0502020204030204" pitchFamily="34" charset="0"/>
              </a:rPr>
              <a:t>You give hope, You restore every heart that is broken</a:t>
            </a:r>
          </a:p>
          <a:p>
            <a:pPr marL="0" indent="0" algn="ctr" fontAlgn="base">
              <a:spcAft>
                <a:spcPct val="0"/>
              </a:spcAft>
              <a:buNone/>
            </a:pPr>
            <a:r>
              <a:rPr lang="en-US" sz="6250" dirty="0">
                <a:latin typeface="Calibri" panose="020F0502020204030204" pitchFamily="34" charset="0"/>
                <a:cs typeface="Calibri" panose="020F0502020204030204" pitchFamily="34" charset="0"/>
              </a:rPr>
              <a:t>And great are You, Lord</a:t>
            </a:r>
          </a:p>
        </p:txBody>
      </p:sp>
    </p:spTree>
    <p:extLst>
      <p:ext uri="{BB962C8B-B14F-4D97-AF65-F5344CB8AC3E}">
        <p14:creationId xmlns:p14="http://schemas.microsoft.com/office/powerpoint/2010/main" val="8530020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we pour out our praise</a:t>
            </a:r>
          </a:p>
        </p:txBody>
      </p:sp>
    </p:spTree>
    <p:extLst>
      <p:ext uri="{BB962C8B-B14F-4D97-AF65-F5344CB8AC3E}">
        <p14:creationId xmlns:p14="http://schemas.microsoft.com/office/powerpoint/2010/main" val="193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250" dirty="0"/>
              <a:t>Oh, </a:t>
            </a:r>
            <a:r>
              <a:rPr lang="es-US" sz="6250" dirty="0" err="1"/>
              <a:t>the</a:t>
            </a:r>
            <a:r>
              <a:rPr lang="es-US" sz="6250" dirty="0"/>
              <a:t> </a:t>
            </a:r>
            <a:r>
              <a:rPr lang="es-US" sz="6250" dirty="0" err="1"/>
              <a:t>overwhelming</a:t>
            </a:r>
            <a:r>
              <a:rPr lang="es-US" sz="6250" dirty="0"/>
              <a:t> </a:t>
            </a:r>
          </a:p>
          <a:p>
            <a:pPr marL="0" indent="0" algn="ctr">
              <a:buNone/>
            </a:pPr>
            <a:r>
              <a:rPr lang="es-US" sz="6250" dirty="0" err="1"/>
              <a:t>Never-ending</a:t>
            </a:r>
            <a:r>
              <a:rPr lang="es-US" sz="6250" dirty="0"/>
              <a:t> </a:t>
            </a:r>
          </a:p>
          <a:p>
            <a:pPr marL="0" indent="0" algn="ctr">
              <a:buNone/>
            </a:pPr>
            <a:r>
              <a:rPr lang="es-US" sz="6250" dirty="0" err="1"/>
              <a:t>Reckless</a:t>
            </a:r>
            <a:r>
              <a:rPr lang="es-US" sz="6250" dirty="0"/>
              <a:t> </a:t>
            </a:r>
            <a:r>
              <a:rPr lang="es-US" sz="6250" dirty="0" err="1"/>
              <a:t>love</a:t>
            </a:r>
            <a:r>
              <a:rPr lang="es-US" sz="6250" dirty="0"/>
              <a:t> of </a:t>
            </a:r>
            <a:r>
              <a:rPr lang="es-US" sz="6250" dirty="0" err="1"/>
              <a:t>God</a:t>
            </a:r>
            <a:endParaRPr lang="en-US"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4867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4263176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give life, You are love</a:t>
            </a:r>
          </a:p>
          <a:p>
            <a:pPr marL="0" indent="0" algn="ctr">
              <a:buNone/>
            </a:pPr>
            <a:r>
              <a:rPr lang="en-US" sz="6250" dirty="0"/>
              <a:t>You bring light to the darkness</a:t>
            </a:r>
          </a:p>
          <a:p>
            <a:pPr marL="0" indent="0" algn="ctr">
              <a:buNone/>
            </a:pPr>
            <a:r>
              <a:rPr lang="en-US" sz="6250" dirty="0"/>
              <a:t>You give hope, You restore</a:t>
            </a:r>
          </a:p>
          <a:p>
            <a:pPr marL="0" indent="0" algn="ctr">
              <a:buNone/>
            </a:pPr>
            <a:r>
              <a:rPr lang="en-US" sz="6250" dirty="0"/>
              <a:t>Every heart that is broken</a:t>
            </a:r>
          </a:p>
          <a:p>
            <a:pPr marL="0" indent="0" algn="ctr">
              <a:buNone/>
            </a:pPr>
            <a:r>
              <a:rPr lang="en-US" sz="6250" dirty="0"/>
              <a:t>And great are You, Lord</a:t>
            </a:r>
          </a:p>
        </p:txBody>
      </p:sp>
    </p:spTree>
    <p:extLst>
      <p:ext uri="{BB962C8B-B14F-4D97-AF65-F5344CB8AC3E}">
        <p14:creationId xmlns:p14="http://schemas.microsoft.com/office/powerpoint/2010/main" val="12208458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3289528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27620292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116534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3590220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All the earth will shout Your praise</a:t>
            </a:r>
          </a:p>
          <a:p>
            <a:pPr marL="0" indent="0" algn="ctr">
              <a:buNone/>
            </a:pPr>
            <a:r>
              <a:rPr lang="en-US" sz="6250" dirty="0"/>
              <a:t>Our hearts will cry, </a:t>
            </a:r>
          </a:p>
          <a:p>
            <a:pPr marL="0" indent="0" algn="ctr">
              <a:buNone/>
            </a:pPr>
            <a:r>
              <a:rPr lang="en-US" sz="6250" dirty="0"/>
              <a:t>These bones will sing</a:t>
            </a:r>
          </a:p>
          <a:p>
            <a:pPr marL="0" indent="0" algn="ctr">
              <a:buNone/>
            </a:pPr>
            <a:r>
              <a:rPr lang="en-US" sz="6250" dirty="0"/>
              <a:t>Great are You, Lord</a:t>
            </a:r>
          </a:p>
        </p:txBody>
      </p:sp>
    </p:spTree>
    <p:extLst>
      <p:ext uri="{BB962C8B-B14F-4D97-AF65-F5344CB8AC3E}">
        <p14:creationId xmlns:p14="http://schemas.microsoft.com/office/powerpoint/2010/main" val="2995230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All the earth will shout Your praise</a:t>
            </a:r>
          </a:p>
          <a:p>
            <a:pPr marL="0" indent="0" algn="ctr">
              <a:buNone/>
            </a:pPr>
            <a:r>
              <a:rPr lang="en-US" sz="6250" dirty="0"/>
              <a:t>Our hearts will cry, </a:t>
            </a:r>
          </a:p>
          <a:p>
            <a:pPr marL="0" indent="0" algn="ctr">
              <a:buNone/>
            </a:pPr>
            <a:r>
              <a:rPr lang="en-US" sz="6250" dirty="0"/>
              <a:t>These bones will sing</a:t>
            </a:r>
          </a:p>
          <a:p>
            <a:pPr marL="0" indent="0" algn="ctr">
              <a:buNone/>
            </a:pPr>
            <a:r>
              <a:rPr lang="en-US" sz="6250" dirty="0"/>
              <a:t>Great are You, Lord</a:t>
            </a:r>
          </a:p>
        </p:txBody>
      </p:sp>
    </p:spTree>
    <p:extLst>
      <p:ext uri="{BB962C8B-B14F-4D97-AF65-F5344CB8AC3E}">
        <p14:creationId xmlns:p14="http://schemas.microsoft.com/office/powerpoint/2010/main" val="1788270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All the earth will shout Your praise</a:t>
            </a:r>
          </a:p>
          <a:p>
            <a:pPr marL="0" indent="0" algn="ctr">
              <a:buNone/>
            </a:pPr>
            <a:r>
              <a:rPr lang="en-US" sz="6250" dirty="0"/>
              <a:t>Our hearts will cry, </a:t>
            </a:r>
          </a:p>
          <a:p>
            <a:pPr marL="0" indent="0" algn="ctr">
              <a:buNone/>
            </a:pPr>
            <a:r>
              <a:rPr lang="en-US" sz="6250" dirty="0"/>
              <a:t>These bones will say</a:t>
            </a:r>
          </a:p>
          <a:p>
            <a:pPr marL="0" indent="0" algn="ctr">
              <a:buNone/>
            </a:pPr>
            <a:r>
              <a:rPr lang="en-US" sz="6250" dirty="0"/>
              <a:t>Great are You, Lord</a:t>
            </a:r>
          </a:p>
        </p:txBody>
      </p:sp>
    </p:spTree>
    <p:extLst>
      <p:ext uri="{BB962C8B-B14F-4D97-AF65-F5344CB8AC3E}">
        <p14:creationId xmlns:p14="http://schemas.microsoft.com/office/powerpoint/2010/main" val="34510602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we pour out our praise</a:t>
            </a:r>
          </a:p>
        </p:txBody>
      </p:sp>
    </p:spTree>
    <p:extLst>
      <p:ext uri="{BB962C8B-B14F-4D97-AF65-F5344CB8AC3E}">
        <p14:creationId xmlns:p14="http://schemas.microsoft.com/office/powerpoint/2010/main" val="208699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81974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11699103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we pour out our praise</a:t>
            </a:r>
          </a:p>
        </p:txBody>
      </p:sp>
    </p:spTree>
    <p:extLst>
      <p:ext uri="{BB962C8B-B14F-4D97-AF65-F5344CB8AC3E}">
        <p14:creationId xmlns:p14="http://schemas.microsoft.com/office/powerpoint/2010/main" val="27345364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It's Your breath in our lungs</a:t>
            </a:r>
          </a:p>
          <a:p>
            <a:pPr marL="0" indent="0" algn="ctr">
              <a:buNone/>
            </a:pPr>
            <a:r>
              <a:rPr lang="en-US" sz="6250" dirty="0"/>
              <a:t>So we pour out our praise </a:t>
            </a:r>
          </a:p>
          <a:p>
            <a:pPr marL="0" indent="0" algn="ctr">
              <a:buNone/>
            </a:pPr>
            <a:r>
              <a:rPr lang="en-US" sz="6250" dirty="0"/>
              <a:t>To You only</a:t>
            </a:r>
          </a:p>
        </p:txBody>
      </p:sp>
    </p:spTree>
    <p:extLst>
      <p:ext uri="{BB962C8B-B14F-4D97-AF65-F5344CB8AC3E}">
        <p14:creationId xmlns:p14="http://schemas.microsoft.com/office/powerpoint/2010/main" val="1222040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2145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ítulo 3">
            <a:extLst>
              <a:ext uri="{FF2B5EF4-FFF2-40B4-BE49-F238E27FC236}">
                <a16:creationId xmlns:a16="http://schemas.microsoft.com/office/drawing/2014/main" id="{0B15886F-39E9-F94C-93F3-394E3C54337B}"/>
              </a:ext>
            </a:extLst>
          </p:cNvPr>
          <p:cNvSpPr>
            <a:spLocks noGrp="1"/>
          </p:cNvSpPr>
          <p:nvPr>
            <p:ph type="subTitle" idx="1"/>
          </p:nvPr>
        </p:nvSpPr>
        <p:spPr>
          <a:xfrm>
            <a:off x="1450428" y="4716399"/>
            <a:ext cx="9144000" cy="1654968"/>
          </a:xfrm>
        </p:spPr>
        <p:txBody>
          <a:bodyPr/>
          <a:lstStyle/>
          <a:p>
            <a:r>
              <a:rPr lang="es-US" sz="5400" b="1" dirty="0" err="1">
                <a:solidFill>
                  <a:schemeClr val="bg1"/>
                </a:solidFill>
              </a:rPr>
              <a:t>Psalm</a:t>
            </a:r>
            <a:r>
              <a:rPr lang="es-US" sz="5400" b="1" dirty="0">
                <a:solidFill>
                  <a:schemeClr val="bg1"/>
                </a:solidFill>
              </a:rPr>
              <a:t> 116 </a:t>
            </a:r>
          </a:p>
        </p:txBody>
      </p:sp>
    </p:spTree>
    <p:extLst>
      <p:ext uri="{BB962C8B-B14F-4D97-AF65-F5344CB8AC3E}">
        <p14:creationId xmlns:p14="http://schemas.microsoft.com/office/powerpoint/2010/main" val="79304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7226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8800" b="1" dirty="0">
                <a:latin typeface="Calibri" charset="0"/>
                <a:ea typeface="ＭＳ Ｐゴシック" charset="0"/>
                <a:cs typeface="ＭＳ Ｐゴシック" charset="0"/>
                <a:sym typeface="Verdana" charset="0"/>
              </a:rPr>
              <a:t>First Love!</a:t>
            </a:r>
            <a:endParaRPr lang="en-US" sz="6200" b="1" dirty="0">
              <a:latin typeface="Calibri" charset="0"/>
              <a:ea typeface="ＭＳ Ｐゴシック" charset="0"/>
              <a:cs typeface="ＭＳ Ｐゴシック" charset="0"/>
              <a:sym typeface="Verdana" charset="0"/>
            </a:endParaRPr>
          </a:p>
        </p:txBody>
      </p:sp>
    </p:spTree>
    <p:extLst>
      <p:ext uri="{BB962C8B-B14F-4D97-AF65-F5344CB8AC3E}">
        <p14:creationId xmlns:p14="http://schemas.microsoft.com/office/powerpoint/2010/main" val="72138383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How am I at loving? </a:t>
            </a:r>
          </a:p>
        </p:txBody>
      </p:sp>
    </p:spTree>
    <p:extLst>
      <p:ext uri="{BB962C8B-B14F-4D97-AF65-F5344CB8AC3E}">
        <p14:creationId xmlns:p14="http://schemas.microsoft.com/office/powerpoint/2010/main" val="78580332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“To the </a:t>
            </a:r>
            <a:r>
              <a:rPr lang="en-US" sz="6200" b="1" dirty="0">
                <a:solidFill>
                  <a:srgbClr val="FFFF00"/>
                </a:solidFill>
                <a:latin typeface="Calibri" charset="0"/>
                <a:ea typeface="ＭＳ Ｐゴシック" charset="0"/>
                <a:cs typeface="ＭＳ Ｐゴシック" charset="0"/>
                <a:sym typeface="Verdana" charset="0"/>
              </a:rPr>
              <a:t>angel</a:t>
            </a:r>
            <a:r>
              <a:rPr lang="en-US" sz="6200" b="1" dirty="0">
                <a:latin typeface="Calibri" charset="0"/>
                <a:ea typeface="ＭＳ Ｐゴシック" charset="0"/>
                <a:cs typeface="ＭＳ Ｐゴシック" charset="0"/>
                <a:sym typeface="Verdana" charset="0"/>
              </a:rPr>
              <a:t> of the church in Ephesus write: ‘The words of Him who holds the seven </a:t>
            </a:r>
            <a:r>
              <a:rPr lang="en-US" sz="6200" b="1" dirty="0">
                <a:solidFill>
                  <a:srgbClr val="FFFF00"/>
                </a:solidFill>
                <a:latin typeface="Calibri" charset="0"/>
                <a:ea typeface="ＭＳ Ｐゴシック" charset="0"/>
                <a:cs typeface="ＭＳ Ｐゴシック" charset="0"/>
                <a:sym typeface="Verdana" charset="0"/>
              </a:rPr>
              <a:t>stars</a:t>
            </a:r>
            <a:r>
              <a:rPr lang="en-US" sz="6200" b="1" dirty="0">
                <a:latin typeface="Calibri" charset="0"/>
                <a:ea typeface="ＭＳ Ｐゴシック" charset="0"/>
                <a:cs typeface="ＭＳ Ｐゴシック" charset="0"/>
                <a:sym typeface="Verdana" charset="0"/>
              </a:rPr>
              <a:t> in His right hand, who </a:t>
            </a:r>
            <a:r>
              <a:rPr lang="en-US" sz="6200" b="1" dirty="0">
                <a:solidFill>
                  <a:srgbClr val="FFFF00"/>
                </a:solidFill>
                <a:latin typeface="Calibri" charset="0"/>
                <a:ea typeface="ＭＳ Ｐゴシック" charset="0"/>
                <a:cs typeface="ＭＳ Ｐゴシック" charset="0"/>
                <a:sym typeface="Verdana" charset="0"/>
              </a:rPr>
              <a:t>walks among </a:t>
            </a:r>
            <a:r>
              <a:rPr lang="en-US" sz="6200" b="1" dirty="0">
                <a:latin typeface="Calibri" charset="0"/>
                <a:ea typeface="ＭＳ Ｐゴシック" charset="0"/>
                <a:cs typeface="ＭＳ Ｐゴシック" charset="0"/>
                <a:sym typeface="Verdana" charset="0"/>
              </a:rPr>
              <a:t>the seven golden </a:t>
            </a:r>
            <a:r>
              <a:rPr lang="en-US" sz="6200" b="1" dirty="0">
                <a:solidFill>
                  <a:srgbClr val="FFFF00"/>
                </a:solidFill>
                <a:latin typeface="Calibri" charset="0"/>
                <a:ea typeface="ＭＳ Ｐゴシック" charset="0"/>
                <a:cs typeface="ＭＳ Ｐゴシック" charset="0"/>
                <a:sym typeface="Verdana" charset="0"/>
              </a:rPr>
              <a:t>lampstands</a:t>
            </a:r>
            <a:r>
              <a:rPr lang="en-US" sz="6200" b="1" dirty="0">
                <a:latin typeface="Calibri" charset="0"/>
                <a:ea typeface="ＭＳ Ｐゴシック" charset="0"/>
                <a:cs typeface="ＭＳ Ｐゴシック" charset="0"/>
                <a:sym typeface="Verdana" charset="0"/>
              </a:rPr>
              <a:t>.														            Rev. 2:1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67267900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 know your </a:t>
            </a:r>
            <a:r>
              <a:rPr lang="en-US" sz="6200" b="1" dirty="0">
                <a:solidFill>
                  <a:srgbClr val="FFFF00"/>
                </a:solidFill>
                <a:latin typeface="Calibri" charset="0"/>
                <a:ea typeface="ＭＳ Ｐゴシック" charset="0"/>
                <a:cs typeface="ＭＳ Ｐゴシック" charset="0"/>
                <a:sym typeface="Verdana" charset="0"/>
              </a:rPr>
              <a:t>works</a:t>
            </a:r>
            <a:r>
              <a:rPr lang="en-US" sz="6200" b="1" dirty="0">
                <a:latin typeface="Calibri" charset="0"/>
                <a:ea typeface="ＭＳ Ｐゴシック" charset="0"/>
                <a:cs typeface="ＭＳ Ｐゴシック" charset="0"/>
                <a:sym typeface="Verdana" charset="0"/>
              </a:rPr>
              <a:t>, your </a:t>
            </a:r>
            <a:r>
              <a:rPr lang="en-US" sz="6200" b="1" dirty="0">
                <a:solidFill>
                  <a:srgbClr val="FFFF00"/>
                </a:solidFill>
                <a:latin typeface="Calibri" charset="0"/>
                <a:ea typeface="ＭＳ Ｐゴシック" charset="0"/>
                <a:cs typeface="ＭＳ Ｐゴシック" charset="0"/>
                <a:sym typeface="Verdana" charset="0"/>
              </a:rPr>
              <a:t>toil</a:t>
            </a:r>
            <a:r>
              <a:rPr lang="en-US" sz="6200" b="1" dirty="0">
                <a:latin typeface="Calibri" charset="0"/>
                <a:ea typeface="ＭＳ Ｐゴシック" charset="0"/>
                <a:cs typeface="ＭＳ Ｐゴシック" charset="0"/>
                <a:sym typeface="Verdana" charset="0"/>
              </a:rPr>
              <a:t> and your </a:t>
            </a:r>
            <a:r>
              <a:rPr lang="en-US" sz="6200" b="1" dirty="0">
                <a:solidFill>
                  <a:srgbClr val="FFFF00"/>
                </a:solidFill>
                <a:latin typeface="Calibri" charset="0"/>
                <a:ea typeface="ＭＳ Ｐゴシック" charset="0"/>
                <a:cs typeface="ＭＳ Ｐゴシック" charset="0"/>
                <a:sym typeface="Verdana" charset="0"/>
              </a:rPr>
              <a:t>patient endurance</a:t>
            </a:r>
            <a:r>
              <a:rPr lang="en-US" sz="6200" b="1" dirty="0">
                <a:latin typeface="Calibri" charset="0"/>
                <a:ea typeface="ＭＳ Ｐゴシック" charset="0"/>
                <a:cs typeface="ＭＳ Ｐゴシック" charset="0"/>
                <a:sym typeface="Verdana" charset="0"/>
              </a:rPr>
              <a:t>, and how you cannot bear with those who are evil, but have tested those who </a:t>
            </a:r>
            <a:r>
              <a:rPr lang="en-US" sz="6200" b="1" dirty="0">
                <a:solidFill>
                  <a:srgbClr val="FFFF00"/>
                </a:solidFill>
                <a:latin typeface="Calibri" charset="0"/>
                <a:ea typeface="ＭＳ Ｐゴシック" charset="0"/>
                <a:cs typeface="ＭＳ Ｐゴシック" charset="0"/>
                <a:sym typeface="Verdana" charset="0"/>
              </a:rPr>
              <a:t>call themselves apostles</a:t>
            </a:r>
            <a:r>
              <a:rPr lang="en-US" sz="6200" b="1" dirty="0">
                <a:latin typeface="Calibri" charset="0"/>
                <a:ea typeface="ＭＳ Ｐゴシック" charset="0"/>
                <a:cs typeface="ＭＳ Ｐゴシック" charset="0"/>
                <a:sym typeface="Verdana" charset="0"/>
              </a:rPr>
              <a:t> and are not, and found them to be </a:t>
            </a:r>
            <a:r>
              <a:rPr lang="en-US" sz="6200" b="1" dirty="0">
                <a:solidFill>
                  <a:srgbClr val="FFFF00"/>
                </a:solidFill>
                <a:latin typeface="Calibri" charset="0"/>
                <a:ea typeface="ＭＳ Ｐゴシック" charset="0"/>
                <a:cs typeface="ＭＳ Ｐゴシック" charset="0"/>
                <a:sym typeface="Verdana" charset="0"/>
              </a:rPr>
              <a:t>false</a:t>
            </a:r>
            <a:r>
              <a:rPr lang="en-US" sz="6200" b="1" dirty="0">
                <a:latin typeface="Calibri" charset="0"/>
                <a:ea typeface="ＭＳ Ｐゴシック" charset="0"/>
                <a:cs typeface="ＭＳ Ｐゴシック" charset="0"/>
                <a:sym typeface="Verdana" charset="0"/>
              </a:rPr>
              <a:t>. 														          Rev. 2:2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73993371"/>
      </p:ext>
    </p:extLst>
  </p:cSld>
  <p:clrMapOvr>
    <a:masterClrMapping/>
  </p:clrMapOvr>
  <p:transition/>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12258</TotalTime>
  <Words>2783</Words>
  <Application>Microsoft Macintosh PowerPoint</Application>
  <PresentationFormat>Panorámica</PresentationFormat>
  <Paragraphs>405</Paragraphs>
  <Slides>141</Slides>
  <Notes>0</Notes>
  <HiddenSlides>0</HiddenSlides>
  <MMClips>0</MMClips>
  <ScaleCrop>false</ScaleCrop>
  <HeadingPairs>
    <vt:vector size="6" baseType="variant">
      <vt:variant>
        <vt:lpstr>Fuentes usadas</vt:lpstr>
      </vt:variant>
      <vt:variant>
        <vt:i4>4</vt:i4>
      </vt:variant>
      <vt:variant>
        <vt:lpstr>Tema</vt:lpstr>
      </vt:variant>
      <vt:variant>
        <vt:i4>10</vt:i4>
      </vt:variant>
      <vt:variant>
        <vt:lpstr>Títulos de diapositiva</vt:lpstr>
      </vt:variant>
      <vt:variant>
        <vt:i4>141</vt:i4>
      </vt:variant>
    </vt:vector>
  </HeadingPairs>
  <TitlesOfParts>
    <vt:vector size="155" baseType="lpstr">
      <vt:lpstr>Arial</vt:lpstr>
      <vt:lpstr>Calibri</vt:lpstr>
      <vt:lpstr>Calibri Light</vt:lpstr>
      <vt:lpstr>Gill Sans</vt:lpstr>
      <vt:lpstr>3_Default Design</vt:lpstr>
      <vt:lpstr>Tema de Office</vt:lpstr>
      <vt:lpstr>3_Office Theme</vt:lpstr>
      <vt:lpstr>4_Default Design</vt:lpstr>
      <vt:lpstr>8_Default Design</vt:lpstr>
      <vt:lpstr>Bullets</vt:lpstr>
      <vt:lpstr>2_Default Design</vt:lpstr>
      <vt:lpstr>Office Theme</vt:lpstr>
      <vt:lpstr>1_Default Design</vt:lpstr>
      <vt:lpstr>1_Office Theme</vt:lpstr>
      <vt:lpstr>Presentación de PowerPoint</vt:lpstr>
      <vt:lpstr>Reckless Love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CHAMPION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EVER BE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GREAT ARE YOU LORD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DEATH WAS ARRESTED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Lighthouse</dc:title>
  <dc:creator>Frank</dc:creator>
  <cp:lastModifiedBy>Francisco Magana Ayala</cp:lastModifiedBy>
  <cp:revision>98</cp:revision>
  <dcterms:created xsi:type="dcterms:W3CDTF">2015-07-25T20:50:10Z</dcterms:created>
  <dcterms:modified xsi:type="dcterms:W3CDTF">2024-01-21T12:56:50Z</dcterms:modified>
</cp:coreProperties>
</file>