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4224" r:id="rId2"/>
    <p:sldMasterId id="2147484520" r:id="rId3"/>
    <p:sldMasterId id="2147485614" r:id="rId4"/>
    <p:sldMasterId id="2147485713" r:id="rId5"/>
    <p:sldMasterId id="2147485737" r:id="rId6"/>
    <p:sldMasterId id="2147485749" r:id="rId7"/>
    <p:sldMasterId id="2147485761" r:id="rId8"/>
    <p:sldMasterId id="2147485773" r:id="rId9"/>
    <p:sldMasterId id="2147485785" r:id="rId10"/>
    <p:sldMasterId id="2147485809" r:id="rId11"/>
    <p:sldMasterId id="2147485821" r:id="rId12"/>
  </p:sldMasterIdLst>
  <p:notesMasterIdLst>
    <p:notesMasterId r:id="rId124"/>
  </p:notesMasterIdLst>
  <p:sldIdLst>
    <p:sldId id="359" r:id="rId13"/>
    <p:sldId id="1875" r:id="rId14"/>
    <p:sldId id="1876" r:id="rId15"/>
    <p:sldId id="1877" r:id="rId16"/>
    <p:sldId id="1878" r:id="rId17"/>
    <p:sldId id="1879" r:id="rId18"/>
    <p:sldId id="1880" r:id="rId19"/>
    <p:sldId id="1881" r:id="rId20"/>
    <p:sldId id="1882" r:id="rId21"/>
    <p:sldId id="1883" r:id="rId22"/>
    <p:sldId id="1884" r:id="rId23"/>
    <p:sldId id="1885" r:id="rId24"/>
    <p:sldId id="1886" r:id="rId25"/>
    <p:sldId id="282" r:id="rId26"/>
    <p:sldId id="307" r:id="rId27"/>
    <p:sldId id="278" r:id="rId28"/>
    <p:sldId id="279" r:id="rId29"/>
    <p:sldId id="1850" r:id="rId30"/>
    <p:sldId id="1851" r:id="rId31"/>
    <p:sldId id="258" r:id="rId32"/>
    <p:sldId id="259" r:id="rId33"/>
    <p:sldId id="1852" r:id="rId34"/>
    <p:sldId id="276" r:id="rId35"/>
    <p:sldId id="1853" r:id="rId36"/>
    <p:sldId id="260" r:id="rId37"/>
    <p:sldId id="261" r:id="rId38"/>
    <p:sldId id="263" r:id="rId39"/>
    <p:sldId id="264" r:id="rId40"/>
    <p:sldId id="265" r:id="rId41"/>
    <p:sldId id="266" r:id="rId42"/>
    <p:sldId id="272" r:id="rId43"/>
    <p:sldId id="360" r:id="rId44"/>
    <p:sldId id="1353" r:id="rId45"/>
    <p:sldId id="2035" r:id="rId46"/>
    <p:sldId id="1557" r:id="rId47"/>
    <p:sldId id="1558" r:id="rId48"/>
    <p:sldId id="1559" r:id="rId49"/>
    <p:sldId id="1560" r:id="rId50"/>
    <p:sldId id="1561" r:id="rId51"/>
    <p:sldId id="1562" r:id="rId52"/>
    <p:sldId id="1563" r:id="rId53"/>
    <p:sldId id="1566" r:id="rId54"/>
    <p:sldId id="1567" r:id="rId55"/>
    <p:sldId id="1564" r:id="rId56"/>
    <p:sldId id="1565" r:id="rId57"/>
    <p:sldId id="1568" r:id="rId58"/>
    <p:sldId id="1569" r:id="rId59"/>
    <p:sldId id="1570" r:id="rId60"/>
    <p:sldId id="1571" r:id="rId61"/>
    <p:sldId id="1572" r:id="rId62"/>
    <p:sldId id="1573" r:id="rId63"/>
    <p:sldId id="1574" r:id="rId64"/>
    <p:sldId id="1575" r:id="rId65"/>
    <p:sldId id="1849" r:id="rId66"/>
    <p:sldId id="2013" r:id="rId67"/>
    <p:sldId id="2014" r:id="rId68"/>
    <p:sldId id="2015" r:id="rId69"/>
    <p:sldId id="2016" r:id="rId70"/>
    <p:sldId id="2017" r:id="rId71"/>
    <p:sldId id="2018" r:id="rId72"/>
    <p:sldId id="2019" r:id="rId73"/>
    <p:sldId id="2020" r:id="rId74"/>
    <p:sldId id="2021" r:id="rId75"/>
    <p:sldId id="2022" r:id="rId76"/>
    <p:sldId id="2023" r:id="rId77"/>
    <p:sldId id="2024" r:id="rId78"/>
    <p:sldId id="2025" r:id="rId79"/>
    <p:sldId id="269" r:id="rId80"/>
    <p:sldId id="434" r:id="rId81"/>
    <p:sldId id="1874" r:id="rId82"/>
    <p:sldId id="1855" r:id="rId83"/>
    <p:sldId id="1535" r:id="rId84"/>
    <p:sldId id="1894" r:id="rId85"/>
    <p:sldId id="1893" r:id="rId86"/>
    <p:sldId id="1694" r:id="rId87"/>
    <p:sldId id="1895" r:id="rId88"/>
    <p:sldId id="1896" r:id="rId89"/>
    <p:sldId id="1897" r:id="rId90"/>
    <p:sldId id="1898" r:id="rId91"/>
    <p:sldId id="1899" r:id="rId92"/>
    <p:sldId id="1900" r:id="rId93"/>
    <p:sldId id="1901" r:id="rId94"/>
    <p:sldId id="1916" r:id="rId95"/>
    <p:sldId id="2026" r:id="rId96"/>
    <p:sldId id="2027" r:id="rId97"/>
    <p:sldId id="1902" r:id="rId98"/>
    <p:sldId id="1903" r:id="rId99"/>
    <p:sldId id="1904" r:id="rId100"/>
    <p:sldId id="1905" r:id="rId101"/>
    <p:sldId id="1906" r:id="rId102"/>
    <p:sldId id="1907" r:id="rId103"/>
    <p:sldId id="1910" r:id="rId104"/>
    <p:sldId id="1911" r:id="rId105"/>
    <p:sldId id="1912" r:id="rId106"/>
    <p:sldId id="1913" r:id="rId107"/>
    <p:sldId id="1914" r:id="rId108"/>
    <p:sldId id="2028" r:id="rId109"/>
    <p:sldId id="1915" r:id="rId110"/>
    <p:sldId id="280" r:id="rId111"/>
    <p:sldId id="1986" r:id="rId112"/>
    <p:sldId id="1987" r:id="rId113"/>
    <p:sldId id="1988" r:id="rId114"/>
    <p:sldId id="2030" r:id="rId115"/>
    <p:sldId id="2031" r:id="rId116"/>
    <p:sldId id="2032" r:id="rId117"/>
    <p:sldId id="262" r:id="rId118"/>
    <p:sldId id="2033" r:id="rId119"/>
    <p:sldId id="2034" r:id="rId120"/>
    <p:sldId id="267" r:id="rId121"/>
    <p:sldId id="2036" r:id="rId122"/>
    <p:sldId id="436" r:id="rId1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63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713" autoAdjust="0"/>
    <p:restoredTop sz="94660"/>
  </p:normalViewPr>
  <p:slideViewPr>
    <p:cSldViewPr snapToGrid="0">
      <p:cViewPr>
        <p:scale>
          <a:sx n="63" d="100"/>
          <a:sy n="63" d="100"/>
        </p:scale>
        <p:origin x="432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4.xml"/><Relationship Id="rId117" Type="http://schemas.openxmlformats.org/officeDocument/2006/relationships/slide" Target="slides/slide105.xml"/><Relationship Id="rId21" Type="http://schemas.openxmlformats.org/officeDocument/2006/relationships/slide" Target="slides/slide9.xml"/><Relationship Id="rId42" Type="http://schemas.openxmlformats.org/officeDocument/2006/relationships/slide" Target="slides/slide30.xml"/><Relationship Id="rId47" Type="http://schemas.openxmlformats.org/officeDocument/2006/relationships/slide" Target="slides/slide35.xml"/><Relationship Id="rId63" Type="http://schemas.openxmlformats.org/officeDocument/2006/relationships/slide" Target="slides/slide51.xml"/><Relationship Id="rId68" Type="http://schemas.openxmlformats.org/officeDocument/2006/relationships/slide" Target="slides/slide56.xml"/><Relationship Id="rId84" Type="http://schemas.openxmlformats.org/officeDocument/2006/relationships/slide" Target="slides/slide72.xml"/><Relationship Id="rId89" Type="http://schemas.openxmlformats.org/officeDocument/2006/relationships/slide" Target="slides/slide77.xml"/><Relationship Id="rId112" Type="http://schemas.openxmlformats.org/officeDocument/2006/relationships/slide" Target="slides/slide100.xml"/><Relationship Id="rId16" Type="http://schemas.openxmlformats.org/officeDocument/2006/relationships/slide" Target="slides/slide4.xml"/><Relationship Id="rId107" Type="http://schemas.openxmlformats.org/officeDocument/2006/relationships/slide" Target="slides/slide95.xml"/><Relationship Id="rId11" Type="http://schemas.openxmlformats.org/officeDocument/2006/relationships/slideMaster" Target="slideMasters/slideMaster11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53" Type="http://schemas.openxmlformats.org/officeDocument/2006/relationships/slide" Target="slides/slide41.xml"/><Relationship Id="rId58" Type="http://schemas.openxmlformats.org/officeDocument/2006/relationships/slide" Target="slides/slide46.xml"/><Relationship Id="rId74" Type="http://schemas.openxmlformats.org/officeDocument/2006/relationships/slide" Target="slides/slide62.xml"/><Relationship Id="rId79" Type="http://schemas.openxmlformats.org/officeDocument/2006/relationships/slide" Target="slides/slide67.xml"/><Relationship Id="rId102" Type="http://schemas.openxmlformats.org/officeDocument/2006/relationships/slide" Target="slides/slide90.xml"/><Relationship Id="rId123" Type="http://schemas.openxmlformats.org/officeDocument/2006/relationships/slide" Target="slides/slide111.xml"/><Relationship Id="rId128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78.xml"/><Relationship Id="rId95" Type="http://schemas.openxmlformats.org/officeDocument/2006/relationships/slide" Target="slides/slide83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43" Type="http://schemas.openxmlformats.org/officeDocument/2006/relationships/slide" Target="slides/slide31.xml"/><Relationship Id="rId48" Type="http://schemas.openxmlformats.org/officeDocument/2006/relationships/slide" Target="slides/slide36.xml"/><Relationship Id="rId64" Type="http://schemas.openxmlformats.org/officeDocument/2006/relationships/slide" Target="slides/slide52.xml"/><Relationship Id="rId69" Type="http://schemas.openxmlformats.org/officeDocument/2006/relationships/slide" Target="slides/slide57.xml"/><Relationship Id="rId113" Type="http://schemas.openxmlformats.org/officeDocument/2006/relationships/slide" Target="slides/slide101.xml"/><Relationship Id="rId118" Type="http://schemas.openxmlformats.org/officeDocument/2006/relationships/slide" Target="slides/slide106.xml"/><Relationship Id="rId80" Type="http://schemas.openxmlformats.org/officeDocument/2006/relationships/slide" Target="slides/slide68.xml"/><Relationship Id="rId85" Type="http://schemas.openxmlformats.org/officeDocument/2006/relationships/slide" Target="slides/slide7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59" Type="http://schemas.openxmlformats.org/officeDocument/2006/relationships/slide" Target="slides/slide47.xml"/><Relationship Id="rId103" Type="http://schemas.openxmlformats.org/officeDocument/2006/relationships/slide" Target="slides/slide91.xml"/><Relationship Id="rId108" Type="http://schemas.openxmlformats.org/officeDocument/2006/relationships/slide" Target="slides/slide96.xml"/><Relationship Id="rId124" Type="http://schemas.openxmlformats.org/officeDocument/2006/relationships/notesMaster" Target="notesMasters/notesMaster1.xml"/><Relationship Id="rId54" Type="http://schemas.openxmlformats.org/officeDocument/2006/relationships/slide" Target="slides/slide42.xml"/><Relationship Id="rId70" Type="http://schemas.openxmlformats.org/officeDocument/2006/relationships/slide" Target="slides/slide58.xml"/><Relationship Id="rId75" Type="http://schemas.openxmlformats.org/officeDocument/2006/relationships/slide" Target="slides/slide63.xml"/><Relationship Id="rId91" Type="http://schemas.openxmlformats.org/officeDocument/2006/relationships/slide" Target="slides/slide79.xml"/><Relationship Id="rId96" Type="http://schemas.openxmlformats.org/officeDocument/2006/relationships/slide" Target="slides/slide8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49" Type="http://schemas.openxmlformats.org/officeDocument/2006/relationships/slide" Target="slides/slide37.xml"/><Relationship Id="rId114" Type="http://schemas.openxmlformats.org/officeDocument/2006/relationships/slide" Target="slides/slide102.xml"/><Relationship Id="rId119" Type="http://schemas.openxmlformats.org/officeDocument/2006/relationships/slide" Target="slides/slide107.xml"/><Relationship Id="rId44" Type="http://schemas.openxmlformats.org/officeDocument/2006/relationships/slide" Target="slides/slide32.xml"/><Relationship Id="rId60" Type="http://schemas.openxmlformats.org/officeDocument/2006/relationships/slide" Target="slides/slide48.xml"/><Relationship Id="rId65" Type="http://schemas.openxmlformats.org/officeDocument/2006/relationships/slide" Target="slides/slide53.xml"/><Relationship Id="rId81" Type="http://schemas.openxmlformats.org/officeDocument/2006/relationships/slide" Target="slides/slide69.xml"/><Relationship Id="rId86" Type="http://schemas.openxmlformats.org/officeDocument/2006/relationships/slide" Target="slides/slide74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39" Type="http://schemas.openxmlformats.org/officeDocument/2006/relationships/slide" Target="slides/slide27.xml"/><Relationship Id="rId109" Type="http://schemas.openxmlformats.org/officeDocument/2006/relationships/slide" Target="slides/slide97.xml"/><Relationship Id="rId34" Type="http://schemas.openxmlformats.org/officeDocument/2006/relationships/slide" Target="slides/slide22.xml"/><Relationship Id="rId50" Type="http://schemas.openxmlformats.org/officeDocument/2006/relationships/slide" Target="slides/slide38.xml"/><Relationship Id="rId55" Type="http://schemas.openxmlformats.org/officeDocument/2006/relationships/slide" Target="slides/slide43.xml"/><Relationship Id="rId76" Type="http://schemas.openxmlformats.org/officeDocument/2006/relationships/slide" Target="slides/slide64.xml"/><Relationship Id="rId97" Type="http://schemas.openxmlformats.org/officeDocument/2006/relationships/slide" Target="slides/slide85.xml"/><Relationship Id="rId104" Type="http://schemas.openxmlformats.org/officeDocument/2006/relationships/slide" Target="slides/slide92.xml"/><Relationship Id="rId120" Type="http://schemas.openxmlformats.org/officeDocument/2006/relationships/slide" Target="slides/slide108.xml"/><Relationship Id="rId125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9.xml"/><Relationship Id="rId92" Type="http://schemas.openxmlformats.org/officeDocument/2006/relationships/slide" Target="slides/slide8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7.xml"/><Relationship Id="rId24" Type="http://schemas.openxmlformats.org/officeDocument/2006/relationships/slide" Target="slides/slide12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66" Type="http://schemas.openxmlformats.org/officeDocument/2006/relationships/slide" Target="slides/slide54.xml"/><Relationship Id="rId87" Type="http://schemas.openxmlformats.org/officeDocument/2006/relationships/slide" Target="slides/slide75.xml"/><Relationship Id="rId110" Type="http://schemas.openxmlformats.org/officeDocument/2006/relationships/slide" Target="slides/slide98.xml"/><Relationship Id="rId115" Type="http://schemas.openxmlformats.org/officeDocument/2006/relationships/slide" Target="slides/slide103.xml"/><Relationship Id="rId61" Type="http://schemas.openxmlformats.org/officeDocument/2006/relationships/slide" Target="slides/slide49.xml"/><Relationship Id="rId82" Type="http://schemas.openxmlformats.org/officeDocument/2006/relationships/slide" Target="slides/slide70.xml"/><Relationship Id="rId19" Type="http://schemas.openxmlformats.org/officeDocument/2006/relationships/slide" Target="slides/slide7.xml"/><Relationship Id="rId14" Type="http://schemas.openxmlformats.org/officeDocument/2006/relationships/slide" Target="slides/slide2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56" Type="http://schemas.openxmlformats.org/officeDocument/2006/relationships/slide" Target="slides/slide44.xml"/><Relationship Id="rId77" Type="http://schemas.openxmlformats.org/officeDocument/2006/relationships/slide" Target="slides/slide65.xml"/><Relationship Id="rId100" Type="http://schemas.openxmlformats.org/officeDocument/2006/relationships/slide" Target="slides/slide88.xml"/><Relationship Id="rId105" Type="http://schemas.openxmlformats.org/officeDocument/2006/relationships/slide" Target="slides/slide93.xml"/><Relationship Id="rId126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9.xml"/><Relationship Id="rId72" Type="http://schemas.openxmlformats.org/officeDocument/2006/relationships/slide" Target="slides/slide60.xml"/><Relationship Id="rId93" Type="http://schemas.openxmlformats.org/officeDocument/2006/relationships/slide" Target="slides/slide81.xml"/><Relationship Id="rId98" Type="http://schemas.openxmlformats.org/officeDocument/2006/relationships/slide" Target="slides/slide86.xml"/><Relationship Id="rId121" Type="http://schemas.openxmlformats.org/officeDocument/2006/relationships/slide" Target="slides/slide109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13.xml"/><Relationship Id="rId46" Type="http://schemas.openxmlformats.org/officeDocument/2006/relationships/slide" Target="slides/slide34.xml"/><Relationship Id="rId67" Type="http://schemas.openxmlformats.org/officeDocument/2006/relationships/slide" Target="slides/slide55.xml"/><Relationship Id="rId116" Type="http://schemas.openxmlformats.org/officeDocument/2006/relationships/slide" Target="slides/slide104.xml"/><Relationship Id="rId20" Type="http://schemas.openxmlformats.org/officeDocument/2006/relationships/slide" Target="slides/slide8.xml"/><Relationship Id="rId41" Type="http://schemas.openxmlformats.org/officeDocument/2006/relationships/slide" Target="slides/slide29.xml"/><Relationship Id="rId62" Type="http://schemas.openxmlformats.org/officeDocument/2006/relationships/slide" Target="slides/slide50.xml"/><Relationship Id="rId83" Type="http://schemas.openxmlformats.org/officeDocument/2006/relationships/slide" Target="slides/slide71.xml"/><Relationship Id="rId88" Type="http://schemas.openxmlformats.org/officeDocument/2006/relationships/slide" Target="slides/slide76.xml"/><Relationship Id="rId111" Type="http://schemas.openxmlformats.org/officeDocument/2006/relationships/slide" Target="slides/slide99.xml"/><Relationship Id="rId15" Type="http://schemas.openxmlformats.org/officeDocument/2006/relationships/slide" Target="slides/slide3.xml"/><Relationship Id="rId36" Type="http://schemas.openxmlformats.org/officeDocument/2006/relationships/slide" Target="slides/slide24.xml"/><Relationship Id="rId57" Type="http://schemas.openxmlformats.org/officeDocument/2006/relationships/slide" Target="slides/slide45.xml"/><Relationship Id="rId106" Type="http://schemas.openxmlformats.org/officeDocument/2006/relationships/slide" Target="slides/slide94.xml"/><Relationship Id="rId127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9.xml"/><Relationship Id="rId52" Type="http://schemas.openxmlformats.org/officeDocument/2006/relationships/slide" Target="slides/slide40.xml"/><Relationship Id="rId73" Type="http://schemas.openxmlformats.org/officeDocument/2006/relationships/slide" Target="slides/slide61.xml"/><Relationship Id="rId78" Type="http://schemas.openxmlformats.org/officeDocument/2006/relationships/slide" Target="slides/slide66.xml"/><Relationship Id="rId94" Type="http://schemas.openxmlformats.org/officeDocument/2006/relationships/slide" Target="slides/slide82.xml"/><Relationship Id="rId99" Type="http://schemas.openxmlformats.org/officeDocument/2006/relationships/slide" Target="slides/slide87.xml"/><Relationship Id="rId101" Type="http://schemas.openxmlformats.org/officeDocument/2006/relationships/slide" Target="slides/slide89.xml"/><Relationship Id="rId122" Type="http://schemas.openxmlformats.org/officeDocument/2006/relationships/slide" Target="slides/slide1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13F532-4ADD-42EF-83DC-816694B245D5}" type="datetimeFigureOut">
              <a:rPr lang="es-SV" smtClean="0"/>
              <a:t>13/1/2024</a:t>
            </a:fld>
            <a:endParaRPr lang="es-S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S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6FEEF7-D4FA-4BC4-9D93-F083024B9CEF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288398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865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303"/>
            <a:ext cx="9144000" cy="1654968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9107E0-3CC6-4037-8F96-71725EE551BC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759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852088-8377-498E-A74B-CD9B0D1407E2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91518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865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303"/>
            <a:ext cx="9144000" cy="1654968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6BF748-E6DB-4754-A61C-2B21641C56E7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41678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8A1BDE-DF62-4471-9E5A-B8007D61A98A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45090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116" y="1709208"/>
            <a:ext cx="10515864" cy="2853532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116" y="4589199"/>
            <a:ext cx="10515864" cy="1500188"/>
          </a:xfrm>
        </p:spPr>
        <p:txBody>
          <a:bodyPr/>
          <a:lstStyle>
            <a:lvl1pPr marL="0" indent="0">
              <a:buNone/>
              <a:defRPr sz="2000"/>
            </a:lvl1pPr>
            <a:lvl2pPr marL="380985" indent="0">
              <a:buNone/>
              <a:defRPr sz="1667"/>
            </a:lvl2pPr>
            <a:lvl3pPr marL="761970" indent="0">
              <a:buNone/>
              <a:defRPr sz="1500"/>
            </a:lvl3pPr>
            <a:lvl4pPr marL="1142954" indent="0">
              <a:buNone/>
              <a:defRPr sz="1333"/>
            </a:lvl4pPr>
            <a:lvl5pPr marL="1523939" indent="0">
              <a:buNone/>
              <a:defRPr sz="1333"/>
            </a:lvl5pPr>
            <a:lvl6pPr marL="1904924" indent="0">
              <a:buNone/>
              <a:defRPr sz="1333"/>
            </a:lvl6pPr>
            <a:lvl7pPr marL="2285909" indent="0">
              <a:buNone/>
              <a:defRPr sz="1333"/>
            </a:lvl7pPr>
            <a:lvl8pPr marL="2666893" indent="0">
              <a:buNone/>
              <a:defRPr sz="1333"/>
            </a:lvl8pPr>
            <a:lvl9pPr marL="30478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FFFDA5-0616-47BA-9E3B-AD23E98F8044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53528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542" y="1599407"/>
            <a:ext cx="5423958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9500" y="1599407"/>
            <a:ext cx="5423958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8A7634-AF21-4F96-B019-C5365A9CF069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5093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365125"/>
            <a:ext cx="10515864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52" y="1681427"/>
            <a:ext cx="5158052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52" y="2505604"/>
            <a:ext cx="5158052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729" y="1681427"/>
            <a:ext cx="5183188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729" y="2505604"/>
            <a:ext cx="5183188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E90227-5DF5-4EF4-A34D-7D7A036E075F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80078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FA09CE-D475-4A7B-9D51-C942764E3025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00520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31EB19-FEA5-4D59-BD9B-F4906990B514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1260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7053AB-7B71-4110-A446-28CA0AE2470D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24448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1AD1E3-890D-4936-8BE9-B6C5028FD44A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03953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1BD45B-5FD1-4D9E-B3BB-4B7A4C38B589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22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730" y="275167"/>
            <a:ext cx="2743729" cy="58512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542" y="275167"/>
            <a:ext cx="8104188" cy="58512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81D3CE-507C-46B1-A340-54E8BDD5F2A7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37386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730" y="275167"/>
            <a:ext cx="2743729" cy="58512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542" y="275167"/>
            <a:ext cx="8104188" cy="58512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7F8B0A-25FD-4868-90B8-A689F44927B8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74755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84126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08829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94408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75283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29942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34013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05575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38685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3609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16124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21200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40310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865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303"/>
            <a:ext cx="9144000" cy="1654968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53DC0A-6511-4095-A977-015DAF220E9C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66603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6153B9-C1F4-4732-BAA7-AAEF58BC695D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98010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116" y="1709208"/>
            <a:ext cx="10515864" cy="2853532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116" y="4589199"/>
            <a:ext cx="10515864" cy="1500188"/>
          </a:xfrm>
        </p:spPr>
        <p:txBody>
          <a:bodyPr/>
          <a:lstStyle>
            <a:lvl1pPr marL="0" indent="0">
              <a:buNone/>
              <a:defRPr sz="2000"/>
            </a:lvl1pPr>
            <a:lvl2pPr marL="380985" indent="0">
              <a:buNone/>
              <a:defRPr sz="1667"/>
            </a:lvl2pPr>
            <a:lvl3pPr marL="761970" indent="0">
              <a:buNone/>
              <a:defRPr sz="1500"/>
            </a:lvl3pPr>
            <a:lvl4pPr marL="1142954" indent="0">
              <a:buNone/>
              <a:defRPr sz="1333"/>
            </a:lvl4pPr>
            <a:lvl5pPr marL="1523939" indent="0">
              <a:buNone/>
              <a:defRPr sz="1333"/>
            </a:lvl5pPr>
            <a:lvl6pPr marL="1904924" indent="0">
              <a:buNone/>
              <a:defRPr sz="1333"/>
            </a:lvl6pPr>
            <a:lvl7pPr marL="2285909" indent="0">
              <a:buNone/>
              <a:defRPr sz="1333"/>
            </a:lvl7pPr>
            <a:lvl8pPr marL="2666893" indent="0">
              <a:buNone/>
              <a:defRPr sz="1333"/>
            </a:lvl8pPr>
            <a:lvl9pPr marL="30478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CDC5DB-D38D-48F9-BBDF-188E7E0E4997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52365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542" y="1599407"/>
            <a:ext cx="5423958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9500" y="1599407"/>
            <a:ext cx="5423958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CE75F4-E012-45CE-8FC0-0DF306F3D83D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59072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365125"/>
            <a:ext cx="10515864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52" y="1681427"/>
            <a:ext cx="5158052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52" y="2505604"/>
            <a:ext cx="5158052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729" y="1681427"/>
            <a:ext cx="5183188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729" y="2505604"/>
            <a:ext cx="5183188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FE5A4B-8560-44AB-8498-228800585B68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32476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77A7DE-E087-457E-827C-2DC25E8B61D4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32475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BBDF4E-BA04-4678-A657-D0C1ADCEDA87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38048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ED4C77-D0FC-40CC-8DB7-1792392A3D19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5571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89821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2CB670-74E1-49FB-8021-BE7DB8DDA972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32486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32B30F-F462-4292-9669-36E57F0E2D86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4035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730" y="275167"/>
            <a:ext cx="2743729" cy="58512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542" y="275167"/>
            <a:ext cx="8104188" cy="58512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E955DA-68EB-4D93-8040-73DBA303A337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7421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0802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0934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8065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0522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7055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404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66E2A9-771C-446C-BAE2-572F41FC7292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2281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5328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3679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7514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13/1/2024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0725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13/1/2024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7256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13/1/2024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8176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13/1/2024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9175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13/1/2024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889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13/1/2024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5730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13/1/2024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050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116" y="1709208"/>
            <a:ext cx="10515864" cy="2853532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116" y="4589199"/>
            <a:ext cx="10515864" cy="1500188"/>
          </a:xfrm>
        </p:spPr>
        <p:txBody>
          <a:bodyPr/>
          <a:lstStyle>
            <a:lvl1pPr marL="0" indent="0">
              <a:buNone/>
              <a:defRPr sz="2000"/>
            </a:lvl1pPr>
            <a:lvl2pPr marL="380985" indent="0">
              <a:buNone/>
              <a:defRPr sz="1667"/>
            </a:lvl2pPr>
            <a:lvl3pPr marL="761970" indent="0">
              <a:buNone/>
              <a:defRPr sz="1500"/>
            </a:lvl3pPr>
            <a:lvl4pPr marL="1142954" indent="0">
              <a:buNone/>
              <a:defRPr sz="1333"/>
            </a:lvl4pPr>
            <a:lvl5pPr marL="1523939" indent="0">
              <a:buNone/>
              <a:defRPr sz="1333"/>
            </a:lvl5pPr>
            <a:lvl6pPr marL="1904924" indent="0">
              <a:buNone/>
              <a:defRPr sz="1333"/>
            </a:lvl6pPr>
            <a:lvl7pPr marL="2285909" indent="0">
              <a:buNone/>
              <a:defRPr sz="1333"/>
            </a:lvl7pPr>
            <a:lvl8pPr marL="2666893" indent="0">
              <a:buNone/>
              <a:defRPr sz="1333"/>
            </a:lvl8pPr>
            <a:lvl9pPr marL="30478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D276BF-1DFC-49FD-90F7-269625D9347A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2679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13/1/2024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6110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13/1/2024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4766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13/1/2024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04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13/1/2024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3824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865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303"/>
            <a:ext cx="9144000" cy="1654968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205B3D-7AD1-44F0-BBFD-8A62B3C130D6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0312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357C1A-8FDA-4662-AA47-DB425B677045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7126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116" y="1709208"/>
            <a:ext cx="10515864" cy="2853532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116" y="4589199"/>
            <a:ext cx="10515864" cy="1500188"/>
          </a:xfrm>
        </p:spPr>
        <p:txBody>
          <a:bodyPr/>
          <a:lstStyle>
            <a:lvl1pPr marL="0" indent="0">
              <a:buNone/>
              <a:defRPr sz="2000"/>
            </a:lvl1pPr>
            <a:lvl2pPr marL="380985" indent="0">
              <a:buNone/>
              <a:defRPr sz="1667"/>
            </a:lvl2pPr>
            <a:lvl3pPr marL="761970" indent="0">
              <a:buNone/>
              <a:defRPr sz="1500"/>
            </a:lvl3pPr>
            <a:lvl4pPr marL="1142954" indent="0">
              <a:buNone/>
              <a:defRPr sz="1333"/>
            </a:lvl4pPr>
            <a:lvl5pPr marL="1523939" indent="0">
              <a:buNone/>
              <a:defRPr sz="1333"/>
            </a:lvl5pPr>
            <a:lvl6pPr marL="1904924" indent="0">
              <a:buNone/>
              <a:defRPr sz="1333"/>
            </a:lvl6pPr>
            <a:lvl7pPr marL="2285909" indent="0">
              <a:buNone/>
              <a:defRPr sz="1333"/>
            </a:lvl7pPr>
            <a:lvl8pPr marL="2666893" indent="0">
              <a:buNone/>
              <a:defRPr sz="1333"/>
            </a:lvl8pPr>
            <a:lvl9pPr marL="30478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CF1AB7-4505-4C62-B6C0-DF2E32B56281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3690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542" y="1599407"/>
            <a:ext cx="5423958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9500" y="1599407"/>
            <a:ext cx="5423958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099146-F35C-457E-A408-44F13B5DE1F6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5560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365125"/>
            <a:ext cx="10515864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52" y="1681427"/>
            <a:ext cx="5158052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52" y="2505604"/>
            <a:ext cx="5158052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729" y="1681427"/>
            <a:ext cx="5183188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729" y="2505604"/>
            <a:ext cx="5183188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D27C19-DB0C-4915-89CF-BED72AD70E02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4355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C5AC90-0CF0-40DD-B166-4E79D3CC8973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374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542" y="1599407"/>
            <a:ext cx="5423958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9500" y="1599407"/>
            <a:ext cx="5423958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62448E-5A0A-4248-B8D3-3D31D2A34EFB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1158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DAA181-3B48-4F08-985D-7D4AAFB8F1A6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76232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C540D2-8A4B-491F-A0BA-C999CD4FD7A5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5498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91779B-9884-477D-B49B-53DDB790F79B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62409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D198E8-0CFF-4BDA-AE4F-C01FE7EDA825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9551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730" y="275167"/>
            <a:ext cx="2743729" cy="58512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542" y="275167"/>
            <a:ext cx="8104188" cy="58512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CE9D6B-2803-456D-8FB3-D61B948BE202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41393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865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303"/>
            <a:ext cx="9144000" cy="1654968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D5BA88-621F-4F1E-85D9-0F1F30A931CC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25854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B93602-F220-4EA6-8B8F-A93621D50F9F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05250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116" y="1709208"/>
            <a:ext cx="10515864" cy="2853532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116" y="4589199"/>
            <a:ext cx="10515864" cy="1500188"/>
          </a:xfrm>
        </p:spPr>
        <p:txBody>
          <a:bodyPr/>
          <a:lstStyle>
            <a:lvl1pPr marL="0" indent="0">
              <a:buNone/>
              <a:defRPr sz="2000"/>
            </a:lvl1pPr>
            <a:lvl2pPr marL="380985" indent="0">
              <a:buNone/>
              <a:defRPr sz="1667"/>
            </a:lvl2pPr>
            <a:lvl3pPr marL="761970" indent="0">
              <a:buNone/>
              <a:defRPr sz="1500"/>
            </a:lvl3pPr>
            <a:lvl4pPr marL="1142954" indent="0">
              <a:buNone/>
              <a:defRPr sz="1333"/>
            </a:lvl4pPr>
            <a:lvl5pPr marL="1523939" indent="0">
              <a:buNone/>
              <a:defRPr sz="1333"/>
            </a:lvl5pPr>
            <a:lvl6pPr marL="1904924" indent="0">
              <a:buNone/>
              <a:defRPr sz="1333"/>
            </a:lvl6pPr>
            <a:lvl7pPr marL="2285909" indent="0">
              <a:buNone/>
              <a:defRPr sz="1333"/>
            </a:lvl7pPr>
            <a:lvl8pPr marL="2666893" indent="0">
              <a:buNone/>
              <a:defRPr sz="1333"/>
            </a:lvl8pPr>
            <a:lvl9pPr marL="30478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E041BA-E8E5-4629-A91E-0A7F08B40CAC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72647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542" y="1599407"/>
            <a:ext cx="5423958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9500" y="1599407"/>
            <a:ext cx="5423958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545C5E-D465-416D-8930-8FBEB7027477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68414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365125"/>
            <a:ext cx="10515864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52" y="1681427"/>
            <a:ext cx="5158052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52" y="2505604"/>
            <a:ext cx="5158052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729" y="1681427"/>
            <a:ext cx="5183188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729" y="2505604"/>
            <a:ext cx="5183188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F08C23-27CD-4C8B-B336-47F4B4A0D45C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680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365125"/>
            <a:ext cx="10515864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52" y="1681427"/>
            <a:ext cx="5158052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52" y="2505604"/>
            <a:ext cx="5158052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729" y="1681427"/>
            <a:ext cx="5183188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729" y="2505604"/>
            <a:ext cx="5183188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4497A8-F575-4F2A-9384-CEA54EFEBBFF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07301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CBCAA2-1AEE-4235-94DC-1558D0E7AD7F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66443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4BAB2F-6261-4563-8565-FD5C331C4B79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8599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E4CF06-E832-42FB-A878-8E56F50D23A1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6533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ECA072-2D67-4AFC-918A-5F6E705F2D12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7494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B035E5-AA5B-43A8-BE7B-4305C86118E7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1268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730" y="275167"/>
            <a:ext cx="2743729" cy="58512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542" y="275167"/>
            <a:ext cx="8104188" cy="58512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023AD1-7396-464A-8A34-9E2CEE321CA4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13892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3806" y="2130848"/>
            <a:ext cx="10364391" cy="1470050"/>
          </a:xfrm>
          <a:prstGeom prst="rect">
            <a:avLst/>
          </a:prstGeom>
        </p:spPr>
        <p:txBody>
          <a:bodyPr lIns="76529" tIns="38264" rIns="76529" bIns="38264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9099" y="3886647"/>
            <a:ext cx="8533805" cy="1752452"/>
          </a:xfrm>
        </p:spPr>
        <p:txBody>
          <a:bodyPr/>
          <a:lstStyle>
            <a:lvl1pPr marL="0" indent="0" algn="ctr">
              <a:buNone/>
              <a:defRPr/>
            </a:lvl1pPr>
            <a:lvl2pPr marL="382646" indent="0" algn="ctr">
              <a:buNone/>
              <a:defRPr/>
            </a:lvl2pPr>
            <a:lvl3pPr marL="765291" indent="0" algn="ctr">
              <a:buNone/>
              <a:defRPr/>
            </a:lvl3pPr>
            <a:lvl4pPr marL="1147937" indent="0" algn="ctr">
              <a:buNone/>
              <a:defRPr/>
            </a:lvl4pPr>
            <a:lvl5pPr marL="1530584" indent="0" algn="ctr">
              <a:buNone/>
              <a:defRPr/>
            </a:lvl5pPr>
            <a:lvl6pPr marL="1913228" indent="0" algn="ctr">
              <a:buNone/>
              <a:defRPr/>
            </a:lvl6pPr>
            <a:lvl7pPr marL="2295874" indent="0" algn="ctr">
              <a:buNone/>
              <a:defRPr/>
            </a:lvl7pPr>
            <a:lvl8pPr marL="2678521" indent="0" algn="ctr">
              <a:buNone/>
              <a:defRPr/>
            </a:lvl8pPr>
            <a:lvl9pPr marL="3061166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98284256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7" y="274588"/>
            <a:ext cx="10971609" cy="1143000"/>
          </a:xfrm>
          <a:prstGeom prst="rect">
            <a:avLst/>
          </a:prstGeom>
        </p:spPr>
        <p:txBody>
          <a:bodyPr lIns="76529" tIns="38264" rIns="76529" bIns="38264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69211662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18" y="4406802"/>
            <a:ext cx="10362902" cy="1361777"/>
          </a:xfrm>
          <a:prstGeom prst="rect">
            <a:avLst/>
          </a:prstGeom>
        </p:spPr>
        <p:txBody>
          <a:bodyPr lIns="76529" tIns="38264" rIns="76529" bIns="38264" anchor="t"/>
          <a:lstStyle>
            <a:lvl1pPr algn="l">
              <a:defRPr sz="3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18" y="2906614"/>
            <a:ext cx="10362902" cy="1500188"/>
          </a:xfrm>
        </p:spPr>
        <p:txBody>
          <a:bodyPr anchor="b"/>
          <a:lstStyle>
            <a:lvl1pPr marL="0" indent="0">
              <a:buNone/>
              <a:defRPr sz="1700"/>
            </a:lvl1pPr>
            <a:lvl2pPr marL="382646" indent="0">
              <a:buNone/>
              <a:defRPr sz="1500"/>
            </a:lvl2pPr>
            <a:lvl3pPr marL="765291" indent="0">
              <a:buNone/>
              <a:defRPr sz="1300"/>
            </a:lvl3pPr>
            <a:lvl4pPr marL="1147937" indent="0">
              <a:buNone/>
              <a:defRPr sz="1200"/>
            </a:lvl4pPr>
            <a:lvl5pPr marL="1530584" indent="0">
              <a:buNone/>
              <a:defRPr sz="1200"/>
            </a:lvl5pPr>
            <a:lvl6pPr marL="1913228" indent="0">
              <a:buNone/>
              <a:defRPr sz="1200"/>
            </a:lvl6pPr>
            <a:lvl7pPr marL="2295874" indent="0">
              <a:buNone/>
              <a:defRPr sz="1200"/>
            </a:lvl7pPr>
            <a:lvl8pPr marL="2678521" indent="0">
              <a:buNone/>
              <a:defRPr sz="1200"/>
            </a:lvl8pPr>
            <a:lvl9pPr marL="3061166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4256561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7" y="274588"/>
            <a:ext cx="10971609" cy="1143000"/>
          </a:xfrm>
          <a:prstGeom prst="rect">
            <a:avLst/>
          </a:prstGeom>
        </p:spPr>
        <p:txBody>
          <a:bodyPr lIns="76529" tIns="38264" rIns="76529" bIns="38264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90625" y="892969"/>
            <a:ext cx="4833938" cy="50720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67438" y="892969"/>
            <a:ext cx="4833938" cy="50720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0744915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4ADC3-0FB1-4E83-9F04-97A4E2A0DBA8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68870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7" y="274588"/>
            <a:ext cx="10971609" cy="1143000"/>
          </a:xfrm>
          <a:prstGeom prst="rect">
            <a:avLst/>
          </a:prstGeom>
        </p:spPr>
        <p:txBody>
          <a:bodyPr lIns="76529" tIns="38264" rIns="76529" bIns="38264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0197" y="1534792"/>
            <a:ext cx="5386090" cy="63958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2646" indent="0">
              <a:buNone/>
              <a:defRPr sz="1700" b="1"/>
            </a:lvl2pPr>
            <a:lvl3pPr marL="765291" indent="0">
              <a:buNone/>
              <a:defRPr sz="1500" b="1"/>
            </a:lvl3pPr>
            <a:lvl4pPr marL="1147937" indent="0">
              <a:buNone/>
              <a:defRPr sz="1300" b="1"/>
            </a:lvl4pPr>
            <a:lvl5pPr marL="1530584" indent="0">
              <a:buNone/>
              <a:defRPr sz="1300" b="1"/>
            </a:lvl5pPr>
            <a:lvl6pPr marL="1913228" indent="0">
              <a:buNone/>
              <a:defRPr sz="1300" b="1"/>
            </a:lvl6pPr>
            <a:lvl7pPr marL="2295874" indent="0">
              <a:buNone/>
              <a:defRPr sz="1300" b="1"/>
            </a:lvl7pPr>
            <a:lvl8pPr marL="2678521" indent="0">
              <a:buNone/>
              <a:defRPr sz="1300" b="1"/>
            </a:lvl8pPr>
            <a:lvl9pPr marL="3061166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0197" y="2174380"/>
            <a:ext cx="5386090" cy="3951387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740" y="1534792"/>
            <a:ext cx="5389066" cy="63958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2646" indent="0">
              <a:buNone/>
              <a:defRPr sz="1700" b="1"/>
            </a:lvl2pPr>
            <a:lvl3pPr marL="765291" indent="0">
              <a:buNone/>
              <a:defRPr sz="1500" b="1"/>
            </a:lvl3pPr>
            <a:lvl4pPr marL="1147937" indent="0">
              <a:buNone/>
              <a:defRPr sz="1300" b="1"/>
            </a:lvl4pPr>
            <a:lvl5pPr marL="1530584" indent="0">
              <a:buNone/>
              <a:defRPr sz="1300" b="1"/>
            </a:lvl5pPr>
            <a:lvl6pPr marL="1913228" indent="0">
              <a:buNone/>
              <a:defRPr sz="1300" b="1"/>
            </a:lvl6pPr>
            <a:lvl7pPr marL="2295874" indent="0">
              <a:buNone/>
              <a:defRPr sz="1300" b="1"/>
            </a:lvl7pPr>
            <a:lvl8pPr marL="2678521" indent="0">
              <a:buNone/>
              <a:defRPr sz="1300" b="1"/>
            </a:lvl8pPr>
            <a:lvl9pPr marL="3061166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740" y="2174380"/>
            <a:ext cx="5389066" cy="3951387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32478598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7" y="274588"/>
            <a:ext cx="10971609" cy="1143000"/>
          </a:xfrm>
          <a:prstGeom prst="rect">
            <a:avLst/>
          </a:prstGeom>
        </p:spPr>
        <p:txBody>
          <a:bodyPr lIns="76529" tIns="38264" rIns="76529" bIns="38264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00472212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642500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7" y="273473"/>
            <a:ext cx="4010918" cy="1161975"/>
          </a:xfrm>
          <a:prstGeom prst="rect">
            <a:avLst/>
          </a:prstGeom>
        </p:spPr>
        <p:txBody>
          <a:bodyPr lIns="76529" tIns="38264" rIns="76529" bIns="38264" anchor="b"/>
          <a:lstStyle>
            <a:lvl1pPr algn="l">
              <a:defRPr sz="1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967" y="273473"/>
            <a:ext cx="6814839" cy="5852293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0197" y="1435448"/>
            <a:ext cx="4010918" cy="4690318"/>
          </a:xfrm>
        </p:spPr>
        <p:txBody>
          <a:bodyPr/>
          <a:lstStyle>
            <a:lvl1pPr marL="0" indent="0">
              <a:buNone/>
              <a:defRPr sz="1200"/>
            </a:lvl1pPr>
            <a:lvl2pPr marL="382646" indent="0">
              <a:buNone/>
              <a:defRPr sz="1000"/>
            </a:lvl2pPr>
            <a:lvl3pPr marL="765291" indent="0">
              <a:buNone/>
              <a:defRPr sz="800"/>
            </a:lvl3pPr>
            <a:lvl4pPr marL="1147937" indent="0">
              <a:buNone/>
              <a:defRPr sz="700"/>
            </a:lvl4pPr>
            <a:lvl5pPr marL="1530584" indent="0">
              <a:buNone/>
              <a:defRPr sz="700"/>
            </a:lvl5pPr>
            <a:lvl6pPr marL="1913228" indent="0">
              <a:buNone/>
              <a:defRPr sz="700"/>
            </a:lvl6pPr>
            <a:lvl7pPr marL="2295874" indent="0">
              <a:buNone/>
              <a:defRPr sz="700"/>
            </a:lvl7pPr>
            <a:lvl8pPr marL="2678521" indent="0">
              <a:buNone/>
              <a:defRPr sz="700"/>
            </a:lvl8pPr>
            <a:lvl9pPr marL="306116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5898526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182" y="4800825"/>
            <a:ext cx="7314903" cy="567036"/>
          </a:xfrm>
          <a:prstGeom prst="rect">
            <a:avLst/>
          </a:prstGeom>
        </p:spPr>
        <p:txBody>
          <a:bodyPr lIns="76529" tIns="38264" rIns="76529" bIns="38264" anchor="b"/>
          <a:lstStyle>
            <a:lvl1pPr algn="l">
              <a:defRPr sz="1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90182" y="612802"/>
            <a:ext cx="7314903" cy="4114353"/>
          </a:xfrm>
        </p:spPr>
        <p:txBody>
          <a:bodyPr/>
          <a:lstStyle>
            <a:lvl1pPr marL="0" indent="0">
              <a:buNone/>
              <a:defRPr sz="2700"/>
            </a:lvl1pPr>
            <a:lvl2pPr marL="382646" indent="0">
              <a:buNone/>
              <a:defRPr sz="2400"/>
            </a:lvl2pPr>
            <a:lvl3pPr marL="765291" indent="0">
              <a:buNone/>
              <a:defRPr sz="2000"/>
            </a:lvl3pPr>
            <a:lvl4pPr marL="1147937" indent="0">
              <a:buNone/>
              <a:defRPr sz="1700"/>
            </a:lvl4pPr>
            <a:lvl5pPr marL="1530584" indent="0">
              <a:buNone/>
              <a:defRPr sz="1700"/>
            </a:lvl5pPr>
            <a:lvl6pPr marL="1913228" indent="0">
              <a:buNone/>
              <a:defRPr sz="1700"/>
            </a:lvl6pPr>
            <a:lvl7pPr marL="2295874" indent="0">
              <a:buNone/>
              <a:defRPr sz="1700"/>
            </a:lvl7pPr>
            <a:lvl8pPr marL="2678521" indent="0">
              <a:buNone/>
              <a:defRPr sz="1700"/>
            </a:lvl8pPr>
            <a:lvl9pPr marL="3061166" indent="0">
              <a:buNone/>
              <a:defRPr sz="1700"/>
            </a:lvl9pPr>
          </a:lstStyle>
          <a:p>
            <a:pPr lvl="0"/>
            <a:endParaRPr lang="en-US" noProof="0" dirty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90182" y="5367859"/>
            <a:ext cx="7314903" cy="804788"/>
          </a:xfrm>
        </p:spPr>
        <p:txBody>
          <a:bodyPr/>
          <a:lstStyle>
            <a:lvl1pPr marL="0" indent="0">
              <a:buNone/>
              <a:defRPr sz="1200"/>
            </a:lvl1pPr>
            <a:lvl2pPr marL="382646" indent="0">
              <a:buNone/>
              <a:defRPr sz="1000"/>
            </a:lvl2pPr>
            <a:lvl3pPr marL="765291" indent="0">
              <a:buNone/>
              <a:defRPr sz="800"/>
            </a:lvl3pPr>
            <a:lvl4pPr marL="1147937" indent="0">
              <a:buNone/>
              <a:defRPr sz="700"/>
            </a:lvl4pPr>
            <a:lvl5pPr marL="1530584" indent="0">
              <a:buNone/>
              <a:defRPr sz="700"/>
            </a:lvl5pPr>
            <a:lvl6pPr marL="1913228" indent="0">
              <a:buNone/>
              <a:defRPr sz="700"/>
            </a:lvl6pPr>
            <a:lvl7pPr marL="2295874" indent="0">
              <a:buNone/>
              <a:defRPr sz="700"/>
            </a:lvl7pPr>
            <a:lvl8pPr marL="2678521" indent="0">
              <a:buNone/>
              <a:defRPr sz="700"/>
            </a:lvl8pPr>
            <a:lvl9pPr marL="306116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41906262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7" y="274588"/>
            <a:ext cx="10971609" cy="1143000"/>
          </a:xfrm>
          <a:prstGeom prst="rect">
            <a:avLst/>
          </a:prstGeom>
        </p:spPr>
        <p:txBody>
          <a:bodyPr lIns="76529" tIns="38264" rIns="76529" bIns="38264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38823643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902" y="274589"/>
            <a:ext cx="2742902" cy="5690443"/>
          </a:xfrm>
          <a:prstGeom prst="rect">
            <a:avLst/>
          </a:prstGeom>
        </p:spPr>
        <p:txBody>
          <a:bodyPr vert="eaVert" lIns="76529" tIns="38264" rIns="76529" bIns="38264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0195" y="274589"/>
            <a:ext cx="8085833" cy="569044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47078413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3903" y="2130137"/>
            <a:ext cx="10364196" cy="146988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9050" y="3885768"/>
            <a:ext cx="8533902" cy="1753466"/>
          </a:xfrm>
        </p:spPr>
        <p:txBody>
          <a:bodyPr/>
          <a:lstStyle>
            <a:lvl1pPr marL="0" indent="0" algn="ctr">
              <a:buNone/>
              <a:defRPr/>
            </a:lvl1pPr>
            <a:lvl2pPr marL="340143" indent="0" algn="ctr">
              <a:buNone/>
              <a:defRPr/>
            </a:lvl2pPr>
            <a:lvl3pPr marL="680286" indent="0" algn="ctr">
              <a:buNone/>
              <a:defRPr/>
            </a:lvl3pPr>
            <a:lvl4pPr marL="1020429" indent="0" algn="ctr">
              <a:buNone/>
              <a:defRPr/>
            </a:lvl4pPr>
            <a:lvl5pPr marL="1360573" indent="0" algn="ctr">
              <a:buNone/>
              <a:defRPr/>
            </a:lvl5pPr>
            <a:lvl6pPr marL="1700716" indent="0" algn="ctr">
              <a:buNone/>
              <a:defRPr/>
            </a:lvl6pPr>
            <a:lvl7pPr marL="2040859" indent="0" algn="ctr">
              <a:buNone/>
              <a:defRPr/>
            </a:lvl7pPr>
            <a:lvl8pPr marL="2381002" indent="0" algn="ctr">
              <a:buNone/>
              <a:defRPr/>
            </a:lvl8pPr>
            <a:lvl9pPr marL="2721145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EA760AF-0C83-B815-1E80-923F26DB9C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7B96837-8674-5F9E-5EF2-D6652F320D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5B379A8-C430-3E56-AE17-8530E0182E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714138-7D28-9345-BA17-80C0F4ED6B99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387657448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12C4ABD-F954-9F17-586D-CA6DCADC0C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294A9CA-0FB4-595D-E511-A5F63882D8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710093E-08D7-F634-AAF8-5494DA8DE4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948F69-E527-0043-98BE-3D378042B395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92549684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706" y="4406396"/>
            <a:ext cx="10362952" cy="1362724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706" y="2906209"/>
            <a:ext cx="10362952" cy="1500188"/>
          </a:xfrm>
        </p:spPr>
        <p:txBody>
          <a:bodyPr anchor="b"/>
          <a:lstStyle>
            <a:lvl1pPr marL="0" indent="0">
              <a:buNone/>
              <a:defRPr sz="1500"/>
            </a:lvl1pPr>
            <a:lvl2pPr marL="340143" indent="0">
              <a:buNone/>
              <a:defRPr sz="1333"/>
            </a:lvl2pPr>
            <a:lvl3pPr marL="680286" indent="0">
              <a:buNone/>
              <a:defRPr sz="1167"/>
            </a:lvl3pPr>
            <a:lvl4pPr marL="1020429" indent="0">
              <a:buNone/>
              <a:defRPr sz="1000"/>
            </a:lvl4pPr>
            <a:lvl5pPr marL="1360573" indent="0">
              <a:buNone/>
              <a:defRPr sz="1000"/>
            </a:lvl5pPr>
            <a:lvl6pPr marL="1700716" indent="0">
              <a:buNone/>
              <a:defRPr sz="1000"/>
            </a:lvl6pPr>
            <a:lvl7pPr marL="2040859" indent="0">
              <a:buNone/>
              <a:defRPr sz="1000"/>
            </a:lvl7pPr>
            <a:lvl8pPr marL="2381002" indent="0">
              <a:buNone/>
              <a:defRPr sz="1000"/>
            </a:lvl8pPr>
            <a:lvl9pPr marL="2721145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AB32C39-2948-7F06-4575-6D3BCDAFD8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EB6A057-0255-8631-0DD1-0A0237789E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D5037A8-A831-705B-34AD-F3C269BF4F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B705AC-223D-9A44-98F3-78E306D1AA7C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2819492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4A793B-945C-40F6-AC28-D8E1FA8D4880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79711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0099" y="1599768"/>
            <a:ext cx="5426138" cy="4526540"/>
          </a:xfrm>
        </p:spPr>
        <p:txBody>
          <a:bodyPr/>
          <a:lstStyle>
            <a:lvl1pPr>
              <a:defRPr sz="2083"/>
            </a:lvl1pPr>
            <a:lvl2pPr>
              <a:defRPr sz="1750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5765" y="1599768"/>
            <a:ext cx="5426138" cy="4526540"/>
          </a:xfrm>
        </p:spPr>
        <p:txBody>
          <a:bodyPr/>
          <a:lstStyle>
            <a:lvl1pPr>
              <a:defRPr sz="2083"/>
            </a:lvl1pPr>
            <a:lvl2pPr>
              <a:defRPr sz="1750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729162-55D4-70D4-D4B7-EF9F94BCCB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E1F4A3-63E4-19D7-2F2A-CA59B93D01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5F6D4A3-BAF8-06B5-DD1E-5F66F0218F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392A37-B203-F64F-BDEA-5297ABAD3FF7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333110062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0099" y="1534825"/>
            <a:ext cx="5386294" cy="639691"/>
          </a:xfrm>
        </p:spPr>
        <p:txBody>
          <a:bodyPr anchor="b"/>
          <a:lstStyle>
            <a:lvl1pPr marL="0" indent="0">
              <a:buNone/>
              <a:defRPr sz="1750" b="1"/>
            </a:lvl1pPr>
            <a:lvl2pPr marL="340143" indent="0">
              <a:buNone/>
              <a:defRPr sz="1500" b="1"/>
            </a:lvl2pPr>
            <a:lvl3pPr marL="680286" indent="0">
              <a:buNone/>
              <a:defRPr sz="1333" b="1"/>
            </a:lvl3pPr>
            <a:lvl4pPr marL="1020429" indent="0">
              <a:buNone/>
              <a:defRPr sz="1167" b="1"/>
            </a:lvl4pPr>
            <a:lvl5pPr marL="1360573" indent="0">
              <a:buNone/>
              <a:defRPr sz="1167" b="1"/>
            </a:lvl5pPr>
            <a:lvl6pPr marL="1700716" indent="0">
              <a:buNone/>
              <a:defRPr sz="1167" b="1"/>
            </a:lvl6pPr>
            <a:lvl7pPr marL="2040859" indent="0">
              <a:buNone/>
              <a:defRPr sz="1167" b="1"/>
            </a:lvl7pPr>
            <a:lvl8pPr marL="2381002" indent="0">
              <a:buNone/>
              <a:defRPr sz="1167" b="1"/>
            </a:lvl8pPr>
            <a:lvl9pPr marL="2721145" indent="0">
              <a:buNone/>
              <a:defRPr sz="11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0099" y="2174514"/>
            <a:ext cx="5386294" cy="3951793"/>
          </a:xfrm>
        </p:spPr>
        <p:txBody>
          <a:bodyPr/>
          <a:lstStyle>
            <a:lvl1pPr>
              <a:defRPr sz="1750"/>
            </a:lvl1pPr>
            <a:lvl2pPr>
              <a:defRPr sz="1500"/>
            </a:lvl2pPr>
            <a:lvl3pPr>
              <a:defRPr sz="1333"/>
            </a:lvl3pPr>
            <a:lvl4pPr>
              <a:defRPr sz="1167"/>
            </a:lvl4pPr>
            <a:lvl5pPr>
              <a:defRPr sz="1167"/>
            </a:lvl5pPr>
            <a:lvl6pPr>
              <a:defRPr sz="1167"/>
            </a:lvl6pPr>
            <a:lvl7pPr>
              <a:defRPr sz="1167"/>
            </a:lvl7pPr>
            <a:lvl8pPr>
              <a:defRPr sz="1167"/>
            </a:lvl8pPr>
            <a:lvl9pPr>
              <a:defRPr sz="11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118" y="1534825"/>
            <a:ext cx="5388784" cy="639691"/>
          </a:xfrm>
        </p:spPr>
        <p:txBody>
          <a:bodyPr anchor="b"/>
          <a:lstStyle>
            <a:lvl1pPr marL="0" indent="0">
              <a:buNone/>
              <a:defRPr sz="1750" b="1"/>
            </a:lvl1pPr>
            <a:lvl2pPr marL="340143" indent="0">
              <a:buNone/>
              <a:defRPr sz="1500" b="1"/>
            </a:lvl2pPr>
            <a:lvl3pPr marL="680286" indent="0">
              <a:buNone/>
              <a:defRPr sz="1333" b="1"/>
            </a:lvl3pPr>
            <a:lvl4pPr marL="1020429" indent="0">
              <a:buNone/>
              <a:defRPr sz="1167" b="1"/>
            </a:lvl4pPr>
            <a:lvl5pPr marL="1360573" indent="0">
              <a:buNone/>
              <a:defRPr sz="1167" b="1"/>
            </a:lvl5pPr>
            <a:lvl6pPr marL="1700716" indent="0">
              <a:buNone/>
              <a:defRPr sz="1167" b="1"/>
            </a:lvl6pPr>
            <a:lvl7pPr marL="2040859" indent="0">
              <a:buNone/>
              <a:defRPr sz="1167" b="1"/>
            </a:lvl7pPr>
            <a:lvl8pPr marL="2381002" indent="0">
              <a:buNone/>
              <a:defRPr sz="1167" b="1"/>
            </a:lvl8pPr>
            <a:lvl9pPr marL="2721145" indent="0">
              <a:buNone/>
              <a:defRPr sz="11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118" y="2174514"/>
            <a:ext cx="5388784" cy="3951793"/>
          </a:xfrm>
        </p:spPr>
        <p:txBody>
          <a:bodyPr/>
          <a:lstStyle>
            <a:lvl1pPr>
              <a:defRPr sz="1750"/>
            </a:lvl1pPr>
            <a:lvl2pPr>
              <a:defRPr sz="1500"/>
            </a:lvl2pPr>
            <a:lvl3pPr>
              <a:defRPr sz="1333"/>
            </a:lvl3pPr>
            <a:lvl4pPr>
              <a:defRPr sz="1167"/>
            </a:lvl4pPr>
            <a:lvl5pPr>
              <a:defRPr sz="1167"/>
            </a:lvl5pPr>
            <a:lvl6pPr>
              <a:defRPr sz="1167"/>
            </a:lvl6pPr>
            <a:lvl7pPr>
              <a:defRPr sz="1167"/>
            </a:lvl7pPr>
            <a:lvl8pPr>
              <a:defRPr sz="1167"/>
            </a:lvl8pPr>
            <a:lvl9pPr>
              <a:defRPr sz="11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8D2A89A-B5A5-7D5B-548B-F16ABA460D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9A32ED3-814F-53C2-9C43-E93FA1045A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A2F9CBE-5BC6-ECD7-5DCB-A12D3E2983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CE2A49-C56A-694E-A4F8-7DC0641D1816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400372628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52436DF-54FF-A9DC-9124-A37889F42C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D737035-290D-7DDE-F521-C3E5E8238D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50B7A90-689D-2CD1-3378-B225CD141C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12F7B9-BA2F-0342-B9E1-B9FFFE14D902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201819222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6348B75-85F0-9483-C634-1BE237A155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F531088-BE76-2138-739B-5845159473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EF47CB3-00D4-D2E2-AF79-D49B4024DB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6A260A-5AA3-0B43-9B8E-169F744D858E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316401317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099" y="272762"/>
            <a:ext cx="4010461" cy="1162483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236" y="272761"/>
            <a:ext cx="6815667" cy="5853546"/>
          </a:xfrm>
        </p:spPr>
        <p:txBody>
          <a:bodyPr/>
          <a:lstStyle>
            <a:lvl1pPr>
              <a:defRPr sz="2417"/>
            </a:lvl1pPr>
            <a:lvl2pPr>
              <a:defRPr sz="2083"/>
            </a:lvl2pPr>
            <a:lvl3pPr>
              <a:defRPr sz="175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0099" y="1435245"/>
            <a:ext cx="4010461" cy="4691063"/>
          </a:xfrm>
        </p:spPr>
        <p:txBody>
          <a:bodyPr/>
          <a:lstStyle>
            <a:lvl1pPr marL="0" indent="0">
              <a:buNone/>
              <a:defRPr sz="1000"/>
            </a:lvl1pPr>
            <a:lvl2pPr marL="340143" indent="0">
              <a:buNone/>
              <a:defRPr sz="917"/>
            </a:lvl2pPr>
            <a:lvl3pPr marL="680286" indent="0">
              <a:buNone/>
              <a:defRPr sz="750"/>
            </a:lvl3pPr>
            <a:lvl4pPr marL="1020429" indent="0">
              <a:buNone/>
              <a:defRPr sz="667"/>
            </a:lvl4pPr>
            <a:lvl5pPr marL="1360573" indent="0">
              <a:buNone/>
              <a:defRPr sz="667"/>
            </a:lvl5pPr>
            <a:lvl6pPr marL="1700716" indent="0">
              <a:buNone/>
              <a:defRPr sz="667"/>
            </a:lvl6pPr>
            <a:lvl7pPr marL="2040859" indent="0">
              <a:buNone/>
              <a:defRPr sz="667"/>
            </a:lvl7pPr>
            <a:lvl8pPr marL="2381002" indent="0">
              <a:buNone/>
              <a:defRPr sz="667"/>
            </a:lvl8pPr>
            <a:lvl9pPr marL="2721145" indent="0">
              <a:buNone/>
              <a:defRPr sz="6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4C8C58C-CF75-40DE-6EF7-C05BD98E86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2D51CCA-1CA3-3B7B-8EF0-A418AD83A0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0F41C98-75BF-9ED0-21BD-CB14023907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2A5B6D-F9D9-BA4C-882A-D24FC40ED1A7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289348439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344" y="4800384"/>
            <a:ext cx="7316196" cy="567171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344" y="612631"/>
            <a:ext cx="7316196" cy="4115233"/>
          </a:xfrm>
        </p:spPr>
        <p:txBody>
          <a:bodyPr/>
          <a:lstStyle>
            <a:lvl1pPr marL="0" indent="0">
              <a:buNone/>
              <a:defRPr sz="2417"/>
            </a:lvl1pPr>
            <a:lvl2pPr marL="340143" indent="0">
              <a:buNone/>
              <a:defRPr sz="2083"/>
            </a:lvl2pPr>
            <a:lvl3pPr marL="680286" indent="0">
              <a:buNone/>
              <a:defRPr sz="1750"/>
            </a:lvl3pPr>
            <a:lvl4pPr marL="1020429" indent="0">
              <a:buNone/>
              <a:defRPr sz="1500"/>
            </a:lvl4pPr>
            <a:lvl5pPr marL="1360573" indent="0">
              <a:buNone/>
              <a:defRPr sz="1500"/>
            </a:lvl5pPr>
            <a:lvl6pPr marL="1700716" indent="0">
              <a:buNone/>
              <a:defRPr sz="1500"/>
            </a:lvl6pPr>
            <a:lvl7pPr marL="2040859" indent="0">
              <a:buNone/>
              <a:defRPr sz="1500"/>
            </a:lvl7pPr>
            <a:lvl8pPr marL="2381002" indent="0">
              <a:buNone/>
              <a:defRPr sz="1500"/>
            </a:lvl8pPr>
            <a:lvl9pPr marL="2721145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344" y="5367554"/>
            <a:ext cx="7316196" cy="804213"/>
          </a:xfrm>
        </p:spPr>
        <p:txBody>
          <a:bodyPr/>
          <a:lstStyle>
            <a:lvl1pPr marL="0" indent="0">
              <a:buNone/>
              <a:defRPr sz="1000"/>
            </a:lvl1pPr>
            <a:lvl2pPr marL="340143" indent="0">
              <a:buNone/>
              <a:defRPr sz="917"/>
            </a:lvl2pPr>
            <a:lvl3pPr marL="680286" indent="0">
              <a:buNone/>
              <a:defRPr sz="750"/>
            </a:lvl3pPr>
            <a:lvl4pPr marL="1020429" indent="0">
              <a:buNone/>
              <a:defRPr sz="667"/>
            </a:lvl4pPr>
            <a:lvl5pPr marL="1360573" indent="0">
              <a:buNone/>
              <a:defRPr sz="667"/>
            </a:lvl5pPr>
            <a:lvl6pPr marL="1700716" indent="0">
              <a:buNone/>
              <a:defRPr sz="667"/>
            </a:lvl6pPr>
            <a:lvl7pPr marL="2040859" indent="0">
              <a:buNone/>
              <a:defRPr sz="667"/>
            </a:lvl7pPr>
            <a:lvl8pPr marL="2381002" indent="0">
              <a:buNone/>
              <a:defRPr sz="667"/>
            </a:lvl8pPr>
            <a:lvl9pPr marL="2721145" indent="0">
              <a:buNone/>
              <a:defRPr sz="6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A8FA44D-8C88-59C0-A94F-15E4751B4C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D3534D0-A8F0-28DF-C53C-FA0E780B99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30FA048-124B-D979-2120-DDDE013055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B553DA-4805-7348-BCDB-DB58430C718A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54704023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B7208D9-0541-C74D-F79D-1BC8F511AC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1585EDA-D2AF-29F8-C6D2-30E624035B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2D8A530-CC62-5247-1267-3EFD489F52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530345-1A6C-284E-A6B6-7348696C3436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259500014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952" y="274927"/>
            <a:ext cx="2742951" cy="585138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0099" y="274927"/>
            <a:ext cx="8109324" cy="585138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5C2BF0A-FBED-F75B-A8CA-61FCBC6084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D69DDF7-45AB-DBC8-0FB0-E24A6AD8BC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25C97DF-19CA-D1FD-AF3C-348A33FB6F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906208-C192-0B4E-AEED-543D2A0F26A9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66001223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/>
              <a:t>13/1/2024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97899343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/>
              <a:t>13/1/2024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663545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C3F664-26A9-48D9-9424-E59470A436F4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81683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/>
              <a:t>13/1/2024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85934977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/>
              <a:t>13/1/2024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04391498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/>
              <a:t>13/1/2024</a:t>
            </a:fld>
            <a:endParaRPr lang="es-S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01062426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/>
              <a:t>13/1/2024</a:t>
            </a:fld>
            <a:endParaRPr lang="es-S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666628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/>
              <a:t>13/1/2024</a:t>
            </a:fld>
            <a:endParaRPr lang="es-S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18396184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/>
              <a:t>13/1/2024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65393575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/>
              <a:t>13/1/2024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83009906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/>
              <a:t>13/1/2024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47505178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/>
              <a:t>13/1/2024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96611753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865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303"/>
            <a:ext cx="9144000" cy="1654968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D5BA88-621F-4F1E-85D9-0F1F30A931CC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019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E00CCB-576C-488B-8FD8-4C1ACEE4921D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84388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B93602-F220-4EA6-8B8F-A93621D50F9F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81549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116" y="1709208"/>
            <a:ext cx="10515864" cy="2853532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116" y="4589199"/>
            <a:ext cx="10515864" cy="1500188"/>
          </a:xfrm>
        </p:spPr>
        <p:txBody>
          <a:bodyPr/>
          <a:lstStyle>
            <a:lvl1pPr marL="0" indent="0">
              <a:buNone/>
              <a:defRPr sz="2000"/>
            </a:lvl1pPr>
            <a:lvl2pPr marL="380985" indent="0">
              <a:buNone/>
              <a:defRPr sz="1667"/>
            </a:lvl2pPr>
            <a:lvl3pPr marL="761970" indent="0">
              <a:buNone/>
              <a:defRPr sz="1500"/>
            </a:lvl3pPr>
            <a:lvl4pPr marL="1142954" indent="0">
              <a:buNone/>
              <a:defRPr sz="1333"/>
            </a:lvl4pPr>
            <a:lvl5pPr marL="1523939" indent="0">
              <a:buNone/>
              <a:defRPr sz="1333"/>
            </a:lvl5pPr>
            <a:lvl6pPr marL="1904924" indent="0">
              <a:buNone/>
              <a:defRPr sz="1333"/>
            </a:lvl6pPr>
            <a:lvl7pPr marL="2285909" indent="0">
              <a:buNone/>
              <a:defRPr sz="1333"/>
            </a:lvl7pPr>
            <a:lvl8pPr marL="2666893" indent="0">
              <a:buNone/>
              <a:defRPr sz="1333"/>
            </a:lvl8pPr>
            <a:lvl9pPr marL="30478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E041BA-E8E5-4629-A91E-0A7F08B40CAC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34395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542" y="1599407"/>
            <a:ext cx="5423958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9500" y="1599407"/>
            <a:ext cx="5423958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545C5E-D465-416D-8930-8FBEB7027477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05826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365125"/>
            <a:ext cx="10515864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52" y="1681427"/>
            <a:ext cx="5158052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52" y="2505604"/>
            <a:ext cx="5158052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729" y="1681427"/>
            <a:ext cx="5183188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729" y="2505604"/>
            <a:ext cx="5183188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F08C23-27CD-4C8B-B336-47F4B4A0D45C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86080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CBCAA2-1AEE-4235-94DC-1558D0E7AD7F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49825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4BAB2F-6261-4563-8565-FD5C331C4B79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48036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E4CF06-E832-42FB-A878-8E56F50D23A1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01590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ECA072-2D67-4AFC-918A-5F6E705F2D12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99132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B035E5-AA5B-43A8-BE7B-4305C86118E7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01752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730" y="275167"/>
            <a:ext cx="2743729" cy="58512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542" y="275167"/>
            <a:ext cx="8104188" cy="58512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023AD1-7396-464A-8A34-9E2CEE321CA4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43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8542" y="275167"/>
            <a:ext cx="1097491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8542" y="1599407"/>
            <a:ext cx="10974917" cy="4527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8542" y="6245490"/>
            <a:ext cx="2846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542" y="6245490"/>
            <a:ext cx="3862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algn="ctr"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6542" y="6245490"/>
            <a:ext cx="2846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algn="r"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FABF855-287E-4E37-AE88-DD247D8AA3D7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23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886319" rtl="0" fontAlgn="base">
        <a:spcBef>
          <a:spcPct val="0"/>
        </a:spcBef>
        <a:spcAft>
          <a:spcPct val="0"/>
        </a:spcAft>
        <a:defRPr sz="425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80985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761970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142954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523939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32039" indent="-332039" algn="l" defTabSz="886319" rtl="0" fontAlgn="base">
        <a:spcBef>
          <a:spcPct val="20000"/>
        </a:spcBef>
        <a:spcAft>
          <a:spcPct val="0"/>
        </a:spcAft>
        <a:buChar char="•"/>
        <a:defRPr sz="3083" kern="1200">
          <a:solidFill>
            <a:schemeClr val="tx1"/>
          </a:solidFill>
          <a:latin typeface="+mn-lt"/>
          <a:ea typeface="+mn-ea"/>
          <a:cs typeface="+mn-cs"/>
        </a:defRPr>
      </a:lvl1pPr>
      <a:lvl2pPr marL="719638" indent="-276479" algn="l" defTabSz="886319" rtl="0" fontAlgn="base">
        <a:spcBef>
          <a:spcPct val="20000"/>
        </a:spcBef>
        <a:spcAft>
          <a:spcPct val="0"/>
        </a:spcAft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1107237" indent="-220919" algn="l" defTabSz="886319" rtl="0" fontAlgn="base">
        <a:spcBef>
          <a:spcPct val="20000"/>
        </a:spcBef>
        <a:spcAft>
          <a:spcPct val="0"/>
        </a:spcAft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3pPr>
      <a:lvl4pPr marL="1550396" indent="-222241" algn="l" defTabSz="886319" rtl="0" fontAlgn="base">
        <a:spcBef>
          <a:spcPct val="20000"/>
        </a:spcBef>
        <a:spcAft>
          <a:spcPct val="0"/>
        </a:spcAft>
        <a:buChar char="–"/>
        <a:defRPr sz="1917" kern="1200">
          <a:solidFill>
            <a:schemeClr val="tx1"/>
          </a:solidFill>
          <a:latin typeface="+mn-lt"/>
          <a:ea typeface="+mn-ea"/>
          <a:cs typeface="+mn-cs"/>
        </a:defRPr>
      </a:lvl4pPr>
      <a:lvl5pPr marL="1993556" indent="-222241" algn="l" defTabSz="886319" rtl="0" fontAlgn="base">
        <a:spcBef>
          <a:spcPct val="20000"/>
        </a:spcBef>
        <a:spcAft>
          <a:spcPct val="0"/>
        </a:spcAft>
        <a:buChar char="»"/>
        <a:defRPr sz="191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8542" y="275167"/>
            <a:ext cx="1097491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9082" tIns="59541" rIns="119082" bIns="5954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8542" y="1599407"/>
            <a:ext cx="10974917" cy="4527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9082" tIns="59541" rIns="119082" bIns="595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8542" y="6245490"/>
            <a:ext cx="2846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9082" tIns="59541" rIns="119082" bIns="59541" numCol="1" anchor="t" anchorCtr="0" compatLnSpc="1">
            <a:prstTxWarp prst="textNoShape">
              <a:avLst/>
            </a:prstTxWarp>
          </a:bodyPr>
          <a:lstStyle>
            <a:lvl1pPr defTabSz="992148">
              <a:defRPr sz="15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542" y="6245490"/>
            <a:ext cx="3862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9082" tIns="59541" rIns="119082" bIns="59541" numCol="1" anchor="t" anchorCtr="0" compatLnSpc="1">
            <a:prstTxWarp prst="textNoShape">
              <a:avLst/>
            </a:prstTxWarp>
          </a:bodyPr>
          <a:lstStyle>
            <a:lvl1pPr algn="ctr" defTabSz="992148">
              <a:defRPr sz="15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6542" y="6245490"/>
            <a:ext cx="2846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9082" tIns="59541" rIns="119082" bIns="59541" numCol="1" anchor="t" anchorCtr="0" compatLnSpc="1">
            <a:prstTxWarp prst="textNoShape">
              <a:avLst/>
            </a:prstTxWarp>
          </a:bodyPr>
          <a:lstStyle>
            <a:lvl1pPr algn="r" defTabSz="992148">
              <a:defRPr sz="1500"/>
            </a:lvl1pPr>
          </a:lstStyle>
          <a:p>
            <a:fld id="{0CD3FA8F-49BF-4626-9230-CCB9F62A0D30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020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86" r:id="rId1"/>
    <p:sldLayoutId id="2147485787" r:id="rId2"/>
    <p:sldLayoutId id="2147485788" r:id="rId3"/>
    <p:sldLayoutId id="2147485789" r:id="rId4"/>
    <p:sldLayoutId id="2147485790" r:id="rId5"/>
    <p:sldLayoutId id="2147485791" r:id="rId6"/>
    <p:sldLayoutId id="2147485792" r:id="rId7"/>
    <p:sldLayoutId id="2147485793" r:id="rId8"/>
    <p:sldLayoutId id="2147485794" r:id="rId9"/>
    <p:sldLayoutId id="2147485795" r:id="rId10"/>
    <p:sldLayoutId id="2147485796" r:id="rId11"/>
  </p:sldLayoutIdLst>
  <p:txStyles>
    <p:titleStyle>
      <a:lvl1pPr algn="ctr" defTabSz="992148" rtl="0" fontAlgn="base">
        <a:spcBef>
          <a:spcPct val="0"/>
        </a:spcBef>
        <a:spcAft>
          <a:spcPct val="0"/>
        </a:spcAft>
        <a:defRPr sz="475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992148" rtl="0" fontAlgn="base">
        <a:spcBef>
          <a:spcPct val="0"/>
        </a:spcBef>
        <a:spcAft>
          <a:spcPct val="0"/>
        </a:spcAft>
        <a:defRPr sz="47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defTabSz="992148" rtl="0" fontAlgn="base">
        <a:spcBef>
          <a:spcPct val="0"/>
        </a:spcBef>
        <a:spcAft>
          <a:spcPct val="0"/>
        </a:spcAft>
        <a:defRPr sz="47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defTabSz="992148" rtl="0" fontAlgn="base">
        <a:spcBef>
          <a:spcPct val="0"/>
        </a:spcBef>
        <a:spcAft>
          <a:spcPct val="0"/>
        </a:spcAft>
        <a:defRPr sz="47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defTabSz="992148" rtl="0" fontAlgn="base">
        <a:spcBef>
          <a:spcPct val="0"/>
        </a:spcBef>
        <a:spcAft>
          <a:spcPct val="0"/>
        </a:spcAft>
        <a:defRPr sz="47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80985" algn="ctr" defTabSz="992148" rtl="0" fontAlgn="base">
        <a:spcBef>
          <a:spcPct val="0"/>
        </a:spcBef>
        <a:spcAft>
          <a:spcPct val="0"/>
        </a:spcAft>
        <a:defRPr sz="47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761970" algn="ctr" defTabSz="992148" rtl="0" fontAlgn="base">
        <a:spcBef>
          <a:spcPct val="0"/>
        </a:spcBef>
        <a:spcAft>
          <a:spcPct val="0"/>
        </a:spcAft>
        <a:defRPr sz="47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142954" algn="ctr" defTabSz="992148" rtl="0" fontAlgn="base">
        <a:spcBef>
          <a:spcPct val="0"/>
        </a:spcBef>
        <a:spcAft>
          <a:spcPct val="0"/>
        </a:spcAft>
        <a:defRPr sz="47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523939" algn="ctr" defTabSz="992148" rtl="0" fontAlgn="base">
        <a:spcBef>
          <a:spcPct val="0"/>
        </a:spcBef>
        <a:spcAft>
          <a:spcPct val="0"/>
        </a:spcAft>
        <a:defRPr sz="47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71725" indent="-371725" algn="l" defTabSz="992148" rtl="0" fontAlgn="base">
        <a:spcBef>
          <a:spcPct val="20000"/>
        </a:spcBef>
        <a:spcAft>
          <a:spcPct val="0"/>
        </a:spcAft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5624" indent="-309550" algn="l" defTabSz="992148" rtl="0" fontAlgn="base">
        <a:spcBef>
          <a:spcPct val="20000"/>
        </a:spcBef>
        <a:spcAft>
          <a:spcPct val="0"/>
        </a:spcAft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40846" indent="-248698" algn="l" defTabSz="992148" rtl="0" fontAlgn="base">
        <a:spcBef>
          <a:spcPct val="20000"/>
        </a:spcBef>
        <a:spcAft>
          <a:spcPct val="0"/>
        </a:spcAft>
        <a:buChar char="•"/>
        <a:defRPr sz="2583" kern="1200">
          <a:solidFill>
            <a:schemeClr val="tx1"/>
          </a:solidFill>
          <a:latin typeface="+mn-lt"/>
          <a:ea typeface="+mn-ea"/>
          <a:cs typeface="+mn-cs"/>
        </a:defRPr>
      </a:lvl3pPr>
      <a:lvl4pPr marL="1736921" indent="-248698" algn="l" defTabSz="992148" rtl="0" fontAlgn="base">
        <a:spcBef>
          <a:spcPct val="20000"/>
        </a:spcBef>
        <a:spcAft>
          <a:spcPct val="0"/>
        </a:spcAft>
        <a:buChar char="–"/>
        <a:defRPr sz="2167" kern="1200">
          <a:solidFill>
            <a:schemeClr val="tx1"/>
          </a:solidFill>
          <a:latin typeface="+mn-lt"/>
          <a:ea typeface="+mn-ea"/>
          <a:cs typeface="+mn-cs"/>
        </a:defRPr>
      </a:lvl4pPr>
      <a:lvl5pPr marL="2232994" indent="-248698" algn="l" defTabSz="992148" rtl="0" fontAlgn="base">
        <a:spcBef>
          <a:spcPct val="20000"/>
        </a:spcBef>
        <a:spcAft>
          <a:spcPct val="0"/>
        </a:spcAft>
        <a:buChar char="»"/>
        <a:defRPr sz="21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E0076-C605-4196-B6A9-E4C55B7CA503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8899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5810" r:id="rId1"/>
    <p:sldLayoutId id="2147485811" r:id="rId2"/>
    <p:sldLayoutId id="2147485812" r:id="rId3"/>
    <p:sldLayoutId id="2147485813" r:id="rId4"/>
    <p:sldLayoutId id="2147485814" r:id="rId5"/>
    <p:sldLayoutId id="2147485815" r:id="rId6"/>
    <p:sldLayoutId id="2147485816" r:id="rId7"/>
    <p:sldLayoutId id="2147485817" r:id="rId8"/>
    <p:sldLayoutId id="2147485818" r:id="rId9"/>
    <p:sldLayoutId id="2147485819" r:id="rId10"/>
    <p:sldLayoutId id="214748582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8542" y="275167"/>
            <a:ext cx="1097491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8542" y="1599407"/>
            <a:ext cx="10974917" cy="4527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8542" y="6245490"/>
            <a:ext cx="2846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defTabSz="886319">
              <a:defRPr sz="1333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542" y="6245490"/>
            <a:ext cx="3862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algn="ctr" defTabSz="886319">
              <a:defRPr sz="1333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6542" y="6245490"/>
            <a:ext cx="2846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algn="r" defTabSz="886319">
              <a:defRPr sz="1333"/>
            </a:lvl1pPr>
          </a:lstStyle>
          <a:p>
            <a:fld id="{988CBBDC-BB94-4FAF-8E17-9BA8BFC55B36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736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822" r:id="rId1"/>
    <p:sldLayoutId id="2147485823" r:id="rId2"/>
    <p:sldLayoutId id="2147485824" r:id="rId3"/>
    <p:sldLayoutId id="2147485825" r:id="rId4"/>
    <p:sldLayoutId id="2147485826" r:id="rId5"/>
    <p:sldLayoutId id="2147485827" r:id="rId6"/>
    <p:sldLayoutId id="2147485828" r:id="rId7"/>
    <p:sldLayoutId id="2147485829" r:id="rId8"/>
    <p:sldLayoutId id="2147485830" r:id="rId9"/>
    <p:sldLayoutId id="2147485831" r:id="rId10"/>
    <p:sldLayoutId id="2147485832" r:id="rId11"/>
  </p:sldLayoutIdLst>
  <p:txStyles>
    <p:titleStyle>
      <a:lvl1pPr algn="ctr" defTabSz="886319" rtl="0" fontAlgn="base">
        <a:spcBef>
          <a:spcPct val="0"/>
        </a:spcBef>
        <a:spcAft>
          <a:spcPct val="0"/>
        </a:spcAft>
        <a:defRPr sz="425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80985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761970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142954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523939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32039" indent="-332039" algn="l" defTabSz="886319" rtl="0" fontAlgn="base">
        <a:spcBef>
          <a:spcPct val="20000"/>
        </a:spcBef>
        <a:spcAft>
          <a:spcPct val="0"/>
        </a:spcAft>
        <a:buChar char="•"/>
        <a:defRPr sz="3083" kern="1200">
          <a:solidFill>
            <a:schemeClr val="tx1"/>
          </a:solidFill>
          <a:latin typeface="+mn-lt"/>
          <a:ea typeface="+mn-ea"/>
          <a:cs typeface="+mn-cs"/>
        </a:defRPr>
      </a:lvl1pPr>
      <a:lvl2pPr marL="719638" indent="-276479" algn="l" defTabSz="886319" rtl="0" fontAlgn="base">
        <a:spcBef>
          <a:spcPct val="20000"/>
        </a:spcBef>
        <a:spcAft>
          <a:spcPct val="0"/>
        </a:spcAft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1107237" indent="-220919" algn="l" defTabSz="886319" rtl="0" fontAlgn="base">
        <a:spcBef>
          <a:spcPct val="20000"/>
        </a:spcBef>
        <a:spcAft>
          <a:spcPct val="0"/>
        </a:spcAft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3pPr>
      <a:lvl4pPr marL="1550396" indent="-222241" algn="l" defTabSz="886319" rtl="0" fontAlgn="base">
        <a:spcBef>
          <a:spcPct val="20000"/>
        </a:spcBef>
        <a:spcAft>
          <a:spcPct val="0"/>
        </a:spcAft>
        <a:buChar char="–"/>
        <a:defRPr sz="1917" kern="1200">
          <a:solidFill>
            <a:schemeClr val="tx1"/>
          </a:solidFill>
          <a:latin typeface="+mn-lt"/>
          <a:ea typeface="+mn-ea"/>
          <a:cs typeface="+mn-cs"/>
        </a:defRPr>
      </a:lvl4pPr>
      <a:lvl5pPr marL="1993556" indent="-222241" algn="l" defTabSz="886319" rtl="0" fontAlgn="base">
        <a:spcBef>
          <a:spcPct val="20000"/>
        </a:spcBef>
        <a:spcAft>
          <a:spcPct val="0"/>
        </a:spcAft>
        <a:buChar char="»"/>
        <a:defRPr sz="191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E0076-C605-4196-B6A9-E4C55B7CA503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354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5" r:id="rId1"/>
    <p:sldLayoutId id="2147484226" r:id="rId2"/>
    <p:sldLayoutId id="2147484227" r:id="rId3"/>
    <p:sldLayoutId id="2147484228" r:id="rId4"/>
    <p:sldLayoutId id="2147484229" r:id="rId5"/>
    <p:sldLayoutId id="2147484230" r:id="rId6"/>
    <p:sldLayoutId id="2147484231" r:id="rId7"/>
    <p:sldLayoutId id="2147484232" r:id="rId8"/>
    <p:sldLayoutId id="2147484233" r:id="rId9"/>
    <p:sldLayoutId id="2147484234" r:id="rId10"/>
    <p:sldLayoutId id="214748423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13/1/2024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5912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521" r:id="rId1"/>
    <p:sldLayoutId id="2147484522" r:id="rId2"/>
    <p:sldLayoutId id="2147484523" r:id="rId3"/>
    <p:sldLayoutId id="2147484524" r:id="rId4"/>
    <p:sldLayoutId id="2147484525" r:id="rId5"/>
    <p:sldLayoutId id="2147484526" r:id="rId6"/>
    <p:sldLayoutId id="2147484527" r:id="rId7"/>
    <p:sldLayoutId id="2147484528" r:id="rId8"/>
    <p:sldLayoutId id="2147484529" r:id="rId9"/>
    <p:sldLayoutId id="2147484530" r:id="rId10"/>
    <p:sldLayoutId id="21474845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8542" y="275167"/>
            <a:ext cx="1097491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8542" y="1599407"/>
            <a:ext cx="10974917" cy="4527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8542" y="6245490"/>
            <a:ext cx="2846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542" y="6245490"/>
            <a:ext cx="3862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algn="ctr"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6542" y="6245490"/>
            <a:ext cx="2846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algn="r"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6FD64A4-B277-4360-B64B-3086B7A2DD8D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841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15" r:id="rId1"/>
    <p:sldLayoutId id="2147485616" r:id="rId2"/>
    <p:sldLayoutId id="2147485617" r:id="rId3"/>
    <p:sldLayoutId id="2147485618" r:id="rId4"/>
    <p:sldLayoutId id="2147485619" r:id="rId5"/>
    <p:sldLayoutId id="2147485620" r:id="rId6"/>
    <p:sldLayoutId id="2147485621" r:id="rId7"/>
    <p:sldLayoutId id="2147485622" r:id="rId8"/>
    <p:sldLayoutId id="2147485623" r:id="rId9"/>
    <p:sldLayoutId id="2147485624" r:id="rId10"/>
    <p:sldLayoutId id="2147485625" r:id="rId11"/>
  </p:sldLayoutIdLst>
  <p:txStyles>
    <p:titleStyle>
      <a:lvl1pPr algn="ctr" defTabSz="886319" rtl="0" fontAlgn="base">
        <a:spcBef>
          <a:spcPct val="0"/>
        </a:spcBef>
        <a:spcAft>
          <a:spcPct val="0"/>
        </a:spcAft>
        <a:defRPr sz="425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80985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761970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142954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523939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32039" indent="-332039" algn="l" defTabSz="886319" rtl="0" fontAlgn="base">
        <a:spcBef>
          <a:spcPct val="20000"/>
        </a:spcBef>
        <a:spcAft>
          <a:spcPct val="0"/>
        </a:spcAft>
        <a:buChar char="•"/>
        <a:defRPr sz="3083" kern="1200">
          <a:solidFill>
            <a:schemeClr val="tx1"/>
          </a:solidFill>
          <a:latin typeface="+mn-lt"/>
          <a:ea typeface="+mn-ea"/>
          <a:cs typeface="+mn-cs"/>
        </a:defRPr>
      </a:lvl1pPr>
      <a:lvl2pPr marL="719638" indent="-276479" algn="l" defTabSz="886319" rtl="0" fontAlgn="base">
        <a:spcBef>
          <a:spcPct val="20000"/>
        </a:spcBef>
        <a:spcAft>
          <a:spcPct val="0"/>
        </a:spcAft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1107237" indent="-220919" algn="l" defTabSz="886319" rtl="0" fontAlgn="base">
        <a:spcBef>
          <a:spcPct val="20000"/>
        </a:spcBef>
        <a:spcAft>
          <a:spcPct val="0"/>
        </a:spcAft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3pPr>
      <a:lvl4pPr marL="1550396" indent="-222241" algn="l" defTabSz="886319" rtl="0" fontAlgn="base">
        <a:spcBef>
          <a:spcPct val="20000"/>
        </a:spcBef>
        <a:spcAft>
          <a:spcPct val="0"/>
        </a:spcAft>
        <a:buChar char="–"/>
        <a:defRPr sz="1917" kern="1200">
          <a:solidFill>
            <a:schemeClr val="tx1"/>
          </a:solidFill>
          <a:latin typeface="+mn-lt"/>
          <a:ea typeface="+mn-ea"/>
          <a:cs typeface="+mn-cs"/>
        </a:defRPr>
      </a:lvl4pPr>
      <a:lvl5pPr marL="1993556" indent="-222241" algn="l" defTabSz="886319" rtl="0" fontAlgn="base">
        <a:spcBef>
          <a:spcPct val="20000"/>
        </a:spcBef>
        <a:spcAft>
          <a:spcPct val="0"/>
        </a:spcAft>
        <a:buChar char="»"/>
        <a:defRPr sz="191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8542" y="275167"/>
            <a:ext cx="1097491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8542" y="1599407"/>
            <a:ext cx="10974917" cy="4527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8542" y="6245490"/>
            <a:ext cx="2846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542" y="6245490"/>
            <a:ext cx="3862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algn="ctr"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6542" y="6245490"/>
            <a:ext cx="2846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algn="r"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6C59285-724C-46C2-B998-AE5BDACE81BD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481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14" r:id="rId1"/>
    <p:sldLayoutId id="2147485715" r:id="rId2"/>
    <p:sldLayoutId id="2147485716" r:id="rId3"/>
    <p:sldLayoutId id="2147485717" r:id="rId4"/>
    <p:sldLayoutId id="2147485718" r:id="rId5"/>
    <p:sldLayoutId id="2147485719" r:id="rId6"/>
    <p:sldLayoutId id="2147485720" r:id="rId7"/>
    <p:sldLayoutId id="2147485721" r:id="rId8"/>
    <p:sldLayoutId id="2147485722" r:id="rId9"/>
    <p:sldLayoutId id="2147485723" r:id="rId10"/>
    <p:sldLayoutId id="2147485724" r:id="rId11"/>
  </p:sldLayoutIdLst>
  <p:txStyles>
    <p:titleStyle>
      <a:lvl1pPr algn="ctr" defTabSz="886319" rtl="0" fontAlgn="base">
        <a:spcBef>
          <a:spcPct val="0"/>
        </a:spcBef>
        <a:spcAft>
          <a:spcPct val="0"/>
        </a:spcAft>
        <a:defRPr sz="425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80985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761970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142954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523939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32039" indent="-332039" algn="l" defTabSz="886319" rtl="0" fontAlgn="base">
        <a:spcBef>
          <a:spcPct val="20000"/>
        </a:spcBef>
        <a:spcAft>
          <a:spcPct val="0"/>
        </a:spcAft>
        <a:buChar char="•"/>
        <a:defRPr sz="3083" kern="1200">
          <a:solidFill>
            <a:schemeClr val="tx1"/>
          </a:solidFill>
          <a:latin typeface="+mn-lt"/>
          <a:ea typeface="+mn-ea"/>
          <a:cs typeface="+mn-cs"/>
        </a:defRPr>
      </a:lvl1pPr>
      <a:lvl2pPr marL="719638" indent="-276479" algn="l" defTabSz="886319" rtl="0" fontAlgn="base">
        <a:spcBef>
          <a:spcPct val="20000"/>
        </a:spcBef>
        <a:spcAft>
          <a:spcPct val="0"/>
        </a:spcAft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1107237" indent="-220919" algn="l" defTabSz="886319" rtl="0" fontAlgn="base">
        <a:spcBef>
          <a:spcPct val="20000"/>
        </a:spcBef>
        <a:spcAft>
          <a:spcPct val="0"/>
        </a:spcAft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3pPr>
      <a:lvl4pPr marL="1550396" indent="-222241" algn="l" defTabSz="886319" rtl="0" fontAlgn="base">
        <a:spcBef>
          <a:spcPct val="20000"/>
        </a:spcBef>
        <a:spcAft>
          <a:spcPct val="0"/>
        </a:spcAft>
        <a:buChar char="–"/>
        <a:defRPr sz="1917" kern="1200">
          <a:solidFill>
            <a:schemeClr val="tx1"/>
          </a:solidFill>
          <a:latin typeface="+mn-lt"/>
          <a:ea typeface="+mn-ea"/>
          <a:cs typeface="+mn-cs"/>
        </a:defRPr>
      </a:lvl4pPr>
      <a:lvl5pPr marL="1993556" indent="-222241" algn="l" defTabSz="886319" rtl="0" fontAlgn="base">
        <a:spcBef>
          <a:spcPct val="20000"/>
        </a:spcBef>
        <a:spcAft>
          <a:spcPct val="0"/>
        </a:spcAft>
        <a:buChar char="»"/>
        <a:defRPr sz="191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90625" y="892969"/>
            <a:ext cx="9810750" cy="507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42517" tIns="42517" rIns="42517" bIns="425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4840637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5738" r:id="rId1"/>
    <p:sldLayoutId id="2147485739" r:id="rId2"/>
    <p:sldLayoutId id="2147485740" r:id="rId3"/>
    <p:sldLayoutId id="2147485741" r:id="rId4"/>
    <p:sldLayoutId id="2147485742" r:id="rId5"/>
    <p:sldLayoutId id="2147485743" r:id="rId6"/>
    <p:sldLayoutId id="2147485744" r:id="rId7"/>
    <p:sldLayoutId id="2147485745" r:id="rId8"/>
    <p:sldLayoutId id="2147485746" r:id="rId9"/>
    <p:sldLayoutId id="2147485747" r:id="rId10"/>
    <p:sldLayoutId id="2147485748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382646" algn="ctr" rtl="0" fontAlgn="base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765291" algn="ctr" rtl="0" fontAlgn="base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147937" algn="ctr" rtl="0" fontAlgn="base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530584" algn="ctr" rtl="0" fontAlgn="base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01090" indent="-477535" algn="l" rtl="0" eaLnBrk="0" fontAlgn="base" hangingPunct="0">
        <a:spcBef>
          <a:spcPts val="4021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072800" indent="-477535" algn="l" rtl="0" eaLnBrk="0" fontAlgn="base" hangingPunct="0">
        <a:spcBef>
          <a:spcPts val="4021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444509" indent="-477535" algn="l" rtl="0" eaLnBrk="0" fontAlgn="base" hangingPunct="0">
        <a:spcBef>
          <a:spcPts val="4021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817542" indent="-477535" algn="l" rtl="0" eaLnBrk="0" fontAlgn="base" hangingPunct="0">
        <a:spcBef>
          <a:spcPts val="4021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189252" indent="-477535" algn="l" rtl="0" eaLnBrk="0" fontAlgn="base" hangingPunct="0">
        <a:spcBef>
          <a:spcPts val="4021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72230" indent="-478308" algn="l" rtl="0" fontAlgn="base">
        <a:spcBef>
          <a:spcPts val="4017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954876" indent="-478308" algn="l" rtl="0" fontAlgn="base">
        <a:spcBef>
          <a:spcPts val="4017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337521" indent="-478308" algn="l" rtl="0" fontAlgn="base">
        <a:spcBef>
          <a:spcPts val="4017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720167" indent="-478308" algn="l" rtl="0" fontAlgn="base">
        <a:spcBef>
          <a:spcPts val="4017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2646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5291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7937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30584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13228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95874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78521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61166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2A1BAFA-E58A-73FA-AD84-AAB3BEED49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865" y="275167"/>
            <a:ext cx="10972271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259ABF8-4E7D-0026-69EA-24558C05A9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865" y="1599407"/>
            <a:ext cx="10972271" cy="4527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US"/>
              <a:t>Click to edit Master text styles</a:t>
            </a:r>
          </a:p>
          <a:p>
            <a:pPr lvl="1"/>
            <a:r>
              <a:rPr lang="en-US" altLang="es-US"/>
              <a:t>Second level</a:t>
            </a:r>
          </a:p>
          <a:p>
            <a:pPr lvl="2"/>
            <a:r>
              <a:rPr lang="en-US" altLang="es-US"/>
              <a:t>Third level</a:t>
            </a:r>
          </a:p>
          <a:p>
            <a:pPr lvl="3"/>
            <a:r>
              <a:rPr lang="en-US" altLang="es-US"/>
              <a:t>Fourth level</a:t>
            </a:r>
          </a:p>
          <a:p>
            <a:pPr lvl="4"/>
            <a:r>
              <a:rPr lang="en-US" altLang="es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F8424BB-0AA5-1184-87A4-E19C6104E6C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865" y="6245490"/>
            <a:ext cx="2844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>
            <a:lvl1pPr defTabSz="885790">
              <a:defRPr sz="1333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562FF4F-E502-F427-588F-2E635ED8459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865" y="6245490"/>
            <a:ext cx="3860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>
            <a:lvl1pPr algn="ctr" defTabSz="885790">
              <a:defRPr sz="1333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4A3E399-94F7-9AF5-720A-EE38A1B6510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865" y="6245490"/>
            <a:ext cx="2844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>
            <a:lvl1pPr algn="r" defTabSz="884996">
              <a:defRPr sz="1333"/>
            </a:lvl1pPr>
          </a:lstStyle>
          <a:p>
            <a:fld id="{8B4B4B0A-FCD1-EB4A-BA1C-37D8A52D15FB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1160378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50" r:id="rId1"/>
    <p:sldLayoutId id="2147485751" r:id="rId2"/>
    <p:sldLayoutId id="2147485752" r:id="rId3"/>
    <p:sldLayoutId id="2147485753" r:id="rId4"/>
    <p:sldLayoutId id="2147485754" r:id="rId5"/>
    <p:sldLayoutId id="2147485755" r:id="rId6"/>
    <p:sldLayoutId id="2147485756" r:id="rId7"/>
    <p:sldLayoutId id="2147485757" r:id="rId8"/>
    <p:sldLayoutId id="2147485758" r:id="rId9"/>
    <p:sldLayoutId id="2147485759" r:id="rId10"/>
    <p:sldLayoutId id="2147485760" r:id="rId11"/>
  </p:sldLayoutIdLst>
  <p:txStyles>
    <p:titleStyle>
      <a:lvl1pPr algn="ctr" defTabSz="884996" rtl="0" eaLnBrk="0" fontAlgn="base" hangingPunct="0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+mj-lt"/>
          <a:ea typeface="+mj-ea"/>
          <a:cs typeface="+mj-cs"/>
        </a:defRPr>
      </a:lvl1pPr>
      <a:lvl2pPr algn="ctr" defTabSz="884996" rtl="0" eaLnBrk="0" fontAlgn="base" hangingPunct="0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charset="0"/>
          <a:cs typeface="Arial" charset="0"/>
        </a:defRPr>
      </a:lvl2pPr>
      <a:lvl3pPr algn="ctr" defTabSz="884996" rtl="0" eaLnBrk="0" fontAlgn="base" hangingPunct="0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charset="0"/>
          <a:cs typeface="Arial" charset="0"/>
        </a:defRPr>
      </a:lvl3pPr>
      <a:lvl4pPr algn="ctr" defTabSz="884996" rtl="0" eaLnBrk="0" fontAlgn="base" hangingPunct="0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charset="0"/>
          <a:cs typeface="Arial" charset="0"/>
        </a:defRPr>
      </a:lvl4pPr>
      <a:lvl5pPr algn="ctr" defTabSz="884996" rtl="0" eaLnBrk="0" fontAlgn="base" hangingPunct="0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charset="0"/>
          <a:cs typeface="Arial" charset="0"/>
        </a:defRPr>
      </a:lvl5pPr>
      <a:lvl6pPr marL="340143" algn="ctr" defTabSz="885790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charset="0"/>
          <a:cs typeface="Arial" charset="0"/>
        </a:defRPr>
      </a:lvl6pPr>
      <a:lvl7pPr marL="680286" algn="ctr" defTabSz="885790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charset="0"/>
          <a:cs typeface="Arial" charset="0"/>
        </a:defRPr>
      </a:lvl7pPr>
      <a:lvl8pPr marL="1020429" algn="ctr" defTabSz="885790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charset="0"/>
          <a:cs typeface="Arial" charset="0"/>
        </a:defRPr>
      </a:lvl8pPr>
      <a:lvl9pPr marL="1360573" algn="ctr" defTabSz="885790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30716" indent="-330716" algn="l" defTabSz="884996" rtl="0" eaLnBrk="0" fontAlgn="base" hangingPunct="0">
        <a:spcBef>
          <a:spcPct val="20000"/>
        </a:spcBef>
        <a:spcAft>
          <a:spcPct val="0"/>
        </a:spcAft>
        <a:buChar char="•"/>
        <a:defRPr sz="3083">
          <a:solidFill>
            <a:schemeClr val="tx1"/>
          </a:solidFill>
          <a:latin typeface="+mn-lt"/>
          <a:ea typeface="+mn-ea"/>
          <a:cs typeface="+mn-cs"/>
        </a:defRPr>
      </a:lvl1pPr>
      <a:lvl2pPr marL="718315" indent="-275156" algn="l" defTabSz="884996" rtl="0" eaLnBrk="0" fontAlgn="base" hangingPunct="0">
        <a:spcBef>
          <a:spcPct val="20000"/>
        </a:spcBef>
        <a:spcAft>
          <a:spcPct val="0"/>
        </a:spcAft>
        <a:buChar char="–"/>
        <a:defRPr sz="2750">
          <a:solidFill>
            <a:schemeClr val="tx1"/>
          </a:solidFill>
          <a:latin typeface="+mn-lt"/>
          <a:cs typeface="+mn-cs"/>
        </a:defRPr>
      </a:lvl2pPr>
      <a:lvl3pPr marL="1105914" indent="-219595" algn="l" defTabSz="884996" rtl="0" eaLnBrk="0" fontAlgn="base" hangingPunct="0">
        <a:spcBef>
          <a:spcPct val="20000"/>
        </a:spcBef>
        <a:spcAft>
          <a:spcPct val="0"/>
        </a:spcAft>
        <a:buChar char="•"/>
        <a:defRPr sz="2333">
          <a:solidFill>
            <a:schemeClr val="tx1"/>
          </a:solidFill>
          <a:latin typeface="+mn-lt"/>
          <a:cs typeface="+mn-cs"/>
        </a:defRPr>
      </a:lvl3pPr>
      <a:lvl4pPr marL="1550396" indent="-219595" algn="l" defTabSz="884996" rtl="0" eaLnBrk="0" fontAlgn="base" hangingPunct="0">
        <a:spcBef>
          <a:spcPct val="20000"/>
        </a:spcBef>
        <a:spcAft>
          <a:spcPct val="0"/>
        </a:spcAft>
        <a:buChar char="–"/>
        <a:defRPr sz="1917">
          <a:solidFill>
            <a:schemeClr val="tx1"/>
          </a:solidFill>
          <a:latin typeface="+mn-lt"/>
          <a:cs typeface="+mn-cs"/>
        </a:defRPr>
      </a:lvl4pPr>
      <a:lvl5pPr marL="1993556" indent="-220919" algn="l" defTabSz="884996" rtl="0" eaLnBrk="0" fontAlgn="base" hangingPunct="0">
        <a:spcBef>
          <a:spcPct val="20000"/>
        </a:spcBef>
        <a:spcAft>
          <a:spcPct val="0"/>
        </a:spcAft>
        <a:buChar char="»"/>
        <a:defRPr sz="1917">
          <a:solidFill>
            <a:schemeClr val="tx1"/>
          </a:solidFill>
          <a:latin typeface="+mn-lt"/>
          <a:cs typeface="+mn-cs"/>
        </a:defRPr>
      </a:lvl5pPr>
      <a:lvl6pPr marL="2333760" indent="-222038" algn="l" defTabSz="885790" rtl="0" fontAlgn="base">
        <a:spcBef>
          <a:spcPct val="20000"/>
        </a:spcBef>
        <a:spcAft>
          <a:spcPct val="0"/>
        </a:spcAft>
        <a:buChar char="»"/>
        <a:defRPr sz="1917">
          <a:solidFill>
            <a:schemeClr val="tx1"/>
          </a:solidFill>
          <a:latin typeface="+mn-lt"/>
          <a:cs typeface="+mn-cs"/>
        </a:defRPr>
      </a:lvl6pPr>
      <a:lvl7pPr marL="2673903" indent="-222038" algn="l" defTabSz="885790" rtl="0" fontAlgn="base">
        <a:spcBef>
          <a:spcPct val="20000"/>
        </a:spcBef>
        <a:spcAft>
          <a:spcPct val="0"/>
        </a:spcAft>
        <a:buChar char="»"/>
        <a:defRPr sz="1917">
          <a:solidFill>
            <a:schemeClr val="tx1"/>
          </a:solidFill>
          <a:latin typeface="+mn-lt"/>
          <a:cs typeface="+mn-cs"/>
        </a:defRPr>
      </a:lvl7pPr>
      <a:lvl8pPr marL="3014047" indent="-222038" algn="l" defTabSz="885790" rtl="0" fontAlgn="base">
        <a:spcBef>
          <a:spcPct val="20000"/>
        </a:spcBef>
        <a:spcAft>
          <a:spcPct val="0"/>
        </a:spcAft>
        <a:buChar char="»"/>
        <a:defRPr sz="1917">
          <a:solidFill>
            <a:schemeClr val="tx1"/>
          </a:solidFill>
          <a:latin typeface="+mn-lt"/>
          <a:cs typeface="+mn-cs"/>
        </a:defRPr>
      </a:lvl8pPr>
      <a:lvl9pPr marL="3354190" indent="-222038" algn="l" defTabSz="885790" rtl="0" fontAlgn="base">
        <a:spcBef>
          <a:spcPct val="20000"/>
        </a:spcBef>
        <a:spcAft>
          <a:spcPct val="0"/>
        </a:spcAft>
        <a:buChar char="»"/>
        <a:defRPr sz="1917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680286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1pPr>
      <a:lvl2pPr marL="340143" algn="l" defTabSz="680286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2pPr>
      <a:lvl3pPr marL="680286" algn="l" defTabSz="680286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3pPr>
      <a:lvl4pPr marL="1020429" algn="l" defTabSz="680286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60573" algn="l" defTabSz="680286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700716" algn="l" defTabSz="680286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2040859" algn="l" defTabSz="680286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381002" algn="l" defTabSz="680286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721145" algn="l" defTabSz="680286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5822DA-C93C-45BA-ABA4-E24D997043E2}" type="datetimeFigureOut">
              <a:rPr lang="es-SV" smtClean="0"/>
              <a:t>13/1/2024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DB4A8-FFAA-46DE-A5FC-76CE2763C02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801946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5762" r:id="rId1"/>
    <p:sldLayoutId id="2147485763" r:id="rId2"/>
    <p:sldLayoutId id="2147485764" r:id="rId3"/>
    <p:sldLayoutId id="2147485765" r:id="rId4"/>
    <p:sldLayoutId id="2147485766" r:id="rId5"/>
    <p:sldLayoutId id="2147485767" r:id="rId6"/>
    <p:sldLayoutId id="2147485768" r:id="rId7"/>
    <p:sldLayoutId id="2147485769" r:id="rId8"/>
    <p:sldLayoutId id="2147485770" r:id="rId9"/>
    <p:sldLayoutId id="2147485771" r:id="rId10"/>
    <p:sldLayoutId id="21474857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8542" y="275167"/>
            <a:ext cx="1097491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8542" y="1599407"/>
            <a:ext cx="10974917" cy="4527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8542" y="6245490"/>
            <a:ext cx="2846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defTabSz="886319">
              <a:defRPr sz="1333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542" y="6245490"/>
            <a:ext cx="3862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algn="ctr" defTabSz="886319">
              <a:defRPr sz="1333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6542" y="6245490"/>
            <a:ext cx="2846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algn="r" defTabSz="886319">
              <a:defRPr sz="1333"/>
            </a:lvl1pPr>
          </a:lstStyle>
          <a:p>
            <a:fld id="{D6C59285-724C-46C2-B998-AE5BDACE81BD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197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74" r:id="rId1"/>
    <p:sldLayoutId id="2147485775" r:id="rId2"/>
    <p:sldLayoutId id="2147485776" r:id="rId3"/>
    <p:sldLayoutId id="2147485777" r:id="rId4"/>
    <p:sldLayoutId id="2147485778" r:id="rId5"/>
    <p:sldLayoutId id="2147485779" r:id="rId6"/>
    <p:sldLayoutId id="2147485780" r:id="rId7"/>
    <p:sldLayoutId id="2147485781" r:id="rId8"/>
    <p:sldLayoutId id="2147485782" r:id="rId9"/>
    <p:sldLayoutId id="2147485783" r:id="rId10"/>
    <p:sldLayoutId id="2147485784" r:id="rId11"/>
  </p:sldLayoutIdLst>
  <p:txStyles>
    <p:titleStyle>
      <a:lvl1pPr algn="ctr" defTabSz="886319" rtl="0" fontAlgn="base">
        <a:spcBef>
          <a:spcPct val="0"/>
        </a:spcBef>
        <a:spcAft>
          <a:spcPct val="0"/>
        </a:spcAft>
        <a:defRPr sz="425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80985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761970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142954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523939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32039" indent="-332039" algn="l" defTabSz="886319" rtl="0" fontAlgn="base">
        <a:spcBef>
          <a:spcPct val="20000"/>
        </a:spcBef>
        <a:spcAft>
          <a:spcPct val="0"/>
        </a:spcAft>
        <a:buChar char="•"/>
        <a:defRPr sz="3083" kern="1200">
          <a:solidFill>
            <a:schemeClr val="tx1"/>
          </a:solidFill>
          <a:latin typeface="+mn-lt"/>
          <a:ea typeface="+mn-ea"/>
          <a:cs typeface="+mn-cs"/>
        </a:defRPr>
      </a:lvl1pPr>
      <a:lvl2pPr marL="719638" indent="-276479" algn="l" defTabSz="886319" rtl="0" fontAlgn="base">
        <a:spcBef>
          <a:spcPct val="20000"/>
        </a:spcBef>
        <a:spcAft>
          <a:spcPct val="0"/>
        </a:spcAft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1107237" indent="-220919" algn="l" defTabSz="886319" rtl="0" fontAlgn="base">
        <a:spcBef>
          <a:spcPct val="20000"/>
        </a:spcBef>
        <a:spcAft>
          <a:spcPct val="0"/>
        </a:spcAft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3pPr>
      <a:lvl4pPr marL="1550396" indent="-222241" algn="l" defTabSz="886319" rtl="0" fontAlgn="base">
        <a:spcBef>
          <a:spcPct val="20000"/>
        </a:spcBef>
        <a:spcAft>
          <a:spcPct val="0"/>
        </a:spcAft>
        <a:buChar char="–"/>
        <a:defRPr sz="1917" kern="1200">
          <a:solidFill>
            <a:schemeClr val="tx1"/>
          </a:solidFill>
          <a:latin typeface="+mn-lt"/>
          <a:ea typeface="+mn-ea"/>
          <a:cs typeface="+mn-cs"/>
        </a:defRPr>
      </a:lvl4pPr>
      <a:lvl5pPr marL="1993556" indent="-222241" algn="l" defTabSz="886319" rtl="0" fontAlgn="base">
        <a:spcBef>
          <a:spcPct val="20000"/>
        </a:spcBef>
        <a:spcAft>
          <a:spcPct val="0"/>
        </a:spcAft>
        <a:buChar char="»"/>
        <a:defRPr sz="191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8149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'Cause You are good</a:t>
            </a:r>
            <a:br>
              <a:rPr lang="en-US" sz="6000" dirty="0"/>
            </a:br>
            <a:r>
              <a:rPr lang="en-US" sz="6000" dirty="0"/>
              <a:t>You are good, oh </a:t>
            </a:r>
            <a:r>
              <a:rPr lang="en-US" sz="6000" dirty="0" err="1"/>
              <a:t>oh</a:t>
            </a:r>
            <a:br>
              <a:rPr lang="en-US" sz="6000" dirty="0"/>
            </a:br>
            <a:r>
              <a:rPr lang="en-US" sz="6000" dirty="0"/>
              <a:t>You are good</a:t>
            </a:r>
          </a:p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000" dirty="0"/>
              <a:t>You are good, oh </a:t>
            </a:r>
            <a:r>
              <a:rPr lang="en-US" sz="6000" dirty="0" err="1"/>
              <a:t>oh</a:t>
            </a:r>
            <a:br>
              <a:rPr lang="en-US" sz="6000" dirty="0"/>
            </a:br>
            <a:r>
              <a:rPr lang="en-US" sz="6000" dirty="0"/>
              <a:t>You are good</a:t>
            </a:r>
          </a:p>
        </p:txBody>
      </p:sp>
    </p:spTree>
    <p:extLst>
      <p:ext uri="{BB962C8B-B14F-4D97-AF65-F5344CB8AC3E}">
        <p14:creationId xmlns:p14="http://schemas.microsoft.com/office/powerpoint/2010/main" val="3555191609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r>
              <a:rPr lang="es-SV" sz="9000" b="1" dirty="0">
                <a:latin typeface="+mn-lt"/>
              </a:rPr>
              <a:t>I </a:t>
            </a:r>
            <a:r>
              <a:rPr lang="es-SV" sz="9000" b="1" dirty="0" err="1">
                <a:latin typeface="+mn-lt"/>
              </a:rPr>
              <a:t>Surrender</a:t>
            </a:r>
            <a:endParaRPr lang="en-US" sz="9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63076226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Here I am</a:t>
            </a:r>
          </a:p>
          <a:p>
            <a:pPr marL="0" indent="0" algn="ctr">
              <a:buNone/>
            </a:pPr>
            <a:r>
              <a:rPr lang="en-US" sz="6000" dirty="0"/>
              <a:t>Down on my knees again</a:t>
            </a:r>
          </a:p>
          <a:p>
            <a:pPr marL="0" indent="0" algn="ctr">
              <a:buNone/>
            </a:pPr>
            <a:r>
              <a:rPr lang="en-US" sz="6000" dirty="0"/>
              <a:t>Surrendering all</a:t>
            </a:r>
          </a:p>
          <a:p>
            <a:pPr marL="0" indent="0" algn="ctr">
              <a:buNone/>
            </a:pPr>
            <a:r>
              <a:rPr lang="en-US" sz="6000" dirty="0"/>
              <a:t>Surrendering all</a:t>
            </a:r>
          </a:p>
        </p:txBody>
      </p:sp>
    </p:spTree>
    <p:extLst>
      <p:ext uri="{BB962C8B-B14F-4D97-AF65-F5344CB8AC3E}">
        <p14:creationId xmlns:p14="http://schemas.microsoft.com/office/powerpoint/2010/main" val="766314539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Find me here</a:t>
            </a:r>
          </a:p>
          <a:p>
            <a:pPr marL="0" indent="0" algn="ctr">
              <a:buNone/>
            </a:pPr>
            <a:r>
              <a:rPr lang="en-US" sz="6000" dirty="0"/>
              <a:t>Lord as You draw me near</a:t>
            </a:r>
          </a:p>
          <a:p>
            <a:pPr marL="0" indent="0" algn="ctr">
              <a:buNone/>
            </a:pPr>
            <a:r>
              <a:rPr lang="en-US" sz="6000" dirty="0"/>
              <a:t>Desperate for You</a:t>
            </a:r>
          </a:p>
          <a:p>
            <a:pPr marL="0" indent="0" algn="ctr">
              <a:buNone/>
            </a:pPr>
            <a:r>
              <a:rPr lang="en-US" sz="6000" dirty="0"/>
              <a:t>Desperate for You</a:t>
            </a:r>
          </a:p>
        </p:txBody>
      </p:sp>
    </p:spTree>
    <p:extLst>
      <p:ext uri="{BB962C8B-B14F-4D97-AF65-F5344CB8AC3E}">
        <p14:creationId xmlns:p14="http://schemas.microsoft.com/office/powerpoint/2010/main" val="3825090082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I surrender</a:t>
            </a:r>
          </a:p>
        </p:txBody>
      </p:sp>
    </p:spTree>
    <p:extLst>
      <p:ext uri="{BB962C8B-B14F-4D97-AF65-F5344CB8AC3E}">
        <p14:creationId xmlns:p14="http://schemas.microsoft.com/office/powerpoint/2010/main" val="211521620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sz="6000" dirty="0"/>
              <a:t>Drench my soul</a:t>
            </a:r>
          </a:p>
          <a:p>
            <a:pPr marL="0" indent="0" algn="ctr">
              <a:buNone/>
            </a:pPr>
            <a:r>
              <a:rPr lang="en-US" sz="6000" dirty="0"/>
              <a:t>As mercy and grace unfold</a:t>
            </a:r>
          </a:p>
          <a:p>
            <a:pPr marL="0" indent="0" algn="ctr">
              <a:buNone/>
            </a:pPr>
            <a:r>
              <a:rPr lang="en-US" sz="6000" dirty="0"/>
              <a:t>I hunger and thirst</a:t>
            </a:r>
          </a:p>
          <a:p>
            <a:pPr marL="0" indent="0" algn="ctr">
              <a:buNone/>
            </a:pPr>
            <a:r>
              <a:rPr lang="en-US" sz="6000" dirty="0"/>
              <a:t>I hunger and thirst</a:t>
            </a:r>
          </a:p>
        </p:txBody>
      </p:sp>
    </p:spTree>
    <p:extLst>
      <p:ext uri="{BB962C8B-B14F-4D97-AF65-F5344CB8AC3E}">
        <p14:creationId xmlns:p14="http://schemas.microsoft.com/office/powerpoint/2010/main" val="242230268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sz="6000" dirty="0"/>
              <a:t>With arms stretched wide</a:t>
            </a:r>
          </a:p>
          <a:p>
            <a:pPr marL="0" indent="0" algn="ctr">
              <a:buNone/>
            </a:pPr>
            <a:r>
              <a:rPr lang="en-US" sz="6000" dirty="0"/>
              <a:t>I know You hear my cry</a:t>
            </a:r>
          </a:p>
          <a:p>
            <a:pPr marL="0" indent="0" algn="ctr">
              <a:buNone/>
            </a:pPr>
            <a:r>
              <a:rPr lang="en-US" sz="6000" dirty="0"/>
              <a:t>Speak to me now</a:t>
            </a:r>
          </a:p>
          <a:p>
            <a:pPr marL="0" indent="0" algn="ctr">
              <a:buNone/>
            </a:pPr>
            <a:r>
              <a:rPr lang="en-US" sz="6000" dirty="0"/>
              <a:t>Speak to me now</a:t>
            </a:r>
          </a:p>
        </p:txBody>
      </p:sp>
    </p:spTree>
    <p:extLst>
      <p:ext uri="{BB962C8B-B14F-4D97-AF65-F5344CB8AC3E}">
        <p14:creationId xmlns:p14="http://schemas.microsoft.com/office/powerpoint/2010/main" val="3992109365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sz="6000" dirty="0"/>
              <a:t>I surrender</a:t>
            </a:r>
          </a:p>
          <a:p>
            <a:pPr marL="0" indent="0" algn="ctr">
              <a:buNone/>
            </a:pPr>
            <a:r>
              <a:rPr lang="en-US" sz="6000" dirty="0"/>
              <a:t>I surrender</a:t>
            </a:r>
          </a:p>
          <a:p>
            <a:pPr marL="0" indent="0" algn="ctr">
              <a:buNone/>
            </a:pPr>
            <a:r>
              <a:rPr lang="en-US" sz="6000" dirty="0"/>
              <a:t>I </a:t>
            </a:r>
            <a:r>
              <a:rPr lang="en-US" sz="6000" dirty="0" err="1"/>
              <a:t>wanna</a:t>
            </a:r>
            <a:r>
              <a:rPr lang="en-US" sz="6000" dirty="0"/>
              <a:t> know You more</a:t>
            </a:r>
          </a:p>
          <a:p>
            <a:pPr marL="0" indent="0" algn="ctr">
              <a:buNone/>
            </a:pPr>
            <a:r>
              <a:rPr lang="en-US" sz="6000" dirty="0"/>
              <a:t>I </a:t>
            </a:r>
            <a:r>
              <a:rPr lang="en-US" sz="6000" dirty="0" err="1"/>
              <a:t>wanna</a:t>
            </a:r>
            <a:r>
              <a:rPr lang="en-US" sz="6000" dirty="0"/>
              <a:t> know You more</a:t>
            </a:r>
          </a:p>
        </p:txBody>
      </p:sp>
    </p:spTree>
    <p:extLst>
      <p:ext uri="{BB962C8B-B14F-4D97-AF65-F5344CB8AC3E}">
        <p14:creationId xmlns:p14="http://schemas.microsoft.com/office/powerpoint/2010/main" val="3099155210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sz="6000" dirty="0"/>
              <a:t>Like a rushing wind</a:t>
            </a:r>
          </a:p>
          <a:p>
            <a:pPr marL="0" indent="0" algn="ctr">
              <a:buNone/>
            </a:pPr>
            <a:r>
              <a:rPr lang="en-US" sz="6000" dirty="0"/>
              <a:t>Jesus breathe within</a:t>
            </a:r>
          </a:p>
          <a:p>
            <a:pPr marL="0" indent="0" algn="ctr">
              <a:buNone/>
            </a:pPr>
            <a:r>
              <a:rPr lang="en-US" sz="6000" dirty="0"/>
              <a:t>Lord have Your way</a:t>
            </a:r>
          </a:p>
          <a:p>
            <a:pPr marL="0" indent="0" algn="ctr">
              <a:buNone/>
            </a:pPr>
            <a:r>
              <a:rPr lang="en-US" sz="6000" dirty="0"/>
              <a:t>Lord have Your way in me</a:t>
            </a:r>
          </a:p>
        </p:txBody>
      </p:sp>
    </p:spTree>
    <p:extLst>
      <p:ext uri="{BB962C8B-B14F-4D97-AF65-F5344CB8AC3E}">
        <p14:creationId xmlns:p14="http://schemas.microsoft.com/office/powerpoint/2010/main" val="1398361843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sz="6000" dirty="0"/>
              <a:t>Like a mighty storm</a:t>
            </a:r>
          </a:p>
          <a:p>
            <a:pPr marL="0" indent="0" algn="ctr">
              <a:buNone/>
            </a:pPr>
            <a:r>
              <a:rPr lang="en-US" sz="6000" dirty="0"/>
              <a:t>Stir within my soul</a:t>
            </a:r>
          </a:p>
          <a:p>
            <a:pPr marL="0" indent="0" algn="ctr">
              <a:buNone/>
            </a:pPr>
            <a:r>
              <a:rPr lang="en-US" sz="6000" dirty="0"/>
              <a:t>Lord have Your way</a:t>
            </a:r>
          </a:p>
          <a:p>
            <a:pPr marL="0" indent="0" algn="ctr">
              <a:buNone/>
            </a:pPr>
            <a:r>
              <a:rPr lang="en-US" sz="6000" dirty="0"/>
              <a:t>Lord have Your way in me</a:t>
            </a:r>
          </a:p>
        </p:txBody>
      </p:sp>
    </p:spTree>
    <p:extLst>
      <p:ext uri="{BB962C8B-B14F-4D97-AF65-F5344CB8AC3E}">
        <p14:creationId xmlns:p14="http://schemas.microsoft.com/office/powerpoint/2010/main" val="2762729729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sz="6000" dirty="0"/>
              <a:t>I surrender</a:t>
            </a:r>
          </a:p>
          <a:p>
            <a:pPr marL="0" indent="0" algn="ctr">
              <a:buNone/>
            </a:pPr>
            <a:r>
              <a:rPr lang="en-US" sz="6000" dirty="0"/>
              <a:t>I surrender</a:t>
            </a:r>
          </a:p>
          <a:p>
            <a:pPr marL="0" indent="0" algn="ctr">
              <a:buNone/>
            </a:pPr>
            <a:r>
              <a:rPr lang="en-US" sz="6000" dirty="0"/>
              <a:t>I </a:t>
            </a:r>
            <a:r>
              <a:rPr lang="en-US" sz="6000" dirty="0" err="1"/>
              <a:t>wanna</a:t>
            </a:r>
            <a:r>
              <a:rPr lang="en-US" sz="6000" dirty="0"/>
              <a:t> know You more</a:t>
            </a:r>
          </a:p>
          <a:p>
            <a:pPr marL="0" indent="0" algn="ctr">
              <a:buNone/>
            </a:pPr>
            <a:r>
              <a:rPr lang="en-US" sz="6000" dirty="0"/>
              <a:t>I </a:t>
            </a:r>
            <a:r>
              <a:rPr lang="en-US" sz="6000" dirty="0" err="1"/>
              <a:t>wanna</a:t>
            </a:r>
            <a:r>
              <a:rPr lang="en-US" sz="6000" dirty="0"/>
              <a:t> know You more</a:t>
            </a:r>
          </a:p>
        </p:txBody>
      </p:sp>
    </p:spTree>
    <p:extLst>
      <p:ext uri="{BB962C8B-B14F-4D97-AF65-F5344CB8AC3E}">
        <p14:creationId xmlns:p14="http://schemas.microsoft.com/office/powerpoint/2010/main" val="24410116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You're never </a:t>
            </a:r>
            <a:r>
              <a:rPr lang="en-US" sz="6000" dirty="0" err="1"/>
              <a:t>gonna</a:t>
            </a:r>
            <a:r>
              <a:rPr lang="en-US" sz="6000" dirty="0"/>
              <a:t> let</a:t>
            </a:r>
            <a:br>
              <a:rPr lang="en-US" sz="6000" dirty="0"/>
            </a:br>
            <a:r>
              <a:rPr lang="en-US" sz="6000" dirty="0"/>
              <a:t>You're never </a:t>
            </a:r>
            <a:r>
              <a:rPr lang="en-US" sz="6000" dirty="0" err="1"/>
              <a:t>gonna</a:t>
            </a:r>
            <a:r>
              <a:rPr lang="en-US" sz="6000" dirty="0"/>
              <a:t> let me down</a:t>
            </a:r>
            <a:br>
              <a:rPr lang="en-US" sz="6000" dirty="0"/>
            </a:br>
            <a:r>
              <a:rPr lang="en-US" sz="6000" dirty="0"/>
              <a:t>And You're never </a:t>
            </a:r>
            <a:r>
              <a:rPr lang="en-US" sz="6000" dirty="0" err="1"/>
              <a:t>gonna</a:t>
            </a:r>
            <a:r>
              <a:rPr lang="en-US" sz="6000" dirty="0"/>
              <a:t> let</a:t>
            </a:r>
            <a:br>
              <a:rPr lang="en-US" sz="6000" dirty="0"/>
            </a:br>
            <a:r>
              <a:rPr lang="en-US" sz="6000" dirty="0"/>
              <a:t>You're never </a:t>
            </a:r>
            <a:r>
              <a:rPr lang="en-US" sz="6000" dirty="0" err="1"/>
              <a:t>gonna</a:t>
            </a:r>
            <a:r>
              <a:rPr lang="en-US" sz="6000" dirty="0"/>
              <a:t> let me down</a:t>
            </a:r>
          </a:p>
        </p:txBody>
      </p:sp>
    </p:spTree>
    <p:extLst>
      <p:ext uri="{BB962C8B-B14F-4D97-AF65-F5344CB8AC3E}">
        <p14:creationId xmlns:p14="http://schemas.microsoft.com/office/powerpoint/2010/main" val="1073205209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6986782"/>
      </p:ext>
    </p:extLst>
  </p:cSld>
  <p:clrMapOvr>
    <a:masterClrMapping/>
  </p:clrMapOvr>
  <p:transition spd="slow">
    <p:fade/>
  </p:transition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0248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You're never </a:t>
            </a:r>
            <a:r>
              <a:rPr lang="en-US" sz="6000" dirty="0" err="1"/>
              <a:t>gonna</a:t>
            </a:r>
            <a:r>
              <a:rPr lang="en-US" sz="6000" dirty="0"/>
              <a:t> let</a:t>
            </a:r>
            <a:br>
              <a:rPr lang="en-US" sz="6000" dirty="0"/>
            </a:br>
            <a:r>
              <a:rPr lang="en-US" sz="6000" dirty="0"/>
              <a:t>You're never </a:t>
            </a:r>
            <a:r>
              <a:rPr lang="en-US" sz="6000" dirty="0" err="1"/>
              <a:t>gonna</a:t>
            </a:r>
            <a:r>
              <a:rPr lang="en-US" sz="6000" dirty="0"/>
              <a:t> let me down</a:t>
            </a:r>
            <a:br>
              <a:rPr lang="en-US" sz="6000" dirty="0"/>
            </a:br>
            <a:r>
              <a:rPr lang="en-US" sz="6000" dirty="0"/>
              <a:t>And You're never </a:t>
            </a:r>
            <a:r>
              <a:rPr lang="en-US" sz="6000" dirty="0" err="1"/>
              <a:t>gonna</a:t>
            </a:r>
            <a:r>
              <a:rPr lang="en-US" sz="6000" dirty="0"/>
              <a:t> let</a:t>
            </a:r>
            <a:br>
              <a:rPr lang="en-US" sz="6000" dirty="0"/>
            </a:br>
            <a:r>
              <a:rPr lang="en-US" sz="6000" dirty="0"/>
              <a:t>You're never </a:t>
            </a:r>
            <a:r>
              <a:rPr lang="en-US" sz="6000" dirty="0" err="1"/>
              <a:t>gonna</a:t>
            </a:r>
            <a:r>
              <a:rPr lang="en-US" sz="6000" dirty="0"/>
              <a:t> let me down</a:t>
            </a:r>
          </a:p>
        </p:txBody>
      </p:sp>
    </p:spTree>
    <p:extLst>
      <p:ext uri="{BB962C8B-B14F-4D97-AF65-F5344CB8AC3E}">
        <p14:creationId xmlns:p14="http://schemas.microsoft.com/office/powerpoint/2010/main" val="1479448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You're never </a:t>
            </a:r>
            <a:r>
              <a:rPr lang="en-US" sz="6000" dirty="0" err="1"/>
              <a:t>gonna</a:t>
            </a:r>
            <a:r>
              <a:rPr lang="en-US" sz="6000" dirty="0"/>
              <a:t> let</a:t>
            </a:r>
            <a:br>
              <a:rPr lang="en-US" sz="6000" dirty="0"/>
            </a:br>
            <a:r>
              <a:rPr lang="en-US" sz="6000" dirty="0"/>
              <a:t>You're never </a:t>
            </a:r>
            <a:r>
              <a:rPr lang="en-US" sz="6000" dirty="0" err="1"/>
              <a:t>gonna</a:t>
            </a:r>
            <a:r>
              <a:rPr lang="en-US" sz="6000" dirty="0"/>
              <a:t> let me down</a:t>
            </a:r>
            <a:br>
              <a:rPr lang="en-US" sz="6000" dirty="0"/>
            </a:br>
            <a:r>
              <a:rPr lang="en-US" sz="6000" dirty="0"/>
              <a:t>And You're never </a:t>
            </a:r>
            <a:r>
              <a:rPr lang="en-US" sz="6000" dirty="0" err="1"/>
              <a:t>gonna</a:t>
            </a:r>
            <a:r>
              <a:rPr lang="en-US" sz="6000" dirty="0"/>
              <a:t> let</a:t>
            </a:r>
            <a:br>
              <a:rPr lang="en-US" sz="6000" dirty="0"/>
            </a:br>
            <a:r>
              <a:rPr lang="en-US" sz="6000" dirty="0"/>
              <a:t>You're never </a:t>
            </a:r>
            <a:r>
              <a:rPr lang="en-US" sz="6000" dirty="0" err="1"/>
              <a:t>gonna</a:t>
            </a:r>
            <a:r>
              <a:rPr lang="en-US" sz="6000" dirty="0"/>
              <a:t> let me down</a:t>
            </a:r>
          </a:p>
        </p:txBody>
      </p:sp>
    </p:spTree>
    <p:extLst>
      <p:ext uri="{BB962C8B-B14F-4D97-AF65-F5344CB8AC3E}">
        <p14:creationId xmlns:p14="http://schemas.microsoft.com/office/powerpoint/2010/main" val="23008773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'Cause You are good</a:t>
            </a:r>
            <a:br>
              <a:rPr lang="en-US" sz="6000" dirty="0"/>
            </a:br>
            <a:r>
              <a:rPr lang="en-US" sz="6000" dirty="0"/>
              <a:t>You are good, oh </a:t>
            </a:r>
            <a:r>
              <a:rPr lang="en-US" sz="6000" dirty="0" err="1"/>
              <a:t>oh</a:t>
            </a:r>
            <a:br>
              <a:rPr lang="en-US" sz="6000" dirty="0"/>
            </a:br>
            <a:r>
              <a:rPr lang="en-US" sz="6000" dirty="0"/>
              <a:t>You are good</a:t>
            </a:r>
          </a:p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000" dirty="0"/>
              <a:t>You are good, oh </a:t>
            </a:r>
            <a:r>
              <a:rPr lang="en-US" sz="6000" dirty="0" err="1"/>
              <a:t>oh</a:t>
            </a:r>
            <a:br>
              <a:rPr lang="en-US" sz="6000" dirty="0"/>
            </a:br>
            <a:r>
              <a:rPr lang="en-US" sz="6000" dirty="0"/>
              <a:t>You are good</a:t>
            </a:r>
          </a:p>
        </p:txBody>
      </p:sp>
    </p:spTree>
    <p:extLst>
      <p:ext uri="{BB962C8B-B14F-4D97-AF65-F5344CB8AC3E}">
        <p14:creationId xmlns:p14="http://schemas.microsoft.com/office/powerpoint/2010/main" val="35800648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US" sz="7333" b="1">
                <a:solidFill>
                  <a:schemeClr val="bg1"/>
                </a:solidFill>
                <a:latin typeface="Calibri" panose="020F0502020204030204" pitchFamily="34" charset="0"/>
              </a:rPr>
              <a:t>How Can I Keep From Singing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There is an endless song, 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Echoes in my soul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I hear the music ring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buFontTx/>
              <a:buNone/>
            </a:pPr>
            <a:r>
              <a:rPr lang="es-SV" sz="6250">
                <a:solidFill>
                  <a:schemeClr val="bg1"/>
                </a:solidFill>
                <a:latin typeface="Calibri" panose="020F0502020204030204" pitchFamily="34" charset="0"/>
              </a:rPr>
              <a:t>And though the storms may come</a:t>
            </a:r>
          </a:p>
          <a:p>
            <a:pPr algn="ctr">
              <a:buFontTx/>
              <a:buNone/>
            </a:pPr>
            <a:r>
              <a:rPr lang="es-SV" sz="6250">
                <a:solidFill>
                  <a:schemeClr val="bg1"/>
                </a:solidFill>
                <a:latin typeface="Calibri" panose="020F0502020204030204" pitchFamily="34" charset="0"/>
              </a:rPr>
              <a:t>I am holding on</a:t>
            </a:r>
          </a:p>
          <a:p>
            <a:pPr algn="ctr">
              <a:buFontTx/>
              <a:buNone/>
            </a:pPr>
            <a:r>
              <a:rPr lang="es-SV" sz="6250">
                <a:solidFill>
                  <a:schemeClr val="bg1"/>
                </a:solidFill>
                <a:latin typeface="Calibri" panose="020F0502020204030204" pitchFamily="34" charset="0"/>
              </a:rPr>
              <a:t>To the rock I cling</a:t>
            </a:r>
            <a:endParaRPr lang="en-US" sz="625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How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can I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keep</a:t>
            </a:r>
            <a:endParaRPr lang="es-SV" sz="625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From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singing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Your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praise</a:t>
            </a:r>
            <a:b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How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can I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ever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say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enough</a:t>
            </a:r>
            <a:b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How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amazing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is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Your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love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r>
              <a:rPr lang="es-SV" sz="9000" b="1" dirty="0">
                <a:latin typeface="+mn-lt"/>
              </a:rPr>
              <a:t>King of </a:t>
            </a:r>
            <a:r>
              <a:rPr lang="es-SV" sz="9000" b="1" dirty="0" err="1">
                <a:latin typeface="+mn-lt"/>
              </a:rPr>
              <a:t>My</a:t>
            </a:r>
            <a:r>
              <a:rPr lang="es-SV" sz="9000" b="1" dirty="0">
                <a:latin typeface="+mn-lt"/>
              </a:rPr>
              <a:t> </a:t>
            </a:r>
            <a:r>
              <a:rPr lang="es-SV" sz="9000" b="1" dirty="0" err="1">
                <a:latin typeface="+mn-lt"/>
              </a:rPr>
              <a:t>Heart</a:t>
            </a:r>
            <a:endParaRPr lang="en-US" sz="9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242402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s-SV" sz="6250">
                <a:solidFill>
                  <a:schemeClr val="bg1"/>
                </a:solidFill>
                <a:latin typeface="Calibri" panose="020F0502020204030204" pitchFamily="34" charset="0"/>
              </a:rPr>
              <a:t>How can I keep from shouting 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s-SV" sz="6250">
                <a:solidFill>
                  <a:schemeClr val="bg1"/>
                </a:solidFill>
                <a:latin typeface="Calibri" panose="020F0502020204030204" pitchFamily="34" charset="0"/>
              </a:rPr>
              <a:t>Your name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s-SV" sz="6250">
                <a:solidFill>
                  <a:schemeClr val="bg1"/>
                </a:solidFill>
                <a:latin typeface="Calibri" panose="020F0502020204030204" pitchFamily="34" charset="0"/>
              </a:rPr>
              <a:t>I know I am loved by the King</a:t>
            </a:r>
            <a:br>
              <a:rPr lang="es-SV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SV" sz="6250">
                <a:solidFill>
                  <a:schemeClr val="bg1"/>
                </a:solidFill>
                <a:latin typeface="Calibri" panose="020F0502020204030204" pitchFamily="34" charset="0"/>
              </a:rPr>
              <a:t>And it makes my heart want to sing</a:t>
            </a:r>
            <a:endParaRPr lang="en-US" sz="625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s-SV" sz="6250">
                <a:solidFill>
                  <a:schemeClr val="bg1"/>
                </a:solidFill>
                <a:latin typeface="Calibri" panose="020F0502020204030204" pitchFamily="34" charset="0"/>
              </a:rPr>
              <a:t>I will lift my eyes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s-SV" sz="6250">
                <a:solidFill>
                  <a:schemeClr val="bg1"/>
                </a:solidFill>
                <a:latin typeface="Calibri" panose="020F0502020204030204" pitchFamily="34" charset="0"/>
              </a:rPr>
              <a:t>In the darkest night</a:t>
            </a:r>
            <a:br>
              <a:rPr lang="es-SV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SV" sz="6250">
                <a:solidFill>
                  <a:schemeClr val="bg1"/>
                </a:solidFill>
                <a:latin typeface="Calibri" panose="020F0502020204030204" pitchFamily="34" charset="0"/>
              </a:rPr>
              <a:t>For I know my Savior lives</a:t>
            </a:r>
            <a:endParaRPr lang="en-US" sz="625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s-SV" sz="6250">
                <a:solidFill>
                  <a:schemeClr val="bg1"/>
                </a:solidFill>
                <a:latin typeface="Calibri" panose="020F0502020204030204" pitchFamily="34" charset="0"/>
              </a:rPr>
              <a:t>And I will walk with You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s-SV" sz="6250">
                <a:solidFill>
                  <a:schemeClr val="bg1"/>
                </a:solidFill>
                <a:latin typeface="Calibri" panose="020F0502020204030204" pitchFamily="34" charset="0"/>
              </a:rPr>
              <a:t>Knowing You'll see me through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s-SV" sz="6250">
                <a:solidFill>
                  <a:schemeClr val="bg1"/>
                </a:solidFill>
                <a:latin typeface="Calibri" panose="020F0502020204030204" pitchFamily="34" charset="0"/>
              </a:rPr>
              <a:t>And sing the songs You give</a:t>
            </a:r>
            <a:endParaRPr lang="en-US" sz="625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How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can I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keep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From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singing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Your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praise</a:t>
            </a:r>
            <a:b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How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can I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ever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say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enough</a:t>
            </a:r>
            <a:b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How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amazing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is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Your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love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How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can I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keep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From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shouting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Your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name</a:t>
            </a:r>
            <a:b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I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know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I am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loved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by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King</a:t>
            </a:r>
            <a:b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And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it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makes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my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heart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want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to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sing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s-SV" sz="6250">
                <a:solidFill>
                  <a:schemeClr val="bg1"/>
                </a:solidFill>
                <a:latin typeface="Calibri" panose="020F0502020204030204" pitchFamily="34" charset="0"/>
              </a:rPr>
              <a:t>I can sing in the troubled times</a:t>
            </a:r>
            <a:br>
              <a:rPr lang="es-SV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SV" sz="6250">
                <a:solidFill>
                  <a:schemeClr val="bg1"/>
                </a:solidFill>
                <a:latin typeface="Calibri" panose="020F0502020204030204" pitchFamily="34" charset="0"/>
              </a:rPr>
              <a:t>Sing when I win</a:t>
            </a:r>
            <a:br>
              <a:rPr lang="es-SV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SV" sz="6250">
                <a:solidFill>
                  <a:schemeClr val="bg1"/>
                </a:solidFill>
                <a:latin typeface="Calibri" panose="020F0502020204030204" pitchFamily="34" charset="0"/>
              </a:rPr>
              <a:t>I can sing when I lose my step</a:t>
            </a:r>
            <a:br>
              <a:rPr lang="es-SV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SV" sz="6250">
                <a:solidFill>
                  <a:schemeClr val="bg1"/>
                </a:solidFill>
                <a:latin typeface="Calibri" panose="020F0502020204030204" pitchFamily="34" charset="0"/>
              </a:rPr>
              <a:t>And fall down again</a:t>
            </a:r>
            <a:endParaRPr lang="en-US" sz="625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s-SV" sz="6250">
                <a:solidFill>
                  <a:schemeClr val="bg1"/>
                </a:solidFill>
                <a:latin typeface="Calibri" panose="020F0502020204030204" pitchFamily="34" charset="0"/>
              </a:rPr>
              <a:t>I can sing 'cause You pick me up</a:t>
            </a:r>
            <a:br>
              <a:rPr lang="es-SV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SV" sz="6250">
                <a:solidFill>
                  <a:schemeClr val="bg1"/>
                </a:solidFill>
                <a:latin typeface="Calibri" panose="020F0502020204030204" pitchFamily="34" charset="0"/>
              </a:rPr>
              <a:t>Sing 'cause You're there</a:t>
            </a:r>
            <a:br>
              <a:rPr lang="es-SV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SV" sz="6250">
                <a:solidFill>
                  <a:schemeClr val="bg1"/>
                </a:solidFill>
                <a:latin typeface="Calibri" panose="020F0502020204030204" pitchFamily="34" charset="0"/>
              </a:rPr>
              <a:t>I can sing 'cause You hear me, Lord</a:t>
            </a:r>
            <a:br>
              <a:rPr lang="es-SV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SV" sz="6250">
                <a:solidFill>
                  <a:schemeClr val="bg1"/>
                </a:solidFill>
                <a:latin typeface="Calibri" panose="020F0502020204030204" pitchFamily="34" charset="0"/>
              </a:rPr>
              <a:t>When I call to You in prayer</a:t>
            </a:r>
            <a:endParaRPr lang="en-US" sz="625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s-SV" sz="6250">
                <a:solidFill>
                  <a:schemeClr val="bg1"/>
                </a:solidFill>
                <a:latin typeface="Calibri" panose="020F0502020204030204" pitchFamily="34" charset="0"/>
              </a:rPr>
              <a:t>I can sing with my last breath</a:t>
            </a:r>
            <a:br>
              <a:rPr lang="es-SV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SV" sz="6250">
                <a:solidFill>
                  <a:schemeClr val="bg1"/>
                </a:solidFill>
                <a:latin typeface="Calibri" panose="020F0502020204030204" pitchFamily="34" charset="0"/>
              </a:rPr>
              <a:t>Sing for I know</a:t>
            </a:r>
            <a:br>
              <a:rPr lang="es-SV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SV" sz="6250">
                <a:solidFill>
                  <a:schemeClr val="bg1"/>
                </a:solidFill>
                <a:latin typeface="Calibri" panose="020F0502020204030204" pitchFamily="34" charset="0"/>
              </a:rPr>
              <a:t>That I'll sing with the angels</a:t>
            </a:r>
            <a:br>
              <a:rPr lang="es-SV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SV" sz="6250">
                <a:solidFill>
                  <a:schemeClr val="bg1"/>
                </a:solidFill>
                <a:latin typeface="Calibri" panose="020F0502020204030204" pitchFamily="34" charset="0"/>
              </a:rPr>
              <a:t>And the saints around the throne</a:t>
            </a:r>
            <a:endParaRPr lang="en-US" sz="625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  <a:t>How can I keep from singing 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  <a:t>Your praise 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  <a:t>How can I ever say enough 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  <a:t>How amazing is Your love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  <a:t>How can I keep from shouting 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  <a:t>Your name 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  <a:t>I know I am loved by the King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  <a:t>and it makes my heart…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US" sz="6000" dirty="0"/>
              <a:t>Let the King of my heart</a:t>
            </a:r>
            <a:br>
              <a:rPr lang="en-US" sz="6000" dirty="0"/>
            </a:br>
            <a:r>
              <a:rPr lang="en-US" sz="6000" dirty="0"/>
              <a:t>Be the mountain where I run</a:t>
            </a:r>
            <a:br>
              <a:rPr lang="en-US" sz="6000" dirty="0"/>
            </a:br>
            <a:r>
              <a:rPr lang="en-US" sz="6000" dirty="0"/>
              <a:t>The fountain I drink from</a:t>
            </a:r>
            <a:br>
              <a:rPr lang="en-US" sz="6000" dirty="0"/>
            </a:br>
            <a:r>
              <a:rPr lang="en-US" sz="6000" dirty="0"/>
              <a:t>Oh, He is my song</a:t>
            </a:r>
          </a:p>
        </p:txBody>
      </p:sp>
    </p:spTree>
    <p:extLst>
      <p:ext uri="{BB962C8B-B14F-4D97-AF65-F5344CB8AC3E}">
        <p14:creationId xmlns:p14="http://schemas.microsoft.com/office/powerpoint/2010/main" val="32156007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I am loved by the King 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And it makes my heart…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I am loved by the King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  <a:t>And </a:t>
            </a: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it makes my heart want to sing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70138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8154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2C126060-94DD-9046-9BFA-3B70C0979B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0079676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98873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s-SV" sz="9600" b="1" dirty="0">
                <a:solidFill>
                  <a:schemeClr val="bg1"/>
                </a:solidFill>
                <a:latin typeface="Calibri" panose="020F0502020204030204" pitchFamily="34" charset="0"/>
              </a:rPr>
              <a:t>Goodness of God</a:t>
            </a:r>
          </a:p>
        </p:txBody>
      </p:sp>
    </p:spTree>
    <p:extLst>
      <p:ext uri="{BB962C8B-B14F-4D97-AF65-F5344CB8AC3E}">
        <p14:creationId xmlns:p14="http://schemas.microsoft.com/office/powerpoint/2010/main" val="12630889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597" tIns="44298" rIns="88597" bIns="44298" anchor="ctr" anchorCtr="1"/>
          <a:lstStyle>
            <a:lvl1pPr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1813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63625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3850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25663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828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400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72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544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886319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love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You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Lord</a:t>
            </a:r>
            <a:b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For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Your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mercy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never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fails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me</a:t>
            </a:r>
            <a:b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All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my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days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I've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been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held</a:t>
            </a:r>
            <a:endParaRPr kumimoji="0" lang="es-US" sz="62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886319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Your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hands</a:t>
            </a:r>
            <a:endParaRPr kumimoji="0" lang="en-US" sz="62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32178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597" tIns="44298" rIns="88597" bIns="44298" anchor="ctr" anchorCtr="1"/>
          <a:lstStyle>
            <a:lvl1pPr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1813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63625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3850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25663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828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400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72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544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886319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From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moment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that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I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wake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up</a:t>
            </a:r>
            <a:b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Until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I lay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my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head</a:t>
            </a:r>
            <a:b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Oh, I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will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sing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of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goodness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of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God</a:t>
            </a:r>
            <a:endParaRPr kumimoji="0" lang="en-US" sz="62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9541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597" tIns="44298" rIns="88597" bIns="44298" anchor="ctr" anchorCtr="1"/>
          <a:lstStyle>
            <a:lvl1pPr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1813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63625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3850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25663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828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400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72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544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886319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And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all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my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life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</a:p>
          <a:p>
            <a:pPr marL="0" marR="0" lvl="0" indent="0" algn="ctr" defTabSz="886319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You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have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been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faithful</a:t>
            </a:r>
            <a:b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And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all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my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life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</a:p>
          <a:p>
            <a:pPr marL="0" marR="0" lvl="0" indent="0" algn="ctr" defTabSz="886319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You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have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been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so, so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good</a:t>
            </a:r>
            <a:endParaRPr kumimoji="0" lang="en-US" sz="62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7136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597" tIns="44298" rIns="88597" bIns="44298" anchor="ctr" anchorCtr="1"/>
          <a:lstStyle>
            <a:lvl1pPr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1813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63625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3850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25663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828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400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72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544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10636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With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every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breath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that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I am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able</a:t>
            </a:r>
            <a:b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Oh, I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will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sing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of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goodness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of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God</a:t>
            </a:r>
            <a:endParaRPr kumimoji="0" lang="es-US" sz="62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101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Let the King of my heart</a:t>
            </a:r>
            <a:br>
              <a:rPr lang="en-US" sz="6000" dirty="0"/>
            </a:br>
            <a:r>
              <a:rPr lang="en-US" sz="6000" dirty="0"/>
              <a:t>Be the shadow where I hide</a:t>
            </a:r>
            <a:br>
              <a:rPr lang="en-US" sz="6000" dirty="0"/>
            </a:br>
            <a:r>
              <a:rPr lang="en-US" sz="6000" dirty="0"/>
              <a:t>The ransom for my life</a:t>
            </a:r>
            <a:br>
              <a:rPr lang="en-US" sz="6000" dirty="0"/>
            </a:br>
            <a:r>
              <a:rPr lang="en-US" sz="6000" dirty="0"/>
              <a:t>Oh, He is my song</a:t>
            </a:r>
          </a:p>
        </p:txBody>
      </p:sp>
    </p:spTree>
    <p:extLst>
      <p:ext uri="{BB962C8B-B14F-4D97-AF65-F5344CB8AC3E}">
        <p14:creationId xmlns:p14="http://schemas.microsoft.com/office/powerpoint/2010/main" val="255429012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597" tIns="44298" rIns="88597" bIns="44298" anchor="ctr" anchorCtr="1"/>
          <a:lstStyle>
            <a:lvl1pPr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1813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63625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3850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25663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828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400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72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544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886319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love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Your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voice</a:t>
            </a:r>
            <a:b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You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have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led me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through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fire</a:t>
            </a:r>
            <a:b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darkest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night</a:t>
            </a:r>
            <a:b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You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are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close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like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no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other</a:t>
            </a:r>
            <a:endParaRPr kumimoji="0" lang="en-US" sz="62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85030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597" tIns="44298" rIns="88597" bIns="44298" anchor="ctr" anchorCtr="1"/>
          <a:lstStyle>
            <a:lvl1pPr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1813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63625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3850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25663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828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400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72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544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886319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I've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known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You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as a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Father</a:t>
            </a:r>
            <a:b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I've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known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You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as a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Friend</a:t>
            </a:r>
            <a:b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And I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have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lived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</a:p>
          <a:p>
            <a:pPr marL="0" marR="0" lvl="0" indent="0" algn="ctr" defTabSz="886319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goodness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of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God</a:t>
            </a:r>
            <a:endParaRPr kumimoji="0" lang="en-US" sz="62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58482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597" tIns="44298" rIns="88597" bIns="44298" anchor="ctr" anchorCtr="1"/>
          <a:lstStyle>
            <a:lvl1pPr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1813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63625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3850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25663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828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400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72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544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886319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And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all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my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life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</a:p>
          <a:p>
            <a:pPr marL="0" marR="0" lvl="0" indent="0" algn="ctr" defTabSz="886319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You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have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been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faithful</a:t>
            </a:r>
            <a:b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And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all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my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life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</a:p>
          <a:p>
            <a:pPr marL="0" marR="0" lvl="0" indent="0" algn="ctr" defTabSz="886319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You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have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been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so, so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good</a:t>
            </a:r>
            <a:endParaRPr kumimoji="0" lang="en-US" sz="62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76969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597" tIns="44298" rIns="88597" bIns="44298" anchor="ctr" anchorCtr="1"/>
          <a:lstStyle>
            <a:lvl1pPr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1813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63625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3850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25663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828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400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72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544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10636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With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every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breath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that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I am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able</a:t>
            </a:r>
            <a:b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Oh, I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will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sing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of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goodness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of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God</a:t>
            </a:r>
            <a:endParaRPr kumimoji="0" lang="es-US" sz="62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784264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597" tIns="44298" rIns="88597" bIns="44298" anchor="ctr" anchorCtr="1"/>
          <a:lstStyle>
            <a:lvl1pPr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1813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63625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3850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25663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828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400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72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544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886319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'Cause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Your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goodness</a:t>
            </a:r>
            <a:endParaRPr kumimoji="0" lang="es-US" sz="62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886319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Is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running after</a:t>
            </a:r>
            <a:b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It's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running after me</a:t>
            </a:r>
            <a:b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Your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goodness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is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running after</a:t>
            </a:r>
            <a:b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It's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running after me</a:t>
            </a:r>
            <a:endParaRPr kumimoji="0" lang="en-US" sz="62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663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597" tIns="44298" rIns="88597" bIns="44298" anchor="ctr" anchorCtr="1"/>
          <a:lstStyle>
            <a:lvl1pPr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1813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63625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3850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25663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828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400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72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544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886319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With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my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life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laid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down</a:t>
            </a:r>
            <a:b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I'm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surrendered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now</a:t>
            </a:r>
            <a:b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give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You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everything</a:t>
            </a:r>
            <a:endParaRPr kumimoji="0" lang="en-US" sz="62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43727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597" tIns="44298" rIns="88597" bIns="44298" anchor="ctr" anchorCtr="1"/>
          <a:lstStyle>
            <a:lvl1pPr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1813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63625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3850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25663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828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400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72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544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886319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'Cause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Your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goodness</a:t>
            </a:r>
            <a:endParaRPr kumimoji="0" lang="es-US" sz="62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886319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Is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running after</a:t>
            </a:r>
            <a:b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It's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running after me</a:t>
            </a:r>
            <a:endParaRPr kumimoji="0" lang="en-US" sz="62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85339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597" tIns="44298" rIns="88597" bIns="44298" anchor="ctr" anchorCtr="1"/>
          <a:lstStyle>
            <a:lvl1pPr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1813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63625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3850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25663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828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400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72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544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886319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'Cause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Your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goodness</a:t>
            </a:r>
            <a:endParaRPr kumimoji="0" lang="es-US" sz="62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886319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Is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running after</a:t>
            </a:r>
            <a:b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It's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running after me</a:t>
            </a:r>
            <a:b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Your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goodness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is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running after</a:t>
            </a:r>
            <a:b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It's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running after me</a:t>
            </a:r>
            <a:endParaRPr kumimoji="0" lang="en-US" sz="62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65897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597" tIns="44298" rIns="88597" bIns="44298" anchor="ctr" anchorCtr="1"/>
          <a:lstStyle>
            <a:lvl1pPr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1813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63625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3850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25663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828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400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72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544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886319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With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my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life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laid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down</a:t>
            </a:r>
            <a:b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I'm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surrendered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now</a:t>
            </a:r>
            <a:b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give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You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everything</a:t>
            </a:r>
            <a:endParaRPr kumimoji="0" lang="en-US" sz="62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88757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597" tIns="44298" rIns="88597" bIns="44298" anchor="ctr" anchorCtr="1"/>
          <a:lstStyle>
            <a:lvl1pPr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1813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63625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3850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25663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828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400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72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544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886319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'Cause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Your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goodness</a:t>
            </a:r>
            <a:endParaRPr kumimoji="0" lang="es-US" sz="62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886319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Is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running after</a:t>
            </a:r>
            <a:b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It's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running after me</a:t>
            </a:r>
            <a:endParaRPr kumimoji="0" lang="en-US" sz="62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435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'Cause You are good</a:t>
            </a:r>
            <a:br>
              <a:rPr lang="en-US" sz="6000" dirty="0"/>
            </a:br>
            <a:r>
              <a:rPr lang="en-US" sz="6000" dirty="0"/>
              <a:t>You are good, oh </a:t>
            </a:r>
            <a:r>
              <a:rPr lang="en-US" sz="6000" dirty="0" err="1"/>
              <a:t>oh</a:t>
            </a:r>
            <a:br>
              <a:rPr lang="en-US" sz="6000" dirty="0"/>
            </a:br>
            <a:r>
              <a:rPr lang="en-US" sz="6000" dirty="0"/>
              <a:t>You are good</a:t>
            </a:r>
          </a:p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000" dirty="0"/>
              <a:t>You are good, oh </a:t>
            </a:r>
            <a:r>
              <a:rPr lang="en-US" sz="6000" dirty="0" err="1"/>
              <a:t>oh</a:t>
            </a:r>
            <a:br>
              <a:rPr lang="en-US" sz="6000" dirty="0"/>
            </a:br>
            <a:r>
              <a:rPr lang="en-US" sz="6000" dirty="0"/>
              <a:t>You are good</a:t>
            </a:r>
          </a:p>
        </p:txBody>
      </p:sp>
    </p:spTree>
    <p:extLst>
      <p:ext uri="{BB962C8B-B14F-4D97-AF65-F5344CB8AC3E}">
        <p14:creationId xmlns:p14="http://schemas.microsoft.com/office/powerpoint/2010/main" val="320466446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597" tIns="44298" rIns="88597" bIns="44298" anchor="ctr" anchorCtr="1"/>
          <a:lstStyle>
            <a:lvl1pPr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1813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63625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3850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25663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828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400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72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544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886319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And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all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my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life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</a:p>
          <a:p>
            <a:pPr marL="0" marR="0" lvl="0" indent="0" algn="ctr" defTabSz="886319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You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have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been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faithful</a:t>
            </a:r>
            <a:b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And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all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my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life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</a:p>
          <a:p>
            <a:pPr marL="0" marR="0" lvl="0" indent="0" algn="ctr" defTabSz="886319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You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have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been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so, so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good</a:t>
            </a:r>
            <a:endParaRPr kumimoji="0" lang="en-US" sz="62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84031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597" tIns="44298" rIns="88597" bIns="44298" anchor="ctr" anchorCtr="1"/>
          <a:lstStyle>
            <a:lvl1pPr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1813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63625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3850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25663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828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400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72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544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10636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With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every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breath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that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I am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able</a:t>
            </a:r>
            <a:b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Oh, I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will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sing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of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goodness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of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God</a:t>
            </a:r>
            <a:endParaRPr kumimoji="0" lang="es-US" sz="62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21629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597" tIns="44298" rIns="88597" bIns="44298" anchor="ctr" anchorCtr="1"/>
          <a:lstStyle>
            <a:lvl1pPr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1813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63625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3850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25663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828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400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72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544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886319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'Cause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all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my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life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</a:p>
          <a:p>
            <a:pPr marL="0" marR="0" lvl="0" indent="0" algn="ctr" defTabSz="886319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You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have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been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faithful</a:t>
            </a:r>
            <a:b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And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all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my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life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</a:p>
          <a:p>
            <a:pPr marL="0" marR="0" lvl="0" indent="0" algn="ctr" defTabSz="886319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You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have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been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so, so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good</a:t>
            </a:r>
            <a:endParaRPr kumimoji="0" lang="en-US" sz="62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99673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597" tIns="44298" rIns="88597" bIns="44298" anchor="ctr" anchorCtr="1"/>
          <a:lstStyle>
            <a:lvl1pPr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1813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63625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3850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25663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828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400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72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544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10636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With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every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breath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that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I am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able</a:t>
            </a:r>
            <a:b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Oh, I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will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sing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of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goodness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of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God</a:t>
            </a:r>
            <a:endParaRPr kumimoji="0" lang="es-US" sz="62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10636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Oh, I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will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sing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of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goodness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of</a:t>
            </a:r>
            <a:r>
              <a:rPr kumimoji="0" 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US" sz="62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God</a:t>
            </a:r>
            <a:endParaRPr kumimoji="0" lang="es-US" sz="62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2944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553200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>
            <a:extLst>
              <a:ext uri="{FF2B5EF4-FFF2-40B4-BE49-F238E27FC236}">
                <a16:creationId xmlns:a16="http://schemas.microsoft.com/office/drawing/2014/main" id="{F38E794C-25FE-AD5F-8D2B-CEB47F30CC8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eaLnBrk="1" hangingPunct="1"/>
            <a:r>
              <a:rPr lang="en-US" altLang="es-US" sz="9000" b="1" dirty="0">
                <a:solidFill>
                  <a:schemeClr val="bg1"/>
                </a:solidFill>
                <a:latin typeface="Calibri" panose="020F0502020204030204" pitchFamily="34" charset="0"/>
              </a:rPr>
              <a:t>The Stand</a:t>
            </a:r>
            <a:endParaRPr lang="en-US" altLang="es-US" sz="9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>
            <a:extLst>
              <a:ext uri="{FF2B5EF4-FFF2-40B4-BE49-F238E27FC236}">
                <a16:creationId xmlns:a16="http://schemas.microsoft.com/office/drawing/2014/main" id="{BF3ECB54-A58E-261D-AC1D-AA468F046B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592" tIns="44297" rIns="88592" bIns="44297" anchor="ctr"/>
          <a:lstStyle>
            <a:lvl1pPr defTabSz="1062038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62038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62038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62038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62038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620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620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620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620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884996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You stood before creation</a:t>
            </a:r>
            <a:br>
              <a:rPr kumimoji="0" lang="en-US" alt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alt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Eternity in Your hand</a:t>
            </a:r>
            <a:br>
              <a:rPr kumimoji="0" lang="en-US" alt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alt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You spoke the earth into motion</a:t>
            </a:r>
            <a:br>
              <a:rPr kumimoji="0" lang="en-US" alt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altLang="es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My soul now to stand</a:t>
            </a:r>
          </a:p>
        </p:txBody>
      </p:sp>
    </p:spTree>
  </p:cSld>
  <p:clrMapOvr>
    <a:masterClrMapping/>
  </p:clrMapOvr>
  <p:transition spd="slow">
    <p:fade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>
            <a:extLst>
              <a:ext uri="{FF2B5EF4-FFF2-40B4-BE49-F238E27FC236}">
                <a16:creationId xmlns:a16="http://schemas.microsoft.com/office/drawing/2014/main" id="{73E3CA59-B291-D75D-6EDB-FB74B8D8DC7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You stood before my failure 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Carried the Cross for my shame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My sin weighed upon Your shoulders 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My soul now to stand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C2935B79-D738-8554-58D5-FA068AD6867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So what can I say?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What can I do?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But offer this heart, O God 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Completely to You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CE2E952E-C176-7EFE-386C-F2724A25197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So, I'll walk upon salvation 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Your Spirit alive in me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This life to declare Your promise 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My soul now to stand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And let the King of my heart</a:t>
            </a:r>
            <a:br>
              <a:rPr lang="en-US" sz="6000" dirty="0"/>
            </a:br>
            <a:r>
              <a:rPr lang="en-US" sz="6000" dirty="0"/>
              <a:t>Be the wind inside my sails</a:t>
            </a:r>
            <a:br>
              <a:rPr lang="en-US" sz="6000" dirty="0"/>
            </a:br>
            <a:r>
              <a:rPr lang="en-US" sz="6000" dirty="0"/>
              <a:t>The anchor in the waves</a:t>
            </a:r>
            <a:br>
              <a:rPr lang="en-US" sz="6000" dirty="0"/>
            </a:br>
            <a:r>
              <a:rPr lang="en-US" sz="6000" dirty="0"/>
              <a:t>Oh </a:t>
            </a:r>
            <a:r>
              <a:rPr lang="en-US" sz="6000" dirty="0" err="1"/>
              <a:t>oh</a:t>
            </a:r>
            <a:r>
              <a:rPr lang="en-US" sz="6000" dirty="0"/>
              <a:t>, He is my song</a:t>
            </a:r>
          </a:p>
        </p:txBody>
      </p:sp>
    </p:spTree>
    <p:extLst>
      <p:ext uri="{BB962C8B-B14F-4D97-AF65-F5344CB8AC3E}">
        <p14:creationId xmlns:p14="http://schemas.microsoft.com/office/powerpoint/2010/main" val="289524398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F73CBCC2-B863-8569-D954-42578A36C31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So what can I say?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What can I do?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But offer this heart, O God 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Completely to You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9229FA67-E8AE-AE81-5A9A-96EDA6E9192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So what can I say? 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What can I do?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But offer this heart, O God 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Completely to You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CA1C7AB6-329B-AF70-5F9B-55A3CF16736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So I'll stand 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With arms high 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and heart abandoned 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In awe of the One who gave it all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5B145736-6E57-7707-C5C5-7A5EFDCD167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 I'll stand 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My soul Lord to You surrendered 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All I am is Yours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04AEBB87-F0EA-3520-A34E-9105228886B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So I'll stand 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With arms high 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and heart abandoned 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In awe of the One who gave it all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D87DC0E9-8AED-E3AB-75AC-1DEBB33E365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 I'll stand 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My soul Lord to You surrendered 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All I am is Yours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9C97E54D-9186-01D4-FB72-AEE77B3A32B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So I'll stand 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With arms high 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and heart abandoned 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In awe of the One who gave it all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F5DB6F96-07F2-837A-B66D-26601086425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I'll stand 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My soul Lord to You surrendered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All I am is Yours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CC45133F-E298-29C1-68E9-65FD2B37D7B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So what can I say? 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What can I do?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But offer this heart, O God 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Completely to You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ubtítulo 3">
            <a:extLst>
              <a:ext uri="{FF2B5EF4-FFF2-40B4-BE49-F238E27FC236}">
                <a16:creationId xmlns:a16="http://schemas.microsoft.com/office/drawing/2014/main" id="{0B15886F-39E9-F94C-93F3-394E3C5433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0428" y="4716399"/>
            <a:ext cx="9144000" cy="1654968"/>
          </a:xfrm>
        </p:spPr>
        <p:txBody>
          <a:bodyPr/>
          <a:lstStyle/>
          <a:p>
            <a:r>
              <a:rPr lang="es-US" sz="5400" b="1" dirty="0" err="1">
                <a:solidFill>
                  <a:schemeClr val="bg1"/>
                </a:solidFill>
              </a:rPr>
              <a:t>Psalm</a:t>
            </a:r>
            <a:r>
              <a:rPr lang="es-US" sz="5400" b="1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9304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Let the King of my heart</a:t>
            </a:r>
            <a:br>
              <a:rPr lang="en-US" sz="6000" dirty="0"/>
            </a:br>
            <a:r>
              <a:rPr lang="en-US" sz="6000" dirty="0"/>
              <a:t>Be the fire inside my veins</a:t>
            </a:r>
            <a:br>
              <a:rPr lang="en-US" sz="6000" dirty="0"/>
            </a:br>
            <a:r>
              <a:rPr lang="en-US" sz="6000" dirty="0"/>
              <a:t>The echo of my days</a:t>
            </a:r>
            <a:br>
              <a:rPr lang="en-US" sz="6000" dirty="0"/>
            </a:br>
            <a:r>
              <a:rPr lang="en-US" sz="6000" dirty="0"/>
              <a:t>Oh </a:t>
            </a:r>
            <a:r>
              <a:rPr lang="en-US" sz="6000" dirty="0" err="1"/>
              <a:t>oh</a:t>
            </a:r>
            <a:r>
              <a:rPr lang="en-US" sz="6000" dirty="0"/>
              <a:t>, He is my song</a:t>
            </a:r>
          </a:p>
        </p:txBody>
      </p:sp>
    </p:spTree>
    <p:extLst>
      <p:ext uri="{BB962C8B-B14F-4D97-AF65-F5344CB8AC3E}">
        <p14:creationId xmlns:p14="http://schemas.microsoft.com/office/powerpoint/2010/main" val="82076103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8872264"/>
      </p:ext>
    </p:extLst>
  </p:cSld>
  <p:clrMapOvr>
    <a:masterClrMapping/>
  </p:clrMapOvr>
  <p:transition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algn="ctr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algn="ctr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algn="ctr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88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		The Revelation of Jesus!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721383832"/>
      </p:ext>
    </p:extLst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algn="ctr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algn="ctr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Rules for us to follow as we look at Revelation. 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785803324"/>
      </p:ext>
    </p:extLst>
  </p:cSld>
  <p:clrMapOvr>
    <a:masterClrMapping/>
  </p:clrMapOvr>
  <p:transition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algn="ctr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algn="ctr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The Plain Sense Rule</a:t>
            </a:r>
          </a:p>
          <a:p>
            <a:pPr marL="169313" lvl="1" indent="0" algn="ctr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The Law of Double Reference</a:t>
            </a:r>
          </a:p>
          <a:p>
            <a:pPr marL="169313" lvl="1" indent="0" algn="ctr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The Law of Recurrence</a:t>
            </a:r>
          </a:p>
          <a:p>
            <a:pPr marL="169313" lvl="1" indent="0" algn="ctr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The Law of Context 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17576434"/>
      </p:ext>
    </p:extLst>
  </p:cSld>
  <p:clrMapOvr>
    <a:masterClrMapping/>
  </p:clrMapOvr>
  <p:transition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algn="ctr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algn="ctr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Has God ever personally revealed His love to you? 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487589055"/>
      </p:ext>
    </p:extLst>
  </p:cSld>
  <p:clrMapOvr>
    <a:masterClrMapping/>
  </p:clrMapOvr>
  <p:transition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The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revelation of Jesus Christ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which God gave Him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to show His servants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the things that must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soon take place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. He made it known by sending His angel to His servant John, 														            Rev. 1:1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672679005"/>
      </p:ext>
    </p:extLst>
  </p:cSld>
  <p:clrMapOvr>
    <a:masterClrMapping/>
  </p:clrMapOvr>
  <p:transition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who bore witness to the Word of God and to the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testimony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of Jesus Christ, even to all that he saw. 														          Rev. 1:2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73993371"/>
      </p:ext>
    </p:extLst>
  </p:cSld>
  <p:clrMapOvr>
    <a:masterClrMapping/>
  </p:clrMapOvr>
  <p:transition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Blessed is the one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who reads aloud the words of this prophecy, and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blessed are those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who hear, and who keep what is written in it, for the time is near. 														                   Rev. 1:3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579890895"/>
      </p:ext>
    </p:extLst>
  </p:cSld>
  <p:clrMapOvr>
    <a:masterClrMapping/>
  </p:clrMapOvr>
  <p:transition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John to the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seven churches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that are in Asia: Grace to you and peace from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Him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who is and who was and is to come, and from the seven spirits who are before His throne,  														          Rev. 1:4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23028579"/>
      </p:ext>
    </p:extLst>
  </p:cSld>
  <p:clrMapOvr>
    <a:masterClrMapping/>
  </p:clrMapOvr>
  <p:transition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and from Jesus Christ the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faithful witness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the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firstborn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of the dead, and the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ruler of kings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on earth. To Him who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loves us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and has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freed us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from our sins by His blood														              Rev. 1:5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39178292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And let the King of my heart</a:t>
            </a:r>
            <a:br>
              <a:rPr lang="en-US" sz="6000" dirty="0"/>
            </a:br>
            <a:r>
              <a:rPr lang="en-US" sz="6000" dirty="0"/>
              <a:t>Be the wind inside my sails</a:t>
            </a:r>
            <a:br>
              <a:rPr lang="en-US" sz="6000" dirty="0"/>
            </a:br>
            <a:r>
              <a:rPr lang="en-US" sz="6000" dirty="0"/>
              <a:t>The anchor in the waves</a:t>
            </a:r>
            <a:br>
              <a:rPr lang="en-US" sz="6000" dirty="0"/>
            </a:br>
            <a:r>
              <a:rPr lang="en-US" sz="6000" dirty="0"/>
              <a:t>Oh </a:t>
            </a:r>
            <a:r>
              <a:rPr lang="en-US" sz="6000" dirty="0" err="1"/>
              <a:t>oh</a:t>
            </a:r>
            <a:r>
              <a:rPr lang="en-US" sz="6000" dirty="0"/>
              <a:t>, He is my song</a:t>
            </a:r>
          </a:p>
        </p:txBody>
      </p:sp>
    </p:spTree>
    <p:extLst>
      <p:ext uri="{BB962C8B-B14F-4D97-AF65-F5344CB8AC3E}">
        <p14:creationId xmlns:p14="http://schemas.microsoft.com/office/powerpoint/2010/main" val="306190936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and made us a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kingdom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priests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to His God and Father, to Him be glory and dominion forever and ever. Amen.														                   															Rev. 1:6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864848805"/>
      </p:ext>
    </p:extLst>
  </p:cSld>
  <p:clrMapOvr>
    <a:masterClrMapping/>
  </p:clrMapOvr>
  <p:transition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Behold,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He is coming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with the clouds, and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every eye will see Him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even those who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pierced Him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and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all tribes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of the earth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will wail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on account of Him.  Even so. Amen.													            Rev. 1:7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4128208"/>
      </p:ext>
    </p:extLst>
  </p:cSld>
  <p:clrMapOvr>
    <a:masterClrMapping/>
  </p:clrMapOvr>
  <p:transition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“And I will pour out on the house of David and the inhabitants of Jerusalem a spirit of grace and pleas for mercy, so that, when they look on Me, on Him whom they have pierced,… 																									Zech. 12:10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539320911"/>
      </p:ext>
    </p:extLst>
  </p:cSld>
  <p:clrMapOvr>
    <a:masterClrMapping/>
  </p:clrMapOvr>
  <p:transition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they shall mourn for Him, as one mourns for an only child, and weep bitterly over Him, as one weeps over a firstborn.”              																      Zech. 12:10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528529422"/>
      </p:ext>
    </p:extLst>
  </p:cSld>
  <p:clrMapOvr>
    <a:masterClrMapping/>
  </p:clrMapOvr>
  <p:transition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“I am the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Alpha and the Omega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,” says the Lord God, “who is and who was and who is to come, the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Almighty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.” 													                     																			            Rev. 1:8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18177638"/>
      </p:ext>
    </p:extLst>
  </p:cSld>
  <p:clrMapOvr>
    <a:masterClrMapping/>
  </p:clrMapOvr>
  <p:transition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I, John, your brother and partner in the tribulation and the kingdom and the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patient endurance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that are in Jesus, was on the island of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Patmos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on account of the word of God and the testimony of Jesus.													                Rev. 1:9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981904456"/>
      </p:ext>
    </p:extLst>
  </p:cSld>
  <p:clrMapOvr>
    <a:masterClrMapping/>
  </p:clrMapOvr>
  <p:transition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I was in the Spirit on the Lord’s day, and I heard behind me a loud voice like a trumpet…													                     Rev. 1:10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296165343"/>
      </p:ext>
    </p:extLst>
  </p:cSld>
  <p:clrMapOvr>
    <a:masterClrMapping/>
  </p:clrMapOvr>
  <p:transition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Saying, “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Write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what you see in a book and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send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it to the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seven churches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to Ephesus and to Smyrna and to Pergamum and to Thyatira and to Sardis and to Philadelphia and to Laodicea.													                    Rev. 1:11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288497668"/>
      </p:ext>
    </p:extLst>
  </p:cSld>
  <p:clrMapOvr>
    <a:masterClrMapping/>
  </p:clrMapOvr>
  <p:transition/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Then I turned to see the voice that was speaking to me, and on turning I saw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seven golden lampstands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													           Rev. 1:12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991882221"/>
      </p:ext>
    </p:extLst>
  </p:cSld>
  <p:clrMapOvr>
    <a:masterClrMapping/>
  </p:clrMapOvr>
  <p:transition/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and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in the midst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of the lampstands one like the Son of Man, clothed with a long robe and with a golden sash around His chest. 													                Rev. 1:13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72499353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Let the King of my heart</a:t>
            </a:r>
            <a:br>
              <a:rPr lang="en-US" sz="6000" dirty="0"/>
            </a:br>
            <a:r>
              <a:rPr lang="en-US" sz="6000" dirty="0"/>
              <a:t>Be the fire inside my veins</a:t>
            </a:r>
            <a:br>
              <a:rPr lang="en-US" sz="6000" dirty="0"/>
            </a:br>
            <a:r>
              <a:rPr lang="en-US" sz="6000" dirty="0"/>
              <a:t>The echo of my days</a:t>
            </a:r>
            <a:br>
              <a:rPr lang="en-US" sz="6000" dirty="0"/>
            </a:br>
            <a:r>
              <a:rPr lang="en-US" sz="6000" dirty="0"/>
              <a:t>Oh </a:t>
            </a:r>
            <a:r>
              <a:rPr lang="en-US" sz="6000" dirty="0" err="1"/>
              <a:t>oh</a:t>
            </a:r>
            <a:r>
              <a:rPr lang="en-US" sz="6000" dirty="0"/>
              <a:t>, He is my song</a:t>
            </a:r>
          </a:p>
        </p:txBody>
      </p:sp>
    </p:spTree>
    <p:extLst>
      <p:ext uri="{BB962C8B-B14F-4D97-AF65-F5344CB8AC3E}">
        <p14:creationId xmlns:p14="http://schemas.microsoft.com/office/powerpoint/2010/main" val="2103675100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The hairs of His head were white, like white wool, like snow.  His eyes were like a flame of fire,  													               Rev. 1:14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555989448"/>
      </p:ext>
    </p:extLst>
  </p:cSld>
  <p:clrMapOvr>
    <a:masterClrMapping/>
  </p:clrMapOvr>
  <p:transition/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His feet were like burnished bronze, refined in a furnace, and His voice was like the roar of many waters. 													          Rev. 1:15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350267747"/>
      </p:ext>
    </p:extLst>
  </p:cSld>
  <p:clrMapOvr>
    <a:masterClrMapping/>
  </p:clrMapOvr>
  <p:transition/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In His right hand He held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seven stars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from His mouth came a sharp two-edged sword, and His face was like the sun shining in full strength.													          Rev. 1:16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216200832"/>
      </p:ext>
    </p:extLst>
  </p:cSld>
  <p:clrMapOvr>
    <a:masterClrMapping/>
  </p:clrMapOvr>
  <p:transition/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When I saw Him, I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fell at His feet as though dead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.  But He laid His right hand on me, saying, “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Fear not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I am the first and the last, 													                 Rev. 1:17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737180436"/>
      </p:ext>
    </p:extLst>
  </p:cSld>
  <p:clrMapOvr>
    <a:masterClrMapping/>
  </p:clrMapOvr>
  <p:transition/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and the living one.  I died, and behold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I am alive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forevermore, and I have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the keys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to Death and Hades.													        Rev. 1:18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763493666"/>
      </p:ext>
    </p:extLst>
  </p:cSld>
  <p:clrMapOvr>
    <a:masterClrMapping/>
  </p:clrMapOvr>
  <p:transition/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Write therefore the things that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you have seen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those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that are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and those that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are to take place after this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.													          Rev. 1:19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205099012"/>
      </p:ext>
    </p:extLst>
  </p:cSld>
  <p:clrMapOvr>
    <a:masterClrMapping/>
  </p:clrMapOvr>
  <p:transition/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As for the mystery of the seven stars that you saw in My right hand, and the seven golden lampstands, the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seven stars are the angels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of the seven churches, and the seven lampstands are the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seven churches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.													         Rev. 1:20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4240513939"/>
      </p:ext>
    </p:extLst>
  </p:cSld>
  <p:clrMapOvr>
    <a:masterClrMapping/>
  </p:clrMapOvr>
  <p:transition/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algn="ctr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						</a:t>
            </a:r>
          </a:p>
          <a:p>
            <a:pPr marL="169313" lvl="1" indent="0" algn="ctr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					 The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One who loves me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				       has authority over death!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487059777"/>
      </p:ext>
    </p:extLst>
  </p:cSld>
  <p:clrMapOvr>
    <a:masterClrMapping/>
  </p:clrMapOvr>
  <p:transition/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algn="ctr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						</a:t>
            </a:r>
          </a:p>
          <a:p>
            <a:pPr marL="169313" lvl="1" indent="0" algn="ctr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This Book is the Revelation of Him!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90151632"/>
      </p:ext>
    </p:extLst>
  </p:cSld>
  <p:clrMapOvr>
    <a:masterClrMapping/>
  </p:clrMapOvr>
  <p:transition/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190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7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190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7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12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4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7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7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Bullets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=""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=""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190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190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9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7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7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11784</TotalTime>
  <Words>3114</Words>
  <Application>Microsoft Office PowerPoint</Application>
  <PresentationFormat>Panorámica</PresentationFormat>
  <Paragraphs>247</Paragraphs>
  <Slides>111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12</vt:i4>
      </vt:variant>
      <vt:variant>
        <vt:lpstr>Títulos de diapositiva</vt:lpstr>
      </vt:variant>
      <vt:variant>
        <vt:i4>111</vt:i4>
      </vt:variant>
    </vt:vector>
  </HeadingPairs>
  <TitlesOfParts>
    <vt:vector size="127" baseType="lpstr">
      <vt:lpstr>Gill Sans</vt:lpstr>
      <vt:lpstr>Arial</vt:lpstr>
      <vt:lpstr>Calibri</vt:lpstr>
      <vt:lpstr>Calibri Light</vt:lpstr>
      <vt:lpstr>3_Default Design</vt:lpstr>
      <vt:lpstr>Tema de Office</vt:lpstr>
      <vt:lpstr>3_Office Theme</vt:lpstr>
      <vt:lpstr>4_Default Design</vt:lpstr>
      <vt:lpstr>8_Default Design</vt:lpstr>
      <vt:lpstr>Bullets</vt:lpstr>
      <vt:lpstr>2_Default Design</vt:lpstr>
      <vt:lpstr>Office Theme</vt:lpstr>
      <vt:lpstr>Default Design</vt:lpstr>
      <vt:lpstr>1_Default Design</vt:lpstr>
      <vt:lpstr>1_Office Theme</vt:lpstr>
      <vt:lpstr>6_Default Design</vt:lpstr>
      <vt:lpstr>Presentación de PowerPoint</vt:lpstr>
      <vt:lpstr>King of My Heart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The Stand</vt:lpstr>
      <vt:lpstr>Presentación de PowerPoint</vt:lpstr>
      <vt:lpstr>You stood before my failure  Carried the Cross for my shame My sin weighed upon Your shoulders  My soul now to stand</vt:lpstr>
      <vt:lpstr>So what can I say? What can I do? But offer this heart, O God  Completely to You</vt:lpstr>
      <vt:lpstr>So, I'll walk upon salvation  Your Spirit alive in me This life to declare Your promise  My soul now to stand</vt:lpstr>
      <vt:lpstr>So what can I say? What can I do? But offer this heart, O God  Completely to You</vt:lpstr>
      <vt:lpstr>So what can I say?  What can I do? But offer this heart, O God  Completely to You</vt:lpstr>
      <vt:lpstr>So I'll stand  With arms high  and heart abandoned  In awe of the One who gave it all</vt:lpstr>
      <vt:lpstr> I'll stand  My soul Lord to You surrendered  All I am is Yours</vt:lpstr>
      <vt:lpstr>So I'll stand  With arms high  and heart abandoned  In awe of the One who gave it all</vt:lpstr>
      <vt:lpstr> I'll stand  My soul Lord to You surrendered  All I am is Yours</vt:lpstr>
      <vt:lpstr>So I'll stand  With arms high  and heart abandoned  In awe of the One who gave it all</vt:lpstr>
      <vt:lpstr>I'll stand  My soul Lord to You surrendered All I am is Yours</vt:lpstr>
      <vt:lpstr>So what can I say?  What can I do? But offer this heart, O God  Completely to You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 Surrender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Lighthouse</dc:title>
  <dc:creator>Frank</dc:creator>
  <cp:lastModifiedBy>Martinez Argueta, Ruben</cp:lastModifiedBy>
  <cp:revision>96</cp:revision>
  <dcterms:created xsi:type="dcterms:W3CDTF">2015-07-25T20:50:10Z</dcterms:created>
  <dcterms:modified xsi:type="dcterms:W3CDTF">2024-01-14T05:31:42Z</dcterms:modified>
</cp:coreProperties>
</file>