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5"/>
  </p:notesMasterIdLst>
  <p:sldIdLst>
    <p:sldId id="1855" r:id="rId2"/>
    <p:sldId id="1535" r:id="rId3"/>
    <p:sldId id="1694" r:id="rId4"/>
    <p:sldId id="2032" r:id="rId5"/>
    <p:sldId id="2033" r:id="rId6"/>
    <p:sldId id="2034" r:id="rId7"/>
    <p:sldId id="2013" r:id="rId8"/>
    <p:sldId id="2035" r:id="rId9"/>
    <p:sldId id="2036" r:id="rId10"/>
    <p:sldId id="2037" r:id="rId11"/>
    <p:sldId id="1999" r:id="rId12"/>
    <p:sldId id="2038" r:id="rId13"/>
    <p:sldId id="2014" r:id="rId14"/>
    <p:sldId id="2041" r:id="rId15"/>
    <p:sldId id="2039" r:id="rId16"/>
    <p:sldId id="2040" r:id="rId17"/>
    <p:sldId id="2042" r:id="rId18"/>
    <p:sldId id="2043" r:id="rId19"/>
    <p:sldId id="1968" r:id="rId20"/>
    <p:sldId id="2044" r:id="rId21"/>
    <p:sldId id="2045" r:id="rId22"/>
    <p:sldId id="2031" r:id="rId23"/>
    <p:sldId id="2011" r:id="rId24"/>
  </p:sldIdLst>
  <p:sldSz cx="12192000" cy="6858000"/>
  <p:notesSz cx="6858000" cy="9144000"/>
  <p:defaultTextStyle>
    <a:defPPr>
      <a:defRPr lang="es-SV"/>
    </a:defPPr>
    <a:lvl1pPr marL="0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4248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08542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2745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17071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1331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25525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79854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34168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704" autoAdjust="0"/>
    <p:restoredTop sz="94699"/>
  </p:normalViewPr>
  <p:slideViewPr>
    <p:cSldViewPr snapToGrid="0">
      <p:cViewPr varScale="1">
        <p:scale>
          <a:sx n="93" d="100"/>
          <a:sy n="93" d="100"/>
        </p:scale>
        <p:origin x="224" y="4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A8BAD-D448-F641-B693-C86E2DB2AD50}" type="datetimeFigureOut">
              <a:rPr lang="en-US" smtClean="0"/>
              <a:t>3/24/24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53C60-0760-1E4C-B4D0-54D7E0019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3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4450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8940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3350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7868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2332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26724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1257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35763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806" y="2130848"/>
            <a:ext cx="10364391" cy="1470050"/>
          </a:xfrm>
          <a:prstGeom prst="rect">
            <a:avLst/>
          </a:prstGeom>
        </p:spPr>
        <p:txBody>
          <a:bodyPr lIns="76529" tIns="38264" rIns="76529" bIns="3826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9099" y="3886647"/>
            <a:ext cx="8533805" cy="1752452"/>
          </a:xfrm>
        </p:spPr>
        <p:txBody>
          <a:bodyPr/>
          <a:lstStyle>
            <a:lvl1pPr marL="0" indent="0" algn="ctr">
              <a:buNone/>
              <a:defRPr/>
            </a:lvl1pPr>
            <a:lvl2pPr marL="382646" indent="0" algn="ctr">
              <a:buNone/>
              <a:defRPr/>
            </a:lvl2pPr>
            <a:lvl3pPr marL="765291" indent="0" algn="ctr">
              <a:buNone/>
              <a:defRPr/>
            </a:lvl3pPr>
            <a:lvl4pPr marL="1147937" indent="0" algn="ctr">
              <a:buNone/>
              <a:defRPr/>
            </a:lvl4pPr>
            <a:lvl5pPr marL="1530584" indent="0" algn="ctr">
              <a:buNone/>
              <a:defRPr/>
            </a:lvl5pPr>
            <a:lvl6pPr marL="1913228" indent="0" algn="ctr">
              <a:buNone/>
              <a:defRPr/>
            </a:lvl6pPr>
            <a:lvl7pPr marL="2295874" indent="0" algn="ctr">
              <a:buNone/>
              <a:defRPr/>
            </a:lvl7pPr>
            <a:lvl8pPr marL="2678521" indent="0" algn="ctr">
              <a:buNone/>
              <a:defRPr/>
            </a:lvl8pPr>
            <a:lvl9pPr marL="306116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4827577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7" y="274588"/>
            <a:ext cx="10971609" cy="1143000"/>
          </a:xfrm>
          <a:prstGeom prst="rect">
            <a:avLst/>
          </a:prstGeom>
        </p:spPr>
        <p:txBody>
          <a:bodyPr lIns="76529" tIns="38264" rIns="76529" bIns="3826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952949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902" y="274589"/>
            <a:ext cx="2742902" cy="5690443"/>
          </a:xfrm>
          <a:prstGeom prst="rect">
            <a:avLst/>
          </a:prstGeom>
        </p:spPr>
        <p:txBody>
          <a:bodyPr vert="eaVert" lIns="76529" tIns="38264" rIns="76529" bIns="3826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0195" y="274589"/>
            <a:ext cx="8085833" cy="56904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579660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7" y="274588"/>
            <a:ext cx="10971609" cy="1143000"/>
          </a:xfrm>
          <a:prstGeom prst="rect">
            <a:avLst/>
          </a:prstGeom>
        </p:spPr>
        <p:txBody>
          <a:bodyPr lIns="76529" tIns="38264" rIns="76529" bIns="3826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515635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18" y="4406802"/>
            <a:ext cx="10362902" cy="1361777"/>
          </a:xfrm>
          <a:prstGeom prst="rect">
            <a:avLst/>
          </a:prstGeom>
        </p:spPr>
        <p:txBody>
          <a:bodyPr lIns="76529" tIns="38264" rIns="76529" bIns="38264" anchor="t"/>
          <a:lstStyle>
            <a:lvl1pPr algn="l">
              <a:defRPr sz="3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18" y="2906614"/>
            <a:ext cx="10362902" cy="1500188"/>
          </a:xfrm>
        </p:spPr>
        <p:txBody>
          <a:bodyPr anchor="b"/>
          <a:lstStyle>
            <a:lvl1pPr marL="0" indent="0">
              <a:buNone/>
              <a:defRPr sz="1700"/>
            </a:lvl1pPr>
            <a:lvl2pPr marL="382646" indent="0">
              <a:buNone/>
              <a:defRPr sz="1500"/>
            </a:lvl2pPr>
            <a:lvl3pPr marL="765291" indent="0">
              <a:buNone/>
              <a:defRPr sz="1300"/>
            </a:lvl3pPr>
            <a:lvl4pPr marL="1147937" indent="0">
              <a:buNone/>
              <a:defRPr sz="1200"/>
            </a:lvl4pPr>
            <a:lvl5pPr marL="1530584" indent="0">
              <a:buNone/>
              <a:defRPr sz="1200"/>
            </a:lvl5pPr>
            <a:lvl6pPr marL="1913228" indent="0">
              <a:buNone/>
              <a:defRPr sz="1200"/>
            </a:lvl6pPr>
            <a:lvl7pPr marL="2295874" indent="0">
              <a:buNone/>
              <a:defRPr sz="1200"/>
            </a:lvl7pPr>
            <a:lvl8pPr marL="2678521" indent="0">
              <a:buNone/>
              <a:defRPr sz="1200"/>
            </a:lvl8pPr>
            <a:lvl9pPr marL="306116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722464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7" y="274588"/>
            <a:ext cx="10971609" cy="1143000"/>
          </a:xfrm>
          <a:prstGeom prst="rect">
            <a:avLst/>
          </a:prstGeom>
        </p:spPr>
        <p:txBody>
          <a:bodyPr lIns="76529" tIns="38264" rIns="76529" bIns="3826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0625" y="892969"/>
            <a:ext cx="4833938" cy="50720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7438" y="892969"/>
            <a:ext cx="4833938" cy="50720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2822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7" y="274588"/>
            <a:ext cx="10971609" cy="1143000"/>
          </a:xfrm>
          <a:prstGeom prst="rect">
            <a:avLst/>
          </a:prstGeom>
        </p:spPr>
        <p:txBody>
          <a:bodyPr lIns="76529" tIns="38264" rIns="76529" bIns="382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197" y="1534792"/>
            <a:ext cx="5386090" cy="63958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2646" indent="0">
              <a:buNone/>
              <a:defRPr sz="1700" b="1"/>
            </a:lvl2pPr>
            <a:lvl3pPr marL="765291" indent="0">
              <a:buNone/>
              <a:defRPr sz="1500" b="1"/>
            </a:lvl3pPr>
            <a:lvl4pPr marL="1147937" indent="0">
              <a:buNone/>
              <a:defRPr sz="1300" b="1"/>
            </a:lvl4pPr>
            <a:lvl5pPr marL="1530584" indent="0">
              <a:buNone/>
              <a:defRPr sz="1300" b="1"/>
            </a:lvl5pPr>
            <a:lvl6pPr marL="1913228" indent="0">
              <a:buNone/>
              <a:defRPr sz="1300" b="1"/>
            </a:lvl6pPr>
            <a:lvl7pPr marL="2295874" indent="0">
              <a:buNone/>
              <a:defRPr sz="1300" b="1"/>
            </a:lvl7pPr>
            <a:lvl8pPr marL="2678521" indent="0">
              <a:buNone/>
              <a:defRPr sz="1300" b="1"/>
            </a:lvl8pPr>
            <a:lvl9pPr marL="306116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197" y="2174380"/>
            <a:ext cx="5386090" cy="395138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740" y="1534792"/>
            <a:ext cx="5389066" cy="63958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2646" indent="0">
              <a:buNone/>
              <a:defRPr sz="1700" b="1"/>
            </a:lvl2pPr>
            <a:lvl3pPr marL="765291" indent="0">
              <a:buNone/>
              <a:defRPr sz="1500" b="1"/>
            </a:lvl3pPr>
            <a:lvl4pPr marL="1147937" indent="0">
              <a:buNone/>
              <a:defRPr sz="1300" b="1"/>
            </a:lvl4pPr>
            <a:lvl5pPr marL="1530584" indent="0">
              <a:buNone/>
              <a:defRPr sz="1300" b="1"/>
            </a:lvl5pPr>
            <a:lvl6pPr marL="1913228" indent="0">
              <a:buNone/>
              <a:defRPr sz="1300" b="1"/>
            </a:lvl6pPr>
            <a:lvl7pPr marL="2295874" indent="0">
              <a:buNone/>
              <a:defRPr sz="1300" b="1"/>
            </a:lvl7pPr>
            <a:lvl8pPr marL="2678521" indent="0">
              <a:buNone/>
              <a:defRPr sz="1300" b="1"/>
            </a:lvl8pPr>
            <a:lvl9pPr marL="306116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740" y="2174380"/>
            <a:ext cx="5389066" cy="395138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289355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7" y="274588"/>
            <a:ext cx="10971609" cy="1143000"/>
          </a:xfrm>
          <a:prstGeom prst="rect">
            <a:avLst/>
          </a:prstGeom>
        </p:spPr>
        <p:txBody>
          <a:bodyPr lIns="76529" tIns="38264" rIns="76529" bIns="38264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393871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34593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7" y="273473"/>
            <a:ext cx="4010918" cy="1161975"/>
          </a:xfrm>
          <a:prstGeom prst="rect">
            <a:avLst/>
          </a:prstGeom>
        </p:spPr>
        <p:txBody>
          <a:bodyPr lIns="76529" tIns="38264" rIns="76529" bIns="38264" anchor="b"/>
          <a:lstStyle>
            <a:lvl1pPr algn="l">
              <a:defRPr sz="1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967" y="273473"/>
            <a:ext cx="6814839" cy="585229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197" y="1435448"/>
            <a:ext cx="4010918" cy="4690318"/>
          </a:xfrm>
        </p:spPr>
        <p:txBody>
          <a:bodyPr/>
          <a:lstStyle>
            <a:lvl1pPr marL="0" indent="0">
              <a:buNone/>
              <a:defRPr sz="1200"/>
            </a:lvl1pPr>
            <a:lvl2pPr marL="382646" indent="0">
              <a:buNone/>
              <a:defRPr sz="1000"/>
            </a:lvl2pPr>
            <a:lvl3pPr marL="765291" indent="0">
              <a:buNone/>
              <a:defRPr sz="800"/>
            </a:lvl3pPr>
            <a:lvl4pPr marL="1147937" indent="0">
              <a:buNone/>
              <a:defRPr sz="700"/>
            </a:lvl4pPr>
            <a:lvl5pPr marL="1530584" indent="0">
              <a:buNone/>
              <a:defRPr sz="700"/>
            </a:lvl5pPr>
            <a:lvl6pPr marL="1913228" indent="0">
              <a:buNone/>
              <a:defRPr sz="700"/>
            </a:lvl6pPr>
            <a:lvl7pPr marL="2295874" indent="0">
              <a:buNone/>
              <a:defRPr sz="700"/>
            </a:lvl7pPr>
            <a:lvl8pPr marL="2678521" indent="0">
              <a:buNone/>
              <a:defRPr sz="700"/>
            </a:lvl8pPr>
            <a:lvl9pPr marL="306116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422917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182" y="4800825"/>
            <a:ext cx="7314903" cy="567036"/>
          </a:xfrm>
          <a:prstGeom prst="rect">
            <a:avLst/>
          </a:prstGeom>
        </p:spPr>
        <p:txBody>
          <a:bodyPr lIns="76529" tIns="38264" rIns="76529" bIns="38264" anchor="b"/>
          <a:lstStyle>
            <a:lvl1pPr algn="l">
              <a:defRPr sz="1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90182" y="612802"/>
            <a:ext cx="7314903" cy="4114353"/>
          </a:xfrm>
        </p:spPr>
        <p:txBody>
          <a:bodyPr/>
          <a:lstStyle>
            <a:lvl1pPr marL="0" indent="0">
              <a:buNone/>
              <a:defRPr sz="2700"/>
            </a:lvl1pPr>
            <a:lvl2pPr marL="382646" indent="0">
              <a:buNone/>
              <a:defRPr sz="2400"/>
            </a:lvl2pPr>
            <a:lvl3pPr marL="765291" indent="0">
              <a:buNone/>
              <a:defRPr sz="2000"/>
            </a:lvl3pPr>
            <a:lvl4pPr marL="1147937" indent="0">
              <a:buNone/>
              <a:defRPr sz="1700"/>
            </a:lvl4pPr>
            <a:lvl5pPr marL="1530584" indent="0">
              <a:buNone/>
              <a:defRPr sz="1700"/>
            </a:lvl5pPr>
            <a:lvl6pPr marL="1913228" indent="0">
              <a:buNone/>
              <a:defRPr sz="1700"/>
            </a:lvl6pPr>
            <a:lvl7pPr marL="2295874" indent="0">
              <a:buNone/>
              <a:defRPr sz="1700"/>
            </a:lvl7pPr>
            <a:lvl8pPr marL="2678521" indent="0">
              <a:buNone/>
              <a:defRPr sz="1700"/>
            </a:lvl8pPr>
            <a:lvl9pPr marL="3061166" indent="0">
              <a:buNone/>
              <a:defRPr sz="17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0182" y="5367859"/>
            <a:ext cx="7314903" cy="804788"/>
          </a:xfrm>
        </p:spPr>
        <p:txBody>
          <a:bodyPr/>
          <a:lstStyle>
            <a:lvl1pPr marL="0" indent="0">
              <a:buNone/>
              <a:defRPr sz="1200"/>
            </a:lvl1pPr>
            <a:lvl2pPr marL="382646" indent="0">
              <a:buNone/>
              <a:defRPr sz="1000"/>
            </a:lvl2pPr>
            <a:lvl3pPr marL="765291" indent="0">
              <a:buNone/>
              <a:defRPr sz="800"/>
            </a:lvl3pPr>
            <a:lvl4pPr marL="1147937" indent="0">
              <a:buNone/>
              <a:defRPr sz="700"/>
            </a:lvl4pPr>
            <a:lvl5pPr marL="1530584" indent="0">
              <a:buNone/>
              <a:defRPr sz="700"/>
            </a:lvl5pPr>
            <a:lvl6pPr marL="1913228" indent="0">
              <a:buNone/>
              <a:defRPr sz="700"/>
            </a:lvl6pPr>
            <a:lvl7pPr marL="2295874" indent="0">
              <a:buNone/>
              <a:defRPr sz="700"/>
            </a:lvl7pPr>
            <a:lvl8pPr marL="2678521" indent="0">
              <a:buNone/>
              <a:defRPr sz="700"/>
            </a:lvl8pPr>
            <a:lvl9pPr marL="306116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443821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90625" y="892969"/>
            <a:ext cx="9810750" cy="507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2517" tIns="42517" rIns="42517" bIns="425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785802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82646" algn="ctr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765291" algn="ctr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147937" algn="ctr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530584" algn="ctr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01090" indent="-477535" algn="l" rtl="0" eaLnBrk="0" fontAlgn="base" hangingPunct="0">
        <a:spcBef>
          <a:spcPts val="4021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072800" indent="-477535" algn="l" rtl="0" eaLnBrk="0" fontAlgn="base" hangingPunct="0">
        <a:spcBef>
          <a:spcPts val="4021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444509" indent="-477535" algn="l" rtl="0" eaLnBrk="0" fontAlgn="base" hangingPunct="0">
        <a:spcBef>
          <a:spcPts val="4021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817542" indent="-477535" algn="l" rtl="0" eaLnBrk="0" fontAlgn="base" hangingPunct="0">
        <a:spcBef>
          <a:spcPts val="4021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189252" indent="-477535" algn="l" rtl="0" eaLnBrk="0" fontAlgn="base" hangingPunct="0">
        <a:spcBef>
          <a:spcPts val="4021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572230" indent="-478308" algn="l" rtl="0" fontAlgn="base">
        <a:spcBef>
          <a:spcPts val="4017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954876" indent="-478308" algn="l" rtl="0" fontAlgn="base">
        <a:spcBef>
          <a:spcPts val="4017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337521" indent="-478308" algn="l" rtl="0" fontAlgn="base">
        <a:spcBef>
          <a:spcPts val="4017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720167" indent="-478308" algn="l" rtl="0" fontAlgn="base">
        <a:spcBef>
          <a:spcPts val="4017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2646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5291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7937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0584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3228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95874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78521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61166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88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	 Hide Us from Him!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2138383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But you are not in the darkness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brothers, for that day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to surprise you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like a thief. 												                     																            1 Thess. 5:4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4050976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Do you have a </a:t>
            </a:r>
            <a:r>
              <a:rPr lang="en-US" sz="6200" b="1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proper fear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of God? 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0880403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People fear all kinds of things, but rarely what they ought to fear the most! 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82479895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I watched as He opened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sixth seal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. There was a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great earthquake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.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sun turned black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like sackcloth made of goat hair, the whole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moon turned blood red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												                       Rev. 6:12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35276181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There will be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great earthquakes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and in various places famine and pestilences. And there will be terrors and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great signs from heaven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.												          Luke 21:11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11977851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stars in the sky fell to earth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as figs drop from a fig tree when shaken by a strong wind.												                 Rev. 6:13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00891994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heavens receded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like a scroll being rolled up, and every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mountain and island was removed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from its place.												                 															Rev. 6:14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17587991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there will be signs in sun and moon and stars, and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on the earth distress of nations in perplexity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because of the roaring of the sea and the waves, 												                 	    Luke 21:25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636346681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people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fainting with fear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with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foreboding of what is coming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on the world. For the powers of the heavens will be shaken.												                 	Luke 21:26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8565716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Then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kings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of the earth,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princes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generals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rich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mighty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and everyone else, both slave and free,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hid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in caves and among rocks of the mountains.						                     	Rev. 6:15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9117380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The Day of the Lord 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85803324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They called to the mountains and the rocks, “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Fall on us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hide us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from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the face of Him who sits on the throne and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from the wrath of the Lamb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!						                     																Rev. 6:16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1656111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For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great day of their wrath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has come, and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who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can withstand it?”				                     																							Rev. 6:17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5758229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1 Thess. </a:t>
            </a:r>
            <a:r>
              <a:rPr lang="en-US" sz="6200" b="1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5:1-11</a:t>
            </a: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722207317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									Will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you seek Him </a:t>
            </a:r>
            <a:r>
              <a:rPr lang="en-US" sz="6200" b="1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or 					hide from Him? </a:t>
            </a: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0268981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afterward, I will pour out My Spirit on all people. Your sons and daughters will prophesy, your old men will dream dreams, your young men will see visions. 												                     Joel 2:28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67267900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Even on My servants, both men and women, I will pour out My Spirit in those days.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I will show wonders in the heavens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on the earth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blood and fire and billows of smoke. 												              Joel 2:29-30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90043608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sun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will be turned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to darkness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moon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to blood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before the coming of the great and dreadful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day of the Lord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. 												                     Joel 2:31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8292323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everyone who calls on the name of the Lord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will be saved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; for on Mount Zion and in Jerusalem there will be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deliverance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as the Lord has said, even among the survivors whom the Lord calls. 												            Joel 2:32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92009916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Now concerning the times and the seasons, brothers, you have no need to have anything written to you. 												                     															 1 Thess. 5:1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82761841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For you yourselves are fully aware that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day of the Lord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will come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like a thief in the night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. 												                     																            1 Thess. 5:2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85951959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While people are saying, “There is peace and security,” then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sudden destruction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will come upon them as labor pains come upon a pregnant woman, and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they will not escape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. 												                     																            1 Thess. 5:3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047548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llets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="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="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30497</TotalTime>
  <Words>1354</Words>
  <Application>Microsoft Macintosh PowerPoint</Application>
  <PresentationFormat>Widescreen</PresentationFormat>
  <Paragraphs>92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Calibri</vt:lpstr>
      <vt:lpstr>Gill Sans</vt:lpstr>
      <vt:lpstr>Bullets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Magana</dc:creator>
  <cp:lastModifiedBy>Gary Powell</cp:lastModifiedBy>
  <cp:revision>950</cp:revision>
  <dcterms:created xsi:type="dcterms:W3CDTF">2016-02-15T00:14:46Z</dcterms:created>
  <dcterms:modified xsi:type="dcterms:W3CDTF">2024-03-24T13:17:04Z</dcterms:modified>
</cp:coreProperties>
</file>