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6089" r:id="rId2"/>
    <p:sldMasterId id="2147486113" r:id="rId3"/>
    <p:sldMasterId id="2147486149" r:id="rId4"/>
    <p:sldMasterId id="2147486161" r:id="rId5"/>
    <p:sldMasterId id="2147486173" r:id="rId6"/>
    <p:sldMasterId id="2147486185" r:id="rId7"/>
    <p:sldMasterId id="2147486197" r:id="rId8"/>
    <p:sldMasterId id="2147486209" r:id="rId9"/>
  </p:sldMasterIdLst>
  <p:notesMasterIdLst>
    <p:notesMasterId r:id="rId124"/>
  </p:notesMasterIdLst>
  <p:sldIdLst>
    <p:sldId id="2038" r:id="rId10"/>
    <p:sldId id="256" r:id="rId11"/>
    <p:sldId id="2044" r:id="rId12"/>
    <p:sldId id="2045" r:id="rId13"/>
    <p:sldId id="2046" r:id="rId14"/>
    <p:sldId id="2047" r:id="rId15"/>
    <p:sldId id="270" r:id="rId16"/>
    <p:sldId id="261" r:id="rId17"/>
    <p:sldId id="262" r:id="rId18"/>
    <p:sldId id="2048" r:id="rId19"/>
    <p:sldId id="274" r:id="rId20"/>
    <p:sldId id="275" r:id="rId21"/>
    <p:sldId id="2049" r:id="rId22"/>
    <p:sldId id="276" r:id="rId23"/>
    <p:sldId id="277" r:id="rId24"/>
    <p:sldId id="2050" r:id="rId25"/>
    <p:sldId id="2051" r:id="rId26"/>
    <p:sldId id="278" r:id="rId27"/>
    <p:sldId id="279" r:id="rId28"/>
    <p:sldId id="280" r:id="rId29"/>
    <p:sldId id="291" r:id="rId30"/>
    <p:sldId id="2052" r:id="rId31"/>
    <p:sldId id="2053" r:id="rId32"/>
    <p:sldId id="271" r:id="rId33"/>
    <p:sldId id="2054" r:id="rId34"/>
    <p:sldId id="2055" r:id="rId35"/>
    <p:sldId id="2056" r:id="rId36"/>
    <p:sldId id="287" r:id="rId37"/>
    <p:sldId id="288" r:id="rId38"/>
    <p:sldId id="2057" r:id="rId39"/>
    <p:sldId id="2058" r:id="rId40"/>
    <p:sldId id="289" r:id="rId41"/>
    <p:sldId id="290" r:id="rId42"/>
    <p:sldId id="292" r:id="rId43"/>
    <p:sldId id="2039" r:id="rId44"/>
    <p:sldId id="2040" r:id="rId45"/>
    <p:sldId id="2059" r:id="rId46"/>
    <p:sldId id="2060" r:id="rId47"/>
    <p:sldId id="2061" r:id="rId48"/>
    <p:sldId id="2062" r:id="rId49"/>
    <p:sldId id="2063" r:id="rId50"/>
    <p:sldId id="2084" r:id="rId51"/>
    <p:sldId id="2065" r:id="rId52"/>
    <p:sldId id="2066" r:id="rId53"/>
    <p:sldId id="2067" r:id="rId54"/>
    <p:sldId id="2068" r:id="rId55"/>
    <p:sldId id="293" r:id="rId56"/>
    <p:sldId id="294" r:id="rId57"/>
    <p:sldId id="2069" r:id="rId58"/>
    <p:sldId id="2070" r:id="rId59"/>
    <p:sldId id="2071" r:id="rId60"/>
    <p:sldId id="2072" r:id="rId61"/>
    <p:sldId id="2073" r:id="rId62"/>
    <p:sldId id="2074" r:id="rId63"/>
    <p:sldId id="2075" r:id="rId64"/>
    <p:sldId id="2076" r:id="rId65"/>
    <p:sldId id="264" r:id="rId66"/>
    <p:sldId id="2077" r:id="rId67"/>
    <p:sldId id="2078" r:id="rId68"/>
    <p:sldId id="2079" r:id="rId69"/>
    <p:sldId id="272" r:id="rId70"/>
    <p:sldId id="273" r:id="rId71"/>
    <p:sldId id="2080" r:id="rId72"/>
    <p:sldId id="2081" r:id="rId73"/>
    <p:sldId id="2082" r:id="rId74"/>
    <p:sldId id="2083" r:id="rId75"/>
    <p:sldId id="2095" r:id="rId76"/>
    <p:sldId id="1855" r:id="rId77"/>
    <p:sldId id="2041" r:id="rId78"/>
    <p:sldId id="2042" r:id="rId79"/>
    <p:sldId id="1856" r:id="rId80"/>
    <p:sldId id="1862" r:id="rId81"/>
    <p:sldId id="1843" r:id="rId82"/>
    <p:sldId id="1863" r:id="rId83"/>
    <p:sldId id="2043" r:id="rId84"/>
    <p:sldId id="1857" r:id="rId85"/>
    <p:sldId id="1864" r:id="rId86"/>
    <p:sldId id="1858" r:id="rId87"/>
    <p:sldId id="1865" r:id="rId88"/>
    <p:sldId id="1833" r:id="rId89"/>
    <p:sldId id="1859" r:id="rId90"/>
    <p:sldId id="1866" r:id="rId91"/>
    <p:sldId id="1867" r:id="rId92"/>
    <p:sldId id="1868" r:id="rId93"/>
    <p:sldId id="1844" r:id="rId94"/>
    <p:sldId id="1869" r:id="rId95"/>
    <p:sldId id="1870" r:id="rId96"/>
    <p:sldId id="1872" r:id="rId97"/>
    <p:sldId id="1874" r:id="rId98"/>
    <p:sldId id="1871" r:id="rId99"/>
    <p:sldId id="1860" r:id="rId100"/>
    <p:sldId id="1873" r:id="rId101"/>
    <p:sldId id="295" r:id="rId102"/>
    <p:sldId id="257" r:id="rId103"/>
    <p:sldId id="258" r:id="rId104"/>
    <p:sldId id="259" r:id="rId105"/>
    <p:sldId id="260" r:id="rId106"/>
    <p:sldId id="2085" r:id="rId107"/>
    <p:sldId id="2086" r:id="rId108"/>
    <p:sldId id="263" r:id="rId109"/>
    <p:sldId id="2087" r:id="rId110"/>
    <p:sldId id="265" r:id="rId111"/>
    <p:sldId id="266" r:id="rId112"/>
    <p:sldId id="267" r:id="rId113"/>
    <p:sldId id="268" r:id="rId114"/>
    <p:sldId id="269" r:id="rId115"/>
    <p:sldId id="2088" r:id="rId116"/>
    <p:sldId id="2089" r:id="rId117"/>
    <p:sldId id="2090" r:id="rId118"/>
    <p:sldId id="2091" r:id="rId119"/>
    <p:sldId id="2092" r:id="rId120"/>
    <p:sldId id="2093" r:id="rId121"/>
    <p:sldId id="2094" r:id="rId122"/>
    <p:sldId id="1769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3F532-4ADD-42EF-83DC-816694B245D5}" type="datetimeFigureOut">
              <a:rPr lang="es-SV" smtClean="0"/>
              <a:t>29/12/23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FEEF7-D4FA-4BC4-9D93-F083024B9CEF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8839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107E0-3CC6-4037-8F96-71725EE551B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5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52088-8377-498E-A74B-CD9B0D1407E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1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1D3CE-507C-46B1-A340-54E8BDD5F2A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7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4741E-3DA5-4C46-84C7-689C2FF21BB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0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71B23-F899-4F36-83E3-5C8F2778105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8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42174-741F-4701-BA67-85599F33C4A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3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38A67-40E5-4961-A894-B9EBB8D5EC3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9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1EBF5-5924-4721-ACF5-84F24E7E809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8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54926-C61E-4A5F-9418-8429693A06D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7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EAEA6-403C-40C7-85DE-FEE2A2AE4AC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6ED9B-FE01-498A-A70A-2FCB3ECE277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6E2A9-771C-446C-BAE2-572F41FC729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28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17FB2-ED3B-48B4-ABE9-0A1F84A6435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1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1952F-7038-4928-ACCE-C17B0530011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2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7665E-73D4-4863-80A8-C0F9B4A3D1D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96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8"/>
            <a:ext cx="10364391" cy="147005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7"/>
            <a:ext cx="8533805" cy="1752452"/>
          </a:xfrm>
        </p:spPr>
        <p:txBody>
          <a:bodyPr/>
          <a:lstStyle>
            <a:lvl1pPr marL="0" indent="0" algn="ctr">
              <a:buNone/>
              <a:defRPr/>
            </a:lvl1pPr>
            <a:lvl2pPr marL="382646" indent="0" algn="ctr">
              <a:buNone/>
              <a:defRPr/>
            </a:lvl2pPr>
            <a:lvl3pPr marL="765291" indent="0" algn="ctr">
              <a:buNone/>
              <a:defRPr/>
            </a:lvl3pPr>
            <a:lvl4pPr marL="1147937" indent="0" algn="ctr">
              <a:buNone/>
              <a:defRPr/>
            </a:lvl4pPr>
            <a:lvl5pPr marL="1530584" indent="0" algn="ctr">
              <a:buNone/>
              <a:defRPr/>
            </a:lvl5pPr>
            <a:lvl6pPr marL="1913228" indent="0" algn="ctr">
              <a:buNone/>
              <a:defRPr/>
            </a:lvl6pPr>
            <a:lvl7pPr marL="2295874" indent="0" algn="ctr">
              <a:buNone/>
              <a:defRPr/>
            </a:lvl7pPr>
            <a:lvl8pPr marL="2678521" indent="0" algn="ctr">
              <a:buNone/>
              <a:defRPr/>
            </a:lvl8pPr>
            <a:lvl9pPr marL="306116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6628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77590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8" y="4406802"/>
            <a:ext cx="10362902" cy="1361777"/>
          </a:xfrm>
          <a:prstGeom prst="rect">
            <a:avLst/>
          </a:prstGeom>
        </p:spPr>
        <p:txBody>
          <a:bodyPr lIns="76529" tIns="38264" rIns="76529" bIns="38264" anchor="t"/>
          <a:lstStyle>
            <a:lvl1pPr algn="l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18" y="2906614"/>
            <a:ext cx="10362902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2646" indent="0">
              <a:buNone/>
              <a:defRPr sz="1500"/>
            </a:lvl2pPr>
            <a:lvl3pPr marL="765291" indent="0">
              <a:buNone/>
              <a:defRPr sz="1300"/>
            </a:lvl3pPr>
            <a:lvl4pPr marL="1147937" indent="0">
              <a:buNone/>
              <a:defRPr sz="1200"/>
            </a:lvl4pPr>
            <a:lvl5pPr marL="1530584" indent="0">
              <a:buNone/>
              <a:defRPr sz="1200"/>
            </a:lvl5pPr>
            <a:lvl6pPr marL="1913228" indent="0">
              <a:buNone/>
              <a:defRPr sz="1200"/>
            </a:lvl6pPr>
            <a:lvl7pPr marL="2295874" indent="0">
              <a:buNone/>
              <a:defRPr sz="1200"/>
            </a:lvl7pPr>
            <a:lvl8pPr marL="2678521" indent="0">
              <a:buNone/>
              <a:defRPr sz="1200"/>
            </a:lvl8pPr>
            <a:lvl9pPr marL="30611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53670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5" y="892969"/>
            <a:ext cx="4833938" cy="5072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438" y="892969"/>
            <a:ext cx="4833938" cy="50720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25842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97" y="1534792"/>
            <a:ext cx="5386090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46" indent="0">
              <a:buNone/>
              <a:defRPr sz="1700" b="1"/>
            </a:lvl2pPr>
            <a:lvl3pPr marL="765291" indent="0">
              <a:buNone/>
              <a:defRPr sz="1500" b="1"/>
            </a:lvl3pPr>
            <a:lvl4pPr marL="1147937" indent="0">
              <a:buNone/>
              <a:defRPr sz="1300" b="1"/>
            </a:lvl4pPr>
            <a:lvl5pPr marL="1530584" indent="0">
              <a:buNone/>
              <a:defRPr sz="1300" b="1"/>
            </a:lvl5pPr>
            <a:lvl6pPr marL="1913228" indent="0">
              <a:buNone/>
              <a:defRPr sz="1300" b="1"/>
            </a:lvl6pPr>
            <a:lvl7pPr marL="2295874" indent="0">
              <a:buNone/>
              <a:defRPr sz="1300" b="1"/>
            </a:lvl7pPr>
            <a:lvl8pPr marL="2678521" indent="0">
              <a:buNone/>
              <a:defRPr sz="1300" b="1"/>
            </a:lvl8pPr>
            <a:lvl9pPr marL="306116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97" y="2174380"/>
            <a:ext cx="5386090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40" y="1534792"/>
            <a:ext cx="5389066" cy="6395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2646" indent="0">
              <a:buNone/>
              <a:defRPr sz="1700" b="1"/>
            </a:lvl2pPr>
            <a:lvl3pPr marL="765291" indent="0">
              <a:buNone/>
              <a:defRPr sz="1500" b="1"/>
            </a:lvl3pPr>
            <a:lvl4pPr marL="1147937" indent="0">
              <a:buNone/>
              <a:defRPr sz="1300" b="1"/>
            </a:lvl4pPr>
            <a:lvl5pPr marL="1530584" indent="0">
              <a:buNone/>
              <a:defRPr sz="1300" b="1"/>
            </a:lvl5pPr>
            <a:lvl6pPr marL="1913228" indent="0">
              <a:buNone/>
              <a:defRPr sz="1300" b="1"/>
            </a:lvl6pPr>
            <a:lvl7pPr marL="2295874" indent="0">
              <a:buNone/>
              <a:defRPr sz="1300" b="1"/>
            </a:lvl7pPr>
            <a:lvl8pPr marL="2678521" indent="0">
              <a:buNone/>
              <a:defRPr sz="1300" b="1"/>
            </a:lvl8pPr>
            <a:lvl9pPr marL="306116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740" y="2174380"/>
            <a:ext cx="5389066" cy="3951387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160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082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0490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276BF-1DFC-49FD-90F7-269625D9347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67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3473"/>
            <a:ext cx="4010918" cy="1161975"/>
          </a:xfrm>
          <a:prstGeom prst="rect">
            <a:avLst/>
          </a:prstGeom>
        </p:spPr>
        <p:txBody>
          <a:bodyPr lIns="76529" tIns="38264" rIns="76529" bIns="38264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67" y="273473"/>
            <a:ext cx="6814839" cy="585229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97" y="1435448"/>
            <a:ext cx="4010918" cy="4690318"/>
          </a:xfrm>
        </p:spPr>
        <p:txBody>
          <a:bodyPr/>
          <a:lstStyle>
            <a:lvl1pPr marL="0" indent="0">
              <a:buNone/>
              <a:defRPr sz="1200"/>
            </a:lvl1pPr>
            <a:lvl2pPr marL="382646" indent="0">
              <a:buNone/>
              <a:defRPr sz="1000"/>
            </a:lvl2pPr>
            <a:lvl3pPr marL="765291" indent="0">
              <a:buNone/>
              <a:defRPr sz="800"/>
            </a:lvl3pPr>
            <a:lvl4pPr marL="1147937" indent="0">
              <a:buNone/>
              <a:defRPr sz="700"/>
            </a:lvl4pPr>
            <a:lvl5pPr marL="1530584" indent="0">
              <a:buNone/>
              <a:defRPr sz="700"/>
            </a:lvl5pPr>
            <a:lvl6pPr marL="1913228" indent="0">
              <a:buNone/>
              <a:defRPr sz="700"/>
            </a:lvl6pPr>
            <a:lvl7pPr marL="2295874" indent="0">
              <a:buNone/>
              <a:defRPr sz="700"/>
            </a:lvl7pPr>
            <a:lvl8pPr marL="2678521" indent="0">
              <a:buNone/>
              <a:defRPr sz="700"/>
            </a:lvl8pPr>
            <a:lvl9pPr marL="30611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6233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82" y="4800825"/>
            <a:ext cx="7314903" cy="567036"/>
          </a:xfrm>
          <a:prstGeom prst="rect">
            <a:avLst/>
          </a:prstGeom>
        </p:spPr>
        <p:txBody>
          <a:bodyPr lIns="76529" tIns="38264" rIns="76529" bIns="38264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182" y="612802"/>
            <a:ext cx="7314903" cy="4114353"/>
          </a:xfrm>
        </p:spPr>
        <p:txBody>
          <a:bodyPr/>
          <a:lstStyle>
            <a:lvl1pPr marL="0" indent="0">
              <a:buNone/>
              <a:defRPr sz="2700"/>
            </a:lvl1pPr>
            <a:lvl2pPr marL="382646" indent="0">
              <a:buNone/>
              <a:defRPr sz="2400"/>
            </a:lvl2pPr>
            <a:lvl3pPr marL="765291" indent="0">
              <a:buNone/>
              <a:defRPr sz="2000"/>
            </a:lvl3pPr>
            <a:lvl4pPr marL="1147937" indent="0">
              <a:buNone/>
              <a:defRPr sz="1700"/>
            </a:lvl4pPr>
            <a:lvl5pPr marL="1530584" indent="0">
              <a:buNone/>
              <a:defRPr sz="1700"/>
            </a:lvl5pPr>
            <a:lvl6pPr marL="1913228" indent="0">
              <a:buNone/>
              <a:defRPr sz="1700"/>
            </a:lvl6pPr>
            <a:lvl7pPr marL="2295874" indent="0">
              <a:buNone/>
              <a:defRPr sz="1700"/>
            </a:lvl7pPr>
            <a:lvl8pPr marL="2678521" indent="0">
              <a:buNone/>
              <a:defRPr sz="1700"/>
            </a:lvl8pPr>
            <a:lvl9pPr marL="3061166" indent="0">
              <a:buNone/>
              <a:defRPr sz="1700"/>
            </a:lvl9pPr>
          </a:lstStyle>
          <a:p>
            <a:pPr lvl="0"/>
            <a:endParaRPr lang="en-US" noProof="0" dirty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182" y="5367859"/>
            <a:ext cx="7314903" cy="804788"/>
          </a:xfrm>
        </p:spPr>
        <p:txBody>
          <a:bodyPr/>
          <a:lstStyle>
            <a:lvl1pPr marL="0" indent="0">
              <a:buNone/>
              <a:defRPr sz="1200"/>
            </a:lvl1pPr>
            <a:lvl2pPr marL="382646" indent="0">
              <a:buNone/>
              <a:defRPr sz="1000"/>
            </a:lvl2pPr>
            <a:lvl3pPr marL="765291" indent="0">
              <a:buNone/>
              <a:defRPr sz="800"/>
            </a:lvl3pPr>
            <a:lvl4pPr marL="1147937" indent="0">
              <a:buNone/>
              <a:defRPr sz="700"/>
            </a:lvl4pPr>
            <a:lvl5pPr marL="1530584" indent="0">
              <a:buNone/>
              <a:defRPr sz="700"/>
            </a:lvl5pPr>
            <a:lvl6pPr marL="1913228" indent="0">
              <a:buNone/>
              <a:defRPr sz="700"/>
            </a:lvl6pPr>
            <a:lvl7pPr marL="2295874" indent="0">
              <a:buNone/>
              <a:defRPr sz="700"/>
            </a:lvl7pPr>
            <a:lvl8pPr marL="2678521" indent="0">
              <a:buNone/>
              <a:defRPr sz="700"/>
            </a:lvl8pPr>
            <a:lvl9pPr marL="30611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93408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97" y="274588"/>
            <a:ext cx="10971609" cy="1143000"/>
          </a:xfrm>
          <a:prstGeom prst="rect">
            <a:avLst/>
          </a:prstGeom>
        </p:spPr>
        <p:txBody>
          <a:bodyPr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4156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902" y="274589"/>
            <a:ext cx="2742902" cy="5690443"/>
          </a:xfrm>
          <a:prstGeom prst="rect">
            <a:avLst/>
          </a:prstGeom>
        </p:spPr>
        <p:txBody>
          <a:bodyPr vert="eaVert" lIns="76529" tIns="38264" rIns="76529" bIns="382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195" y="274589"/>
            <a:ext cx="8085833" cy="56904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54486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19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82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15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375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2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5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2448E-5A0A-4248-B8D3-3D31D2A34EF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5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46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39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27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0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62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48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48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24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8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497A8-F575-4F2A-9384-CEA54EFEBBF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73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11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39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33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44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27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5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18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65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73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9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4ADC3-0FB1-4E83-9F04-97A4E2A0DBA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887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57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73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84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16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56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10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15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EE5DD-06F0-4509-B74B-ADFE94527D7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7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711D9-934E-41BC-9FDD-9B5AF85B1FD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3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4383C-C2C0-4D2F-A2FD-46BEE7D4C09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4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A793B-945C-40F6-AC28-D8E1FA8D488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97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80759-BFEF-47C8-AD93-7755CC46115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4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608A5-D70E-497C-BA5E-273866E0F8E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8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F42B1-3BC5-404F-A32B-85E85176090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375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480E4-500B-4713-9B9A-2E6AF5ACF68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171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5D880-0645-486D-80CC-E577A96BF55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D9D2A-244A-4659-88FC-FEB91958638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44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EDFF3-F279-4EAD-8371-21DE2E7EA23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878B2-ACD4-443E-8D01-DA6375D1D72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804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A887A-AD76-43FF-A086-27EEB14A001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715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973E0-9FF9-4647-A09B-BD08254C87F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7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3F664-26A9-48D9-9424-E59470A436F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68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012D-0645-4035-BEDE-12CE43FC7B6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93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5" y="1599407"/>
            <a:ext cx="5422635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2636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24B31-69C6-4247-AE7A-F8AE308A635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21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D987C-635C-4951-B013-B2D0F0D5D18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04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21B9C-A0F2-45EF-9829-57069BFCD6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286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3612F-45DF-47CA-BBC3-E225799D2DE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84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8AAEF-070A-4F86-9EB1-2B181B15639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44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D415F-F7C8-4083-82FE-5510351EDE7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04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1318-BE3E-40F7-8E9C-923755F934B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776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29" y="275167"/>
            <a:ext cx="2742407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6" y="275167"/>
            <a:ext cx="8102864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CF564-3637-4428-A99F-DE8412612C3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741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865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03"/>
            <a:ext cx="9144000" cy="165496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37447-E2E0-46D7-8BD0-924D2B9C30D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8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00CCB-576C-488B-8FD8-4C1ACEE4921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43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D44DB-B125-49D1-A36E-2CC373CEB53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224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16" y="1709208"/>
            <a:ext cx="10515864" cy="2853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16" y="4589199"/>
            <a:ext cx="10515864" cy="1500188"/>
          </a:xfrm>
        </p:spPr>
        <p:txBody>
          <a:bodyPr/>
          <a:lstStyle>
            <a:lvl1pPr marL="0" indent="0">
              <a:buNone/>
              <a:defRPr sz="2000"/>
            </a:lvl1pPr>
            <a:lvl2pPr marL="380985" indent="0">
              <a:buNone/>
              <a:defRPr sz="1667"/>
            </a:lvl2pPr>
            <a:lvl3pPr marL="761970" indent="0">
              <a:buNone/>
              <a:defRPr sz="1500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BC933-BB56-41A2-B4A5-26892CB702A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05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542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599407"/>
            <a:ext cx="5423958" cy="4527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DC8B4-0A71-4389-BC04-E7757E0AEAA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212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365125"/>
            <a:ext cx="10515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2" y="1681427"/>
            <a:ext cx="5158052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52" y="2505604"/>
            <a:ext cx="5158052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729" y="1681427"/>
            <a:ext cx="5183188" cy="82417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729" y="2505604"/>
            <a:ext cx="5183188" cy="3684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B632-EA54-4B91-9C0D-A0D03C9EDC9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986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F20DE-CD69-41C9-B3EF-1DDDE37CDC8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962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91EE6-0CEA-4835-9945-C3554B8DCAB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587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30E7A-8B8B-4A1C-93F0-57E239395B9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50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53" y="457729"/>
            <a:ext cx="3931708" cy="159940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6896"/>
            <a:ext cx="6172729" cy="4873625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s-S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53" y="2057136"/>
            <a:ext cx="3931708" cy="3811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5DA53-C066-4E62-AF49-1E1FC222B6D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588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4D565-7A76-41CF-8298-58F732B7EC34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869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0" y="275167"/>
            <a:ext cx="2743729" cy="58512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S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542" y="275167"/>
            <a:ext cx="8104188" cy="58512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S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0B58D-B3E7-4417-8E28-5657182DB12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1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ABF855-287E-4E37-AE88-DD247D8AA3D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2241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fld id="{F5F00CC6-CB66-42E4-91DF-1E1DC56BE3B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0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0" r:id="rId1"/>
    <p:sldLayoutId id="2147486091" r:id="rId2"/>
    <p:sldLayoutId id="2147486092" r:id="rId3"/>
    <p:sldLayoutId id="2147486093" r:id="rId4"/>
    <p:sldLayoutId id="2147486094" r:id="rId5"/>
    <p:sldLayoutId id="2147486095" r:id="rId6"/>
    <p:sldLayoutId id="2147486096" r:id="rId7"/>
    <p:sldLayoutId id="2147486097" r:id="rId8"/>
    <p:sldLayoutId id="2147486098" r:id="rId9"/>
    <p:sldLayoutId id="2147486099" r:id="rId10"/>
    <p:sldLayoutId id="2147486100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892969"/>
            <a:ext cx="98107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2517" tIns="42517" rIns="42517" bIns="425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0690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14" r:id="rId1"/>
    <p:sldLayoutId id="2147486115" r:id="rId2"/>
    <p:sldLayoutId id="2147486116" r:id="rId3"/>
    <p:sldLayoutId id="2147486117" r:id="rId4"/>
    <p:sldLayoutId id="2147486118" r:id="rId5"/>
    <p:sldLayoutId id="2147486119" r:id="rId6"/>
    <p:sldLayoutId id="2147486120" r:id="rId7"/>
    <p:sldLayoutId id="2147486121" r:id="rId8"/>
    <p:sldLayoutId id="2147486122" r:id="rId9"/>
    <p:sldLayoutId id="2147486123" r:id="rId10"/>
    <p:sldLayoutId id="21474861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82646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765291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147937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530584" algn="ctr" rtl="0" fontAlgn="base">
        <a:spcBef>
          <a:spcPct val="0"/>
        </a:spcBef>
        <a:spcAft>
          <a:spcPct val="0"/>
        </a:spcAft>
        <a:defRPr sz="71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01090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72800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444509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817542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189252" indent="-477535" algn="l" rtl="0" eaLnBrk="0" fontAlgn="base" hangingPunct="0">
        <a:spcBef>
          <a:spcPts val="4021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72230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54876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37521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20167" indent="-478308" algn="l" rtl="0" fontAlgn="base">
        <a:spcBef>
          <a:spcPts val="4017"/>
        </a:spcBef>
        <a:spcAft>
          <a:spcPct val="0"/>
        </a:spcAft>
        <a:buSzPct val="171000"/>
        <a:buFont typeface="Gill Sans" charset="0"/>
        <a:buChar char="•"/>
        <a:defRPr sz="3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646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5291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937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0584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3228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5874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8521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61166" algn="l" defTabSz="76529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DF0BA-4554-4B2A-9914-D777C10E9ACF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8D32C-2BCE-4B8F-B118-0F86149FC7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55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152" r:id="rId3"/>
    <p:sldLayoutId id="2147486153" r:id="rId4"/>
    <p:sldLayoutId id="2147486154" r:id="rId5"/>
    <p:sldLayoutId id="2147486155" r:id="rId6"/>
    <p:sldLayoutId id="2147486156" r:id="rId7"/>
    <p:sldLayoutId id="2147486157" r:id="rId8"/>
    <p:sldLayoutId id="2147486158" r:id="rId9"/>
    <p:sldLayoutId id="2147486159" r:id="rId10"/>
    <p:sldLayoutId id="21474861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822DA-C93C-45BA-ABA4-E24D997043E2}" type="datetimeFigureOut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29/12/23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B4A8-FFAA-46DE-A5FC-76CE2763C024}" type="slidenum">
              <a:rPr lang="es-SV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36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62" r:id="rId1"/>
    <p:sldLayoutId id="2147486163" r:id="rId2"/>
    <p:sldLayoutId id="2147486164" r:id="rId3"/>
    <p:sldLayoutId id="2147486165" r:id="rId4"/>
    <p:sldLayoutId id="2147486166" r:id="rId5"/>
    <p:sldLayoutId id="2147486167" r:id="rId6"/>
    <p:sldLayoutId id="2147486168" r:id="rId7"/>
    <p:sldLayoutId id="2147486169" r:id="rId8"/>
    <p:sldLayoutId id="2147486170" r:id="rId9"/>
    <p:sldLayoutId id="2147486171" r:id="rId10"/>
    <p:sldLayoutId id="21474861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9DDB7-091F-44AF-B9E4-ADE944E16CEE}" type="datetimeFigureOut">
              <a:rPr lang="en-US" smtClean="0"/>
              <a:t>12/29/23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2B6B2-79D8-4BDD-A6AF-0A07AF5858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84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fld id="{8DD52FE8-2E73-4821-905C-90DB8155EF6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5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86" r:id="rId1"/>
    <p:sldLayoutId id="2147486187" r:id="rId2"/>
    <p:sldLayoutId id="2147486188" r:id="rId3"/>
    <p:sldLayoutId id="2147486189" r:id="rId4"/>
    <p:sldLayoutId id="2147486190" r:id="rId5"/>
    <p:sldLayoutId id="2147486191" r:id="rId6"/>
    <p:sldLayoutId id="2147486192" r:id="rId7"/>
    <p:sldLayoutId id="2147486193" r:id="rId8"/>
    <p:sldLayoutId id="2147486194" r:id="rId9"/>
    <p:sldLayoutId id="2147486195" r:id="rId10"/>
    <p:sldLayoutId id="2147486196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2241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5" y="1599407"/>
            <a:ext cx="10972271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5" y="6245490"/>
            <a:ext cx="3860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5" y="6245490"/>
            <a:ext cx="28442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0" tIns="53156" rIns="106310" bIns="53156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141EF0-44DE-40F9-B7BE-61E124960E6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2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8" r:id="rId1"/>
    <p:sldLayoutId id="2147486199" r:id="rId2"/>
    <p:sldLayoutId id="2147486200" r:id="rId3"/>
    <p:sldLayoutId id="2147486201" r:id="rId4"/>
    <p:sldLayoutId id="2147486202" r:id="rId5"/>
    <p:sldLayoutId id="2147486203" r:id="rId6"/>
    <p:sldLayoutId id="2147486204" r:id="rId7"/>
    <p:sldLayoutId id="2147486205" r:id="rId8"/>
    <p:sldLayoutId id="2147486206" r:id="rId9"/>
    <p:sldLayoutId id="2147486207" r:id="rId10"/>
    <p:sldLayoutId id="2147486208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750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0919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542" y="275167"/>
            <a:ext cx="1097491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542" y="1599407"/>
            <a:ext cx="10974917" cy="452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42" y="6245490"/>
            <a:ext cx="3862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ct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542" y="6245490"/>
            <a:ext cx="284691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316" tIns="53158" rIns="106316" bIns="53158" numCol="1" anchor="t" anchorCtr="0" compatLnSpc="1">
            <a:prstTxWarp prst="textNoShape">
              <a:avLst/>
            </a:prstTxWarp>
          </a:bodyPr>
          <a:lstStyle>
            <a:lvl1pPr algn="r" defTabSz="886319">
              <a:defRPr sz="133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4B1B0D-0D03-420F-9A8B-B3B3ACF9457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8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0" r:id="rId1"/>
    <p:sldLayoutId id="2147486211" r:id="rId2"/>
    <p:sldLayoutId id="2147486212" r:id="rId3"/>
    <p:sldLayoutId id="2147486213" r:id="rId4"/>
    <p:sldLayoutId id="2147486214" r:id="rId5"/>
    <p:sldLayoutId id="2147486215" r:id="rId6"/>
    <p:sldLayoutId id="2147486216" r:id="rId7"/>
    <p:sldLayoutId id="2147486217" r:id="rId8"/>
    <p:sldLayoutId id="2147486218" r:id="rId9"/>
    <p:sldLayoutId id="2147486219" r:id="rId10"/>
    <p:sldLayoutId id="2147486220" r:id="rId11"/>
  </p:sldLayoutIdLst>
  <p:txStyles>
    <p:titleStyle>
      <a:lvl1pPr algn="ctr" defTabSz="886319" rtl="0" fontAlgn="base">
        <a:spcBef>
          <a:spcPct val="0"/>
        </a:spcBef>
        <a:spcAft>
          <a:spcPct val="0"/>
        </a:spcAft>
        <a:defRPr sz="42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80985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61970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142954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523939" algn="ctr" defTabSz="886319" rtl="0" fontAlgn="base">
        <a:spcBef>
          <a:spcPct val="0"/>
        </a:spcBef>
        <a:spcAft>
          <a:spcPct val="0"/>
        </a:spcAft>
        <a:defRPr sz="42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32039" indent="-332039" algn="l" defTabSz="886319" rtl="0" fontAlgn="base">
        <a:spcBef>
          <a:spcPct val="20000"/>
        </a:spcBef>
        <a:spcAft>
          <a:spcPct val="0"/>
        </a:spcAft>
        <a:buChar char="•"/>
        <a:defRPr sz="3083" kern="1200">
          <a:solidFill>
            <a:schemeClr val="tx1"/>
          </a:solidFill>
          <a:latin typeface="+mn-lt"/>
          <a:ea typeface="+mn-ea"/>
          <a:cs typeface="+mn-cs"/>
        </a:defRPr>
      </a:lvl1pPr>
      <a:lvl2pPr marL="719638" indent="-276479" algn="l" defTabSz="886319" rtl="0" fontAlgn="base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107237" indent="-220919" algn="l" defTabSz="886319" rtl="0" fontAlgn="base">
        <a:spcBef>
          <a:spcPct val="20000"/>
        </a:spcBef>
        <a:spcAft>
          <a:spcPct val="0"/>
        </a:spcAft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3pPr>
      <a:lvl4pPr marL="1550396" indent="-222241" algn="l" defTabSz="886319" rtl="0" fontAlgn="base">
        <a:spcBef>
          <a:spcPct val="20000"/>
        </a:spcBef>
        <a:spcAft>
          <a:spcPct val="0"/>
        </a:spcAft>
        <a:buChar char="–"/>
        <a:defRPr sz="1917" kern="1200">
          <a:solidFill>
            <a:schemeClr val="tx1"/>
          </a:solidFill>
          <a:latin typeface="+mn-lt"/>
          <a:ea typeface="+mn-ea"/>
          <a:cs typeface="+mn-cs"/>
        </a:defRPr>
      </a:lvl4pPr>
      <a:lvl5pPr marL="1993556" indent="-222241" algn="l" defTabSz="886319" rtl="0" fontAlgn="base">
        <a:spcBef>
          <a:spcPct val="20000"/>
        </a:spcBef>
        <a:spcAft>
          <a:spcPct val="0"/>
        </a:spcAft>
        <a:buChar char="»"/>
        <a:defRPr sz="191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lenceandfurywelcome_720p.mov">
            <a:hlinkClick r:id="" action="ppaction://media"/>
            <a:extLst>
              <a:ext uri="{FF2B5EF4-FFF2-40B4-BE49-F238E27FC236}">
                <a16:creationId xmlns:a16="http://schemas.microsoft.com/office/drawing/2014/main" id="{594D6CA8-6388-AD55-BF73-67E273B6BF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05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Because You know just what we Need before we say a word</a:t>
            </a:r>
          </a:p>
        </p:txBody>
      </p:sp>
    </p:spTree>
    <p:extLst>
      <p:ext uri="{BB962C8B-B14F-4D97-AF65-F5344CB8AC3E}">
        <p14:creationId xmlns:p14="http://schemas.microsoft.com/office/powerpoint/2010/main" val="37102921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lay down Your life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I would be set free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Oh, Jesus, I sing for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that You've done for me</a:t>
            </a:r>
          </a:p>
        </p:txBody>
      </p:sp>
    </p:spTree>
    <p:extLst>
      <p:ext uri="{BB962C8B-B14F-4D97-AF65-F5344CB8AC3E}">
        <p14:creationId xmlns:p14="http://schemas.microsoft.com/office/powerpoint/2010/main" val="11429595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brings our chaos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Back into order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makes the orphan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 son and daughter</a:t>
            </a:r>
          </a:p>
        </p:txBody>
      </p:sp>
    </p:spTree>
    <p:extLst>
      <p:ext uri="{BB962C8B-B14F-4D97-AF65-F5344CB8AC3E}">
        <p14:creationId xmlns:p14="http://schemas.microsoft.com/office/powerpoint/2010/main" val="36604325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of Glory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of Glory</a:t>
            </a:r>
          </a:p>
        </p:txBody>
      </p:sp>
    </p:spTree>
    <p:extLst>
      <p:ext uri="{BB962C8B-B14F-4D97-AF65-F5344CB8AC3E}">
        <p14:creationId xmlns:p14="http://schemas.microsoft.com/office/powerpoint/2010/main" val="17295191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rules the nations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With truth and justice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Shines like the sun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all of its brilliance</a:t>
            </a:r>
          </a:p>
        </p:txBody>
      </p:sp>
    </p:spTree>
    <p:extLst>
      <p:ext uri="{BB962C8B-B14F-4D97-AF65-F5344CB8AC3E}">
        <p14:creationId xmlns:p14="http://schemas.microsoft.com/office/powerpoint/2010/main" val="13205397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of Glory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above all kings </a:t>
            </a:r>
          </a:p>
        </p:txBody>
      </p:sp>
    </p:spTree>
    <p:extLst>
      <p:ext uri="{BB962C8B-B14F-4D97-AF65-F5344CB8AC3E}">
        <p14:creationId xmlns:p14="http://schemas.microsoft.com/office/powerpoint/2010/main" val="27726068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 is amazing grace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 is unfailing love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You would take my place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You would bear my cross </a:t>
            </a:r>
          </a:p>
        </p:txBody>
      </p:sp>
    </p:spTree>
    <p:extLst>
      <p:ext uri="{BB962C8B-B14F-4D97-AF65-F5344CB8AC3E}">
        <p14:creationId xmlns:p14="http://schemas.microsoft.com/office/powerpoint/2010/main" val="24044690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lay down Your life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I would be set free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Oh, Jesus, I sing for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that You've done for me</a:t>
            </a:r>
          </a:p>
        </p:txBody>
      </p:sp>
    </p:spTree>
    <p:extLst>
      <p:ext uri="{BB962C8B-B14F-4D97-AF65-F5344CB8AC3E}">
        <p14:creationId xmlns:p14="http://schemas.microsoft.com/office/powerpoint/2010/main" val="24452401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Lamb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was slain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King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conquered the grave </a:t>
            </a:r>
          </a:p>
        </p:txBody>
      </p:sp>
    </p:spTree>
    <p:extLst>
      <p:ext uri="{BB962C8B-B14F-4D97-AF65-F5344CB8AC3E}">
        <p14:creationId xmlns:p14="http://schemas.microsoft.com/office/powerpoint/2010/main" val="7043419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Lamb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was slain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King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conquered the grave </a:t>
            </a:r>
          </a:p>
        </p:txBody>
      </p:sp>
    </p:spTree>
    <p:extLst>
      <p:ext uri="{BB962C8B-B14F-4D97-AF65-F5344CB8AC3E}">
        <p14:creationId xmlns:p14="http://schemas.microsoft.com/office/powerpoint/2010/main" val="36703792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Lamb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was slain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King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conquered the grave </a:t>
            </a:r>
          </a:p>
        </p:txBody>
      </p:sp>
    </p:spTree>
    <p:extLst>
      <p:ext uri="{BB962C8B-B14F-4D97-AF65-F5344CB8AC3E}">
        <p14:creationId xmlns:p14="http://schemas.microsoft.com/office/powerpoint/2010/main" val="3223042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You're a good, good father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</p:txBody>
      </p:sp>
    </p:spTree>
    <p:extLst>
      <p:ext uri="{BB962C8B-B14F-4D97-AF65-F5344CB8AC3E}">
        <p14:creationId xmlns:p14="http://schemas.microsoft.com/office/powerpoint/2010/main" val="39035420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 is the Lamb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was slain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Worthy, worthy, worthy </a:t>
            </a:r>
          </a:p>
        </p:txBody>
      </p:sp>
    </p:spTree>
    <p:extLst>
      <p:ext uri="{BB962C8B-B14F-4D97-AF65-F5344CB8AC3E}">
        <p14:creationId xmlns:p14="http://schemas.microsoft.com/office/powerpoint/2010/main" val="40228101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 is amazing grace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 is unfailing love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You would take my place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You would bear my cross </a:t>
            </a:r>
          </a:p>
        </p:txBody>
      </p:sp>
    </p:spTree>
    <p:extLst>
      <p:ext uri="{BB962C8B-B14F-4D97-AF65-F5344CB8AC3E}">
        <p14:creationId xmlns:p14="http://schemas.microsoft.com/office/powerpoint/2010/main" val="19922143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lay down Your life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I would be set free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Oh, Jesus, I sing for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that You've done for me</a:t>
            </a:r>
          </a:p>
        </p:txBody>
      </p:sp>
    </p:spTree>
    <p:extLst>
      <p:ext uri="{BB962C8B-B14F-4D97-AF65-F5344CB8AC3E}">
        <p14:creationId xmlns:p14="http://schemas.microsoft.com/office/powerpoint/2010/main" val="40088988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664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eyounextweekss_1080p.mpg">
            <a:hlinkClick r:id="" action="ppaction://media"/>
            <a:extLst>
              <a:ext uri="{FF2B5EF4-FFF2-40B4-BE49-F238E27FC236}">
                <a16:creationId xmlns:a16="http://schemas.microsoft.com/office/drawing/2014/main" id="{3A651160-9EB1-7BD2-0861-2C616EDDF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I'm loved by you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</p:txBody>
      </p:sp>
    </p:spTree>
    <p:extLst>
      <p:ext uri="{BB962C8B-B14F-4D97-AF65-F5344CB8AC3E}">
        <p14:creationId xmlns:p14="http://schemas.microsoft.com/office/powerpoint/2010/main" val="28615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perfect in all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of your ways 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perfect in all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of your ways 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perfect in all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 your ways to us</a:t>
            </a:r>
          </a:p>
        </p:txBody>
      </p:sp>
    </p:spTree>
    <p:extLst>
      <p:ext uri="{BB962C8B-B14F-4D97-AF65-F5344CB8AC3E}">
        <p14:creationId xmlns:p14="http://schemas.microsoft.com/office/powerpoint/2010/main" val="2188181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You're a good, good father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</p:txBody>
      </p:sp>
    </p:spTree>
    <p:extLst>
      <p:ext uri="{BB962C8B-B14F-4D97-AF65-F5344CB8AC3E}">
        <p14:creationId xmlns:p14="http://schemas.microsoft.com/office/powerpoint/2010/main" val="158277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I'm loved by you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</p:txBody>
      </p:sp>
    </p:spTree>
    <p:extLst>
      <p:ext uri="{BB962C8B-B14F-4D97-AF65-F5344CB8AC3E}">
        <p14:creationId xmlns:p14="http://schemas.microsoft.com/office/powerpoint/2010/main" val="21097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Love so undeniable 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can hardly speak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Peace so unexplainable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can hardly think</a:t>
            </a:r>
          </a:p>
        </p:txBody>
      </p:sp>
    </p:spTree>
    <p:extLst>
      <p:ext uri="{BB962C8B-B14F-4D97-AF65-F5344CB8AC3E}">
        <p14:creationId xmlns:p14="http://schemas.microsoft.com/office/powerpoint/2010/main" val="2949830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As You call me deeper still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As You call me deeper still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As You call me deeper still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Into love love love</a:t>
            </a:r>
          </a:p>
        </p:txBody>
      </p:sp>
    </p:spTree>
    <p:extLst>
      <p:ext uri="{BB962C8B-B14F-4D97-AF65-F5344CB8AC3E}">
        <p14:creationId xmlns:p14="http://schemas.microsoft.com/office/powerpoint/2010/main" val="320294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You're a good, good father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</p:txBody>
      </p:sp>
    </p:spTree>
    <p:extLst>
      <p:ext uri="{BB962C8B-B14F-4D97-AF65-F5344CB8AC3E}">
        <p14:creationId xmlns:p14="http://schemas.microsoft.com/office/powerpoint/2010/main" val="2472124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I'm loved by you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</p:txBody>
      </p:sp>
    </p:spTree>
    <p:extLst>
      <p:ext uri="{BB962C8B-B14F-4D97-AF65-F5344CB8AC3E}">
        <p14:creationId xmlns:p14="http://schemas.microsoft.com/office/powerpoint/2010/main" val="108871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r>
              <a:rPr lang="es-SV" sz="6600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Good Good Father</a:t>
            </a:r>
            <a:endParaRPr lang="en-US" sz="6600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14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771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6600" b="1" dirty="0">
                <a:solidFill>
                  <a:srgbClr val="FEFF94"/>
                </a:solidFill>
                <a:latin typeface="Felix Titling" pitchFamily="82" charset="77"/>
              </a:rPr>
              <a:t>Great is Thy Faithfulness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Great is Thy faithfulness</a:t>
            </a:r>
          </a:p>
          <a:p>
            <a:pPr algn="ctr" defTabSz="91440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O God my Father</a:t>
            </a:r>
          </a:p>
          <a:p>
            <a:pPr algn="ctr" defTabSz="91440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There is no shadow of </a:t>
            </a:r>
          </a:p>
          <a:p>
            <a:pPr algn="ctr" defTabSz="91440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Turning with Thee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Thou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changest</a:t>
            </a: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not Thy compassions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They fail not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As Thou hast been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Thou forever wilt be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faithfulness!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faithfulness!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Morning by morning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New mercies I see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I have needed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Thy hand hath provided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unto me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Summer and winter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springtime and harvest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Sun, moon and stars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their courses above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Join with all nature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manifold witness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 Thy great faithfulness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Mercy and love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faithfulness!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faithfulness!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Morning by morning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New mercies I see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I have needed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Thy hand hath provided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unto 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I've heard a thousand stories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Of what they think Your like</a:t>
            </a:r>
          </a:p>
        </p:txBody>
      </p:sp>
    </p:spTree>
    <p:extLst>
      <p:ext uri="{BB962C8B-B14F-4D97-AF65-F5344CB8AC3E}">
        <p14:creationId xmlns:p14="http://schemas.microsoft.com/office/powerpoint/2010/main" val="330242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Pardon for sin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a peace that </a:t>
            </a:r>
            <a:r>
              <a:rPr lang="en-US" sz="4800" dirty="0" err="1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endureth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Thy own dear presence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 cheer and to guide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Strength for today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bright hope for tomorrow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Blessings all mine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With ten thousand beside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faithfulness!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faithfulness!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Morning by morning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New mercies I see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I have needed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Thy hand hath provided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Great is Thy faithfulness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unto me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2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Greetings and </a:t>
            </a:r>
            <a:b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</a:b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family matters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Tithes and offerings</a:t>
            </a: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es-SV" sz="6600" b="1" dirty="0">
                <a:solidFill>
                  <a:srgbClr val="FEFF94"/>
                </a:solidFill>
                <a:latin typeface="Felix Titling" pitchFamily="82" charset="77"/>
              </a:rPr>
              <a:t>God of Wonders</a:t>
            </a:r>
            <a:endParaRPr lang="en-US" sz="6600" b="1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</a:rPr>
              <a:t>Lord of all creation</a:t>
            </a:r>
            <a:br>
              <a:rPr lang="en-US" altLang="ja-JP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</a:rPr>
              <a:t>Of water earth and sky</a:t>
            </a:r>
          </a:p>
          <a:p>
            <a:pPr algn="ctr" defTabSz="914400" fontAlgn="base" latinLnBrk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</a:rPr>
              <a:t>The heavens are Your Tabernacle</a:t>
            </a:r>
            <a:br>
              <a:rPr lang="en-US" altLang="ja-JP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</a:rPr>
              <a:t>Glory to the Lord on high </a:t>
            </a:r>
            <a:endParaRPr lang="en-US" sz="4800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 of wonders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beyond our galaxy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Holy, Holy</a:t>
            </a:r>
            <a:b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universe declares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Your Majesty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You are Holy, Holy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But I've heard the tender whisper Of love in the dead of night</a:t>
            </a:r>
          </a:p>
        </p:txBody>
      </p:sp>
    </p:spTree>
    <p:extLst>
      <p:ext uri="{BB962C8B-B14F-4D97-AF65-F5344CB8AC3E}">
        <p14:creationId xmlns:p14="http://schemas.microsoft.com/office/powerpoint/2010/main" val="2300957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of Heaven and Earth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of Heaven and Earth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Early in the morning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will celebrate the light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When I stumble in the darkness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 will call Your name by nigh</a:t>
            </a:r>
            <a:r>
              <a:rPr lang="en-US" altLang="ja-JP" sz="55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 </a:t>
            </a:r>
            <a:endParaRPr lang="en-US" sz="55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 of wonders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beyond our galaxy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Holy, Holy</a:t>
            </a:r>
            <a:b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universe declares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 Your Majesty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You are Holy, Holy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31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of Heaven and Earth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Lord of Heaven and Earth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Hallelujah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 the Lord of Heaven and Earth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Hallelujah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 the Lord of Heaven and Earth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Hallelujah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To the Lord of Heaven and Earth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God of wonders 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beyond our galaxy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Holy, Holy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Precious Lord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Reveal Your heart to me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Father holy, Father holy 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universe declares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Your majesty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Holy, Holy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ja-JP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are Holy, Holy</a:t>
            </a:r>
            <a:endParaRPr lang="en-US" sz="4800" dirty="0">
              <a:solidFill>
                <a:srgbClr val="FEFF94"/>
              </a:solidFill>
              <a:latin typeface="Felix Titling" pitchFamily="82" charset="7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 tell me that Your pleased and That I'm never alone</a:t>
            </a:r>
          </a:p>
        </p:txBody>
      </p:sp>
    </p:spTree>
    <p:extLst>
      <p:ext uri="{BB962C8B-B14F-4D97-AF65-F5344CB8AC3E}">
        <p14:creationId xmlns:p14="http://schemas.microsoft.com/office/powerpoint/2010/main" val="2706779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EFF94"/>
                </a:solidFill>
                <a:latin typeface="Felix Titling" pitchFamily="82" charset="77"/>
              </a:rPr>
              <a:t>The Heart of Worship</a:t>
            </a:r>
          </a:p>
        </p:txBody>
      </p:sp>
    </p:spTree>
    <p:extLst>
      <p:ext uri="{BB962C8B-B14F-4D97-AF65-F5344CB8AC3E}">
        <p14:creationId xmlns:p14="http://schemas.microsoft.com/office/powerpoint/2010/main" val="3258365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When the music fades</a:t>
            </a:r>
          </a:p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All is stripped away</a:t>
            </a:r>
          </a:p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I simply come</a:t>
            </a:r>
          </a:p>
        </p:txBody>
      </p:sp>
    </p:spTree>
    <p:extLst>
      <p:ext uri="{BB962C8B-B14F-4D97-AF65-F5344CB8AC3E}">
        <p14:creationId xmlns:p14="http://schemas.microsoft.com/office/powerpoint/2010/main" val="2261783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Longing just to bring</a:t>
            </a:r>
          </a:p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Something that's of worth</a:t>
            </a:r>
          </a:p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will bless your heart</a:t>
            </a:r>
          </a:p>
        </p:txBody>
      </p:sp>
    </p:spTree>
    <p:extLst>
      <p:ext uri="{BB962C8B-B14F-4D97-AF65-F5344CB8AC3E}">
        <p14:creationId xmlns:p14="http://schemas.microsoft.com/office/powerpoint/2010/main" val="2135125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I'll bring you more than a song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a song in itself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Is not what you have required</a:t>
            </a:r>
          </a:p>
        </p:txBody>
      </p:sp>
    </p:spTree>
    <p:extLst>
      <p:ext uri="{BB962C8B-B14F-4D97-AF65-F5344CB8AC3E}">
        <p14:creationId xmlns:p14="http://schemas.microsoft.com/office/powerpoint/2010/main" val="3008615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search much deeper within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Through the way things appear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You're looking into my heart</a:t>
            </a:r>
          </a:p>
        </p:txBody>
      </p:sp>
    </p:spTree>
    <p:extLst>
      <p:ext uri="{BB962C8B-B14F-4D97-AF65-F5344CB8AC3E}">
        <p14:creationId xmlns:p14="http://schemas.microsoft.com/office/powerpoint/2010/main" val="1093910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coming back to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The heart of worship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And it's all about you,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It's all about you, Jesus</a:t>
            </a:r>
          </a:p>
        </p:txBody>
      </p:sp>
    </p:spTree>
    <p:extLst>
      <p:ext uri="{BB962C8B-B14F-4D97-AF65-F5344CB8AC3E}">
        <p14:creationId xmlns:p14="http://schemas.microsoft.com/office/powerpoint/2010/main" val="10231188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sorry, Lord 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the thing I've made it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When it's all about you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It's all about you, Jesus</a:t>
            </a:r>
          </a:p>
        </p:txBody>
      </p:sp>
    </p:spTree>
    <p:extLst>
      <p:ext uri="{BB962C8B-B14F-4D97-AF65-F5344CB8AC3E}">
        <p14:creationId xmlns:p14="http://schemas.microsoft.com/office/powerpoint/2010/main" val="12533171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King of endless worth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No one could express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How much you deserve</a:t>
            </a:r>
          </a:p>
        </p:txBody>
      </p:sp>
    </p:spTree>
    <p:extLst>
      <p:ext uri="{BB962C8B-B14F-4D97-AF65-F5344CB8AC3E}">
        <p14:creationId xmlns:p14="http://schemas.microsoft.com/office/powerpoint/2010/main" val="2667628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Though I'm weak and poor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All I have is yours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Every single breath</a:t>
            </a:r>
          </a:p>
        </p:txBody>
      </p:sp>
    </p:spTree>
    <p:extLst>
      <p:ext uri="{BB962C8B-B14F-4D97-AF65-F5344CB8AC3E}">
        <p14:creationId xmlns:p14="http://schemas.microsoft.com/office/powerpoint/2010/main" val="414034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You're a good, good father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You are</a:t>
            </a:r>
          </a:p>
        </p:txBody>
      </p:sp>
    </p:spTree>
    <p:extLst>
      <p:ext uri="{BB962C8B-B14F-4D97-AF65-F5344CB8AC3E}">
        <p14:creationId xmlns:p14="http://schemas.microsoft.com/office/powerpoint/2010/main" val="1255187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I'll bring you more than a song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a song in itself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Is not what you have required</a:t>
            </a:r>
          </a:p>
        </p:txBody>
      </p:sp>
    </p:spTree>
    <p:extLst>
      <p:ext uri="{BB962C8B-B14F-4D97-AF65-F5344CB8AC3E}">
        <p14:creationId xmlns:p14="http://schemas.microsoft.com/office/powerpoint/2010/main" val="20190463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 search much deeper within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Through the way things appear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You're looking into my heart</a:t>
            </a:r>
          </a:p>
        </p:txBody>
      </p:sp>
    </p:spTree>
    <p:extLst>
      <p:ext uri="{BB962C8B-B14F-4D97-AF65-F5344CB8AC3E}">
        <p14:creationId xmlns:p14="http://schemas.microsoft.com/office/powerpoint/2010/main" val="3282957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coming back to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The heart of worship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And it's all about you,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It's all about you, Jesus</a:t>
            </a:r>
          </a:p>
        </p:txBody>
      </p:sp>
    </p:spTree>
    <p:extLst>
      <p:ext uri="{BB962C8B-B14F-4D97-AF65-F5344CB8AC3E}">
        <p14:creationId xmlns:p14="http://schemas.microsoft.com/office/powerpoint/2010/main" val="974982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sorry, Lord 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the thing I've made it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When it's all about you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It's all about you, Jesus</a:t>
            </a:r>
          </a:p>
        </p:txBody>
      </p:sp>
    </p:spTree>
    <p:extLst>
      <p:ext uri="{BB962C8B-B14F-4D97-AF65-F5344CB8AC3E}">
        <p14:creationId xmlns:p14="http://schemas.microsoft.com/office/powerpoint/2010/main" val="11610063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coming back to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The heart of worship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And it's all about you,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It's all about you, Jesus</a:t>
            </a:r>
          </a:p>
        </p:txBody>
      </p:sp>
    </p:spTree>
    <p:extLst>
      <p:ext uri="{BB962C8B-B14F-4D97-AF65-F5344CB8AC3E}">
        <p14:creationId xmlns:p14="http://schemas.microsoft.com/office/powerpoint/2010/main" val="4201200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defTabSz="914400" latinLnBrk="1">
              <a:lnSpc>
                <a:spcPct val="90000"/>
              </a:lnSpc>
              <a:spcBef>
                <a:spcPts val="1000"/>
              </a:spcBef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I'm sorry, Lord 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For the thing I've made it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When it's all about you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ea typeface="+mn-ea"/>
                <a:cs typeface="Arial" panose="020B0604020202020204" pitchFamily="34" charset="0"/>
              </a:rPr>
              <a:t>It's all about you, Jesus</a:t>
            </a:r>
          </a:p>
        </p:txBody>
      </p:sp>
    </p:spTree>
    <p:extLst>
      <p:ext uri="{BB962C8B-B14F-4D97-AF65-F5344CB8AC3E}">
        <p14:creationId xmlns:p14="http://schemas.microsoft.com/office/powerpoint/2010/main" val="3379322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64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332039" indent="-332039" defTabSz="886319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Reading of the </a:t>
            </a:r>
            <a:r>
              <a:rPr lang="en-US" b="1" dirty="0" err="1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  <a:t>spalm</a:t>
            </a:r>
            <a:br>
              <a:rPr lang="en-US" b="1">
                <a:solidFill>
                  <a:srgbClr val="FEFF94"/>
                </a:solidFill>
                <a:latin typeface="Felix Titling" pitchFamily="82" charset="77"/>
                <a:ea typeface="+mn-ea"/>
                <a:cs typeface="+mn-cs"/>
              </a:rPr>
            </a:br>
            <a:endParaRPr lang="es-SV" b="1" dirty="0">
              <a:solidFill>
                <a:srgbClr val="FEFF94"/>
              </a:solidFill>
              <a:latin typeface="Felix Titling" pitchFamily="8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4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spcBef>
                <a:spcPts val="0"/>
              </a:spcBef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9200" b="1" kern="1200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Felix Titling" pitchFamily="82" charset="77"/>
                <a:ea typeface="+mj-ea"/>
                <a:cs typeface="+mj-cs"/>
                <a:sym typeface="Verdana" charset="0"/>
              </a:rPr>
              <a:t>Christian—</a:t>
            </a:r>
          </a:p>
          <a:p>
            <a:pPr marL="169313" lvl="1" indent="0" algn="ctr" eaLnBrk="1" hangingPunct="1">
              <a:spcBef>
                <a:spcPts val="0"/>
              </a:spcBef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9200" b="1" kern="1200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Felix Titling" pitchFamily="82" charset="77"/>
                <a:ea typeface="+mj-ea"/>
                <a:cs typeface="+mj-cs"/>
                <a:sym typeface="Verdana" charset="0"/>
              </a:rPr>
              <a:t>A Different Life!</a:t>
            </a:r>
          </a:p>
        </p:txBody>
      </p:sp>
    </p:spTree>
    <p:extLst>
      <p:ext uri="{BB962C8B-B14F-4D97-AF65-F5344CB8AC3E}">
        <p14:creationId xmlns:p14="http://schemas.microsoft.com/office/powerpoint/2010/main" val="72138383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spcBef>
                <a:spcPts val="0"/>
              </a:spcBef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Would you want people to follow your example in life?</a:t>
            </a:r>
          </a:p>
        </p:txBody>
      </p:sp>
    </p:spTree>
    <p:extLst>
      <p:ext uri="{BB962C8B-B14F-4D97-AF65-F5344CB8AC3E}">
        <p14:creationId xmlns:p14="http://schemas.microsoft.com/office/powerpoint/2010/main" val="374658761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I'm loved by you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  <a:p>
            <a:pPr marL="0" indent="0" algn="ctr" latinLnBrk="1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It's who I am</a:t>
            </a:r>
          </a:p>
        </p:txBody>
      </p:sp>
    </p:spTree>
    <p:extLst>
      <p:ext uri="{BB962C8B-B14F-4D97-AF65-F5344CB8AC3E}">
        <p14:creationId xmlns:p14="http://schemas.microsoft.com/office/powerpoint/2010/main" val="920229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You,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however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have followed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my teaching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,…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 2 Tim. 3:10 ESV</a:t>
            </a:r>
          </a:p>
        </p:txBody>
      </p:sp>
    </p:spTree>
    <p:extLst>
      <p:ext uri="{BB962C8B-B14F-4D97-AF65-F5344CB8AC3E}">
        <p14:creationId xmlns:p14="http://schemas.microsoft.com/office/powerpoint/2010/main" val="100026884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The Bible-where you get truth!</a:t>
            </a:r>
          </a:p>
        </p:txBody>
      </p:sp>
    </p:spTree>
    <p:extLst>
      <p:ext uri="{BB962C8B-B14F-4D97-AF65-F5344CB8AC3E}">
        <p14:creationId xmlns:p14="http://schemas.microsoft.com/office/powerpoint/2010/main" val="16545036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Everyone did what was right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in his own eyes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!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Judges 21:25b ESV </a:t>
            </a:r>
          </a:p>
        </p:txBody>
      </p:sp>
    </p:spTree>
    <p:extLst>
      <p:ext uri="{BB962C8B-B14F-4D97-AF65-F5344CB8AC3E}">
        <p14:creationId xmlns:p14="http://schemas.microsoft.com/office/powerpoint/2010/main" val="382013818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endParaRPr lang="en-US" sz="6200" b="1" dirty="0">
              <a:latin typeface="Calibri" charset="0"/>
              <a:ea typeface="ＭＳ Ｐゴシック" charset="0"/>
              <a:cs typeface="ＭＳ Ｐゴシック" charset="0"/>
              <a:sym typeface="Verdana" charset="0"/>
            </a:endParaRP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my conduct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,…														                     																			            2 Tim. 3:10 ESV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                    			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													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156850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Conduct—living out what we believe as true! </a:t>
            </a:r>
          </a:p>
        </p:txBody>
      </p:sp>
    </p:spTree>
    <p:extLst>
      <p:ext uri="{BB962C8B-B14F-4D97-AF65-F5344CB8AC3E}">
        <p14:creationId xmlns:p14="http://schemas.microsoft.com/office/powerpoint/2010/main" val="87330577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my aim in life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,…													                     														                2 Tim. 3:10 ESV</a:t>
            </a:r>
          </a:p>
        </p:txBody>
      </p:sp>
    </p:spTree>
    <p:extLst>
      <p:ext uri="{BB962C8B-B14F-4D97-AF65-F5344CB8AC3E}">
        <p14:creationId xmlns:p14="http://schemas.microsoft.com/office/powerpoint/2010/main" val="330692971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…do you not know that your body is a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temple of the Holy Spirit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within you, whom you have from God? 												                     														          1 Cor. 6:19 ESV</a:t>
            </a:r>
          </a:p>
        </p:txBody>
      </p:sp>
    </p:spTree>
    <p:extLst>
      <p:ext uri="{BB962C8B-B14F-4D97-AF65-F5344CB8AC3E}">
        <p14:creationId xmlns:p14="http://schemas.microsoft.com/office/powerpoint/2010/main" val="3411233595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You are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not your own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for you were bought with a price. So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glorify God in your body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.  												                     														                 1 Cor. 6:20 ESV</a:t>
            </a:r>
          </a:p>
        </p:txBody>
      </p:sp>
    </p:spTree>
    <p:extLst>
      <p:ext uri="{BB962C8B-B14F-4D97-AF65-F5344CB8AC3E}">
        <p14:creationId xmlns:p14="http://schemas.microsoft.com/office/powerpoint/2010/main" val="158146626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my faith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,…														                     														                    2 Tim. 3:10 ESV</a:t>
            </a:r>
          </a:p>
        </p:txBody>
      </p:sp>
    </p:spTree>
    <p:extLst>
      <p:ext uri="{BB962C8B-B14F-4D97-AF65-F5344CB8AC3E}">
        <p14:creationId xmlns:p14="http://schemas.microsoft.com/office/powerpoint/2010/main" val="119709805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faith comes from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hearing, and hearing through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the Word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of Christ.														                     														           Rom. 10:17 ESV</a:t>
            </a:r>
          </a:p>
        </p:txBody>
      </p:sp>
    </p:spTree>
    <p:extLst>
      <p:ext uri="{BB962C8B-B14F-4D97-AF65-F5344CB8AC3E}">
        <p14:creationId xmlns:p14="http://schemas.microsoft.com/office/powerpoint/2010/main" val="39440229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I've seen many searching for Answers far and wide</a:t>
            </a:r>
          </a:p>
        </p:txBody>
      </p:sp>
    </p:spTree>
    <p:extLst>
      <p:ext uri="{BB962C8B-B14F-4D97-AF65-F5344CB8AC3E}">
        <p14:creationId xmlns:p14="http://schemas.microsoft.com/office/powerpoint/2010/main" val="28216743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…my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patience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my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love,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my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steadfastness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														                         2 Tim. 3:10 ESV</a:t>
            </a:r>
          </a:p>
        </p:txBody>
      </p:sp>
    </p:spTree>
    <p:extLst>
      <p:ext uri="{BB962C8B-B14F-4D97-AF65-F5344CB8AC3E}">
        <p14:creationId xmlns:p14="http://schemas.microsoft.com/office/powerpoint/2010/main" val="76516791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my persecutions and sufferings that happened to me at Antioch, at Iconium, and at Lystra—which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persecutions I endured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; yet from them all the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Lord rescued me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. 														 	 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3:11 ESV</a:t>
            </a:r>
          </a:p>
        </p:txBody>
      </p:sp>
    </p:spTree>
    <p:extLst>
      <p:ext uri="{BB962C8B-B14F-4D97-AF65-F5344CB8AC3E}">
        <p14:creationId xmlns:p14="http://schemas.microsoft.com/office/powerpoint/2010/main" val="204267094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Indeed, all who desire to live a godly life in Christ Jesus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will be persecuted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, 								 	                       														    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2 Tim. 3:12 ESV</a:t>
            </a:r>
          </a:p>
        </p:txBody>
      </p:sp>
    </p:spTree>
    <p:extLst>
      <p:ext uri="{BB962C8B-B14F-4D97-AF65-F5344CB8AC3E}">
        <p14:creationId xmlns:p14="http://schemas.microsoft.com/office/powerpoint/2010/main" val="262967863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If you were of the world, the world would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love you as its own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; but because you are not of the world, but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I chose you 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out of the world, therefore</a:t>
            </a:r>
            <a:r>
              <a:rPr lang="en-US" sz="60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the world hates you.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400" b="1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                                    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John 15:19 ESV</a:t>
            </a:r>
          </a:p>
        </p:txBody>
      </p:sp>
    </p:spTree>
    <p:extLst>
      <p:ext uri="{BB962C8B-B14F-4D97-AF65-F5344CB8AC3E}">
        <p14:creationId xmlns:p14="http://schemas.microsoft.com/office/powerpoint/2010/main" val="396231100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while evil people and imposters will go on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from bad to worse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deceiving and being deceived.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2 Tim. 3:12 ESV</a:t>
            </a:r>
          </a:p>
        </p:txBody>
      </p:sp>
    </p:spTree>
    <p:extLst>
      <p:ext uri="{BB962C8B-B14F-4D97-AF65-F5344CB8AC3E}">
        <p14:creationId xmlns:p14="http://schemas.microsoft.com/office/powerpoint/2010/main" val="4133663631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But as for you,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continue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in what you have learned and have firmly believed, knowing from whom you have learned it.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  2 Tim. 3:14 ESV</a:t>
            </a:r>
          </a:p>
        </p:txBody>
      </p:sp>
    </p:spTree>
    <p:extLst>
      <p:ext uri="{BB962C8B-B14F-4D97-AF65-F5344CB8AC3E}">
        <p14:creationId xmlns:p14="http://schemas.microsoft.com/office/powerpoint/2010/main" val="4850171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 how from childhood you have been acquainted with the sacred writings, which are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able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to make you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wise for salvation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through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faith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in Christ Jesus.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2 Tim. 3:15 ESV</a:t>
            </a:r>
          </a:p>
        </p:txBody>
      </p:sp>
    </p:spTree>
    <p:extLst>
      <p:ext uri="{BB962C8B-B14F-4D97-AF65-F5344CB8AC3E}">
        <p14:creationId xmlns:p14="http://schemas.microsoft.com/office/powerpoint/2010/main" val="413077975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All Scripture is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breathed out by God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…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2 Tim. 3:16 ESV</a:t>
            </a:r>
          </a:p>
        </p:txBody>
      </p:sp>
    </p:spTree>
    <p:extLst>
      <p:ext uri="{BB962C8B-B14F-4D97-AF65-F5344CB8AC3E}">
        <p14:creationId xmlns:p14="http://schemas.microsoft.com/office/powerpoint/2010/main" val="179601251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Hebrews 4:12</a:t>
            </a:r>
          </a:p>
        </p:txBody>
      </p:sp>
    </p:spTree>
    <p:extLst>
      <p:ext uri="{BB962C8B-B14F-4D97-AF65-F5344CB8AC3E}">
        <p14:creationId xmlns:p14="http://schemas.microsoft.com/office/powerpoint/2010/main" val="26276380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All Scripture is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breathed out by God</a:t>
            </a:r>
            <a:r>
              <a:rPr lang="en-US" sz="6000" b="1" dirty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and profitable for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teaching</a:t>
            </a:r>
            <a:r>
              <a:rPr lang="en-US" sz="60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, 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</a:t>
            </a:r>
            <a:r>
              <a:rPr lang="en-US" sz="60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reproof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for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correction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and for </a:t>
            </a:r>
            <a:r>
              <a:rPr lang="en-US" sz="44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training in righteousness</a:t>
            </a: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4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    2 Tim. 3:16 ESV</a:t>
            </a:r>
          </a:p>
        </p:txBody>
      </p:sp>
    </p:spTree>
    <p:extLst>
      <p:ext uri="{BB962C8B-B14F-4D97-AF65-F5344CB8AC3E}">
        <p14:creationId xmlns:p14="http://schemas.microsoft.com/office/powerpoint/2010/main" val="82404853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But I know we're all searching for Answers only you provide</a:t>
            </a:r>
          </a:p>
        </p:txBody>
      </p:sp>
    </p:spTree>
    <p:extLst>
      <p:ext uri="{BB962C8B-B14F-4D97-AF65-F5344CB8AC3E}">
        <p14:creationId xmlns:p14="http://schemas.microsoft.com/office/powerpoint/2010/main" val="20178390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that the man of God may be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complete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, </a:t>
            </a:r>
            <a:r>
              <a:rPr lang="en-US" sz="4800" kern="12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  <a:sym typeface="Verdana" charset="0"/>
              </a:rPr>
              <a:t>equipped</a:t>
            </a:r>
            <a:r>
              <a:rPr lang="en-US" sz="6200" b="1" dirty="0">
                <a:latin typeface="Calibri" charset="0"/>
                <a:ea typeface="ＭＳ Ｐゴシック" charset="0"/>
                <a:cs typeface="ＭＳ Ｐゴシック" charset="0"/>
                <a:sym typeface="Verdana" charset="0"/>
              </a:rPr>
              <a:t> </a:t>
            </a: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for every good work. </a:t>
            </a:r>
          </a:p>
          <a:p>
            <a:pPr marL="169313" lvl="1" indent="0" eaLnBrk="1" hangingPunct="1"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                           2 Tim. 3:17 ESV</a:t>
            </a:r>
          </a:p>
        </p:txBody>
      </p:sp>
    </p:spTree>
    <p:extLst>
      <p:ext uri="{BB962C8B-B14F-4D97-AF65-F5344CB8AC3E}">
        <p14:creationId xmlns:p14="http://schemas.microsoft.com/office/powerpoint/2010/main" val="192892653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spcBef>
                <a:spcPts val="0"/>
              </a:spcBef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As Christians, we have been called to live in stark contrast to the world! 	</a:t>
            </a:r>
          </a:p>
        </p:txBody>
      </p:sp>
    </p:spTree>
    <p:extLst>
      <p:ext uri="{BB962C8B-B14F-4D97-AF65-F5344CB8AC3E}">
        <p14:creationId xmlns:p14="http://schemas.microsoft.com/office/powerpoint/2010/main" val="1962962392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-63500"/>
            <a:ext cx="12192000" cy="6753490"/>
          </a:xfrm>
        </p:spPr>
        <p:txBody>
          <a:bodyPr/>
          <a:lstStyle/>
          <a:p>
            <a:pPr marL="169313" lvl="1" indent="0" algn="ctr" eaLnBrk="1" hangingPunct="1">
              <a:spcBef>
                <a:spcPts val="0"/>
              </a:spcBef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May we glorify the Lord </a:t>
            </a:r>
          </a:p>
          <a:p>
            <a:pPr marL="169313" lvl="1" indent="0" algn="ctr" eaLnBrk="1" hangingPunct="1">
              <a:spcBef>
                <a:spcPts val="0"/>
              </a:spcBef>
              <a:buNone/>
              <a:tabLst>
                <a:tab pos="296297" algn="l"/>
                <a:tab pos="593918" algn="l"/>
                <a:tab pos="891539" algn="l"/>
                <a:tab pos="1189159" algn="l"/>
                <a:tab pos="1486781" algn="l"/>
                <a:tab pos="1784402" algn="l"/>
                <a:tab pos="2082022" algn="l"/>
                <a:tab pos="2379641" algn="l"/>
                <a:tab pos="2677262" algn="l"/>
                <a:tab pos="2974883" algn="l"/>
                <a:tab pos="3272503" algn="l"/>
                <a:tab pos="3570124" algn="l"/>
              </a:tabLst>
              <a:defRPr/>
            </a:pPr>
            <a:r>
              <a:rPr lang="en-US" sz="4800" b="1" kern="1200" dirty="0">
                <a:solidFill>
                  <a:prstClr val="white"/>
                </a:solidFill>
                <a:latin typeface="Felix Titling" pitchFamily="82" charset="77"/>
                <a:sym typeface="Verdana" charset="0"/>
              </a:rPr>
              <a:t>As we walk in this life! </a:t>
            </a:r>
          </a:p>
        </p:txBody>
      </p:sp>
    </p:spTree>
    <p:extLst>
      <p:ext uri="{BB962C8B-B14F-4D97-AF65-F5344CB8AC3E}">
        <p14:creationId xmlns:p14="http://schemas.microsoft.com/office/powerpoint/2010/main" val="248705977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>
              <a:lnSpc>
                <a:spcPct val="90000"/>
              </a:lnSpc>
              <a:spcBef>
                <a:spcPct val="0"/>
              </a:spcBef>
              <a:buNone/>
            </a:pPr>
            <a:r>
              <a:rPr lang="es-SV" sz="6600" b="1" dirty="0">
                <a:solidFill>
                  <a:srgbClr val="FEFF94"/>
                </a:solidFill>
                <a:latin typeface="Felix Titling" pitchFamily="82" charset="77"/>
              </a:rPr>
              <a:t>This is Amazing Grace</a:t>
            </a:r>
            <a:endParaRPr lang="en-US" sz="6600" b="1" dirty="0">
              <a:solidFill>
                <a:srgbClr val="FEFF94"/>
              </a:solidFill>
              <a:latin typeface="Felix Titling" pitchFamily="8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029015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97" tIns="44298" rIns="88597" bIns="44298" anchor="ctr" anchorCtr="1"/>
          <a:lstStyle>
            <a:lvl1pPr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181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63625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3850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defTabSz="10636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eaLnBrk="1" fontAlgn="base" latin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Who breaks the power</a:t>
            </a:r>
          </a:p>
          <a:p>
            <a:pPr marR="0" lvl="0" algn="ctr" defTabSz="914400" eaLnBrk="1" fontAlgn="base" latin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Of sin and darkness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Whose love is mighty </a:t>
            </a:r>
          </a:p>
          <a:p>
            <a:pPr marR="0" lvl="0" algn="ctr" defTabSz="914400" eaLnBrk="1" fontAlgn="base" latin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</a:rPr>
              <a:t>And so much stronger</a:t>
            </a:r>
          </a:p>
        </p:txBody>
      </p:sp>
    </p:spTree>
    <p:extLst>
      <p:ext uri="{BB962C8B-B14F-4D97-AF65-F5344CB8AC3E}">
        <p14:creationId xmlns:p14="http://schemas.microsoft.com/office/powerpoint/2010/main" val="2770643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of Glory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above all kings</a:t>
            </a:r>
          </a:p>
        </p:txBody>
      </p:sp>
    </p:spTree>
    <p:extLst>
      <p:ext uri="{BB962C8B-B14F-4D97-AF65-F5344CB8AC3E}">
        <p14:creationId xmlns:p14="http://schemas.microsoft.com/office/powerpoint/2010/main" val="3000707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Who shakes the whole earth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With holy thunder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And leaves us breathless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In awe and wonder</a:t>
            </a:r>
          </a:p>
        </p:txBody>
      </p:sp>
    </p:spTree>
    <p:extLst>
      <p:ext uri="{BB962C8B-B14F-4D97-AF65-F5344CB8AC3E}">
        <p14:creationId xmlns:p14="http://schemas.microsoft.com/office/powerpoint/2010/main" val="38713899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of Glory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The King above all kings</a:t>
            </a:r>
          </a:p>
        </p:txBody>
      </p:sp>
    </p:spTree>
    <p:extLst>
      <p:ext uri="{BB962C8B-B14F-4D97-AF65-F5344CB8AC3E}">
        <p14:creationId xmlns:p14="http://schemas.microsoft.com/office/powerpoint/2010/main" val="42938794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noFill/>
          <a:ln/>
        </p:spPr>
        <p:txBody>
          <a:bodyPr anchor="ctr" anchorCtr="1"/>
          <a:lstStyle/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 is amazing grace</a:t>
            </a:r>
          </a:p>
          <a:p>
            <a:pPr marL="0" indent="0" algn="ctr" defTabSz="914400" latinLnBrk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This is unfailing love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You would take my place</a:t>
            </a:r>
            <a:b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EFF94"/>
                </a:solidFill>
                <a:latin typeface="Felix Titling" pitchFamily="82" charset="77"/>
                <a:cs typeface="Arial" panose="020B0604020202020204" pitchFamily="34" charset="0"/>
              </a:rPr>
              <a:t>That You would bear my cross </a:t>
            </a:r>
          </a:p>
        </p:txBody>
      </p:sp>
    </p:spTree>
    <p:extLst>
      <p:ext uri="{BB962C8B-B14F-4D97-AF65-F5344CB8AC3E}">
        <p14:creationId xmlns:p14="http://schemas.microsoft.com/office/powerpoint/2010/main" val="315606861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636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20423</TotalTime>
  <Words>1971</Words>
  <Application>Microsoft Macintosh PowerPoint</Application>
  <PresentationFormat>Panorámica</PresentationFormat>
  <Paragraphs>239</Paragraphs>
  <Slides>114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114</vt:i4>
      </vt:variant>
    </vt:vector>
  </HeadingPairs>
  <TitlesOfParts>
    <vt:vector size="128" baseType="lpstr">
      <vt:lpstr>Arial</vt:lpstr>
      <vt:lpstr>Calibri</vt:lpstr>
      <vt:lpstr>Calibri Light</vt:lpstr>
      <vt:lpstr>Felix Titling</vt:lpstr>
      <vt:lpstr>Gill Sans</vt:lpstr>
      <vt:lpstr>3_Default Design</vt:lpstr>
      <vt:lpstr>1_Default Design</vt:lpstr>
      <vt:lpstr>Bullets</vt:lpstr>
      <vt:lpstr>Office Theme</vt:lpstr>
      <vt:lpstr>3_Office Theme</vt:lpstr>
      <vt:lpstr>1_Office Theme</vt:lpstr>
      <vt:lpstr>5_Default Design</vt:lpstr>
      <vt:lpstr>4_Default Design</vt:lpstr>
      <vt:lpstr>2_Default Design</vt:lpstr>
      <vt:lpstr>Presentación de PowerPoint</vt:lpstr>
      <vt:lpstr>Good Good Father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Greetings and  family matters</vt:lpstr>
      <vt:lpstr>Tithes and offerings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I'll bring you more than a song For a song in itself Is not what you have required</vt:lpstr>
      <vt:lpstr>You search much deeper within Through the way things appear You're looking into my heart</vt:lpstr>
      <vt:lpstr>I'm coming back to The heart of worship And it's all about you, It's all about you, Jesus</vt:lpstr>
      <vt:lpstr>I'm sorry, Lord  For the thing I've made it When it's all about you It's all about you, Jesus</vt:lpstr>
      <vt:lpstr>King of endless worth No one could express How much you deserve</vt:lpstr>
      <vt:lpstr>Though I'm weak and poor All I have is yours Every single breath</vt:lpstr>
      <vt:lpstr>I'll bring you more than a song For a song in itself Is not what you have required</vt:lpstr>
      <vt:lpstr>You search much deeper within Through the way things appear You're looking into my heart</vt:lpstr>
      <vt:lpstr>I'm coming back to The heart of worship And it's all about you, It's all about you, Jesus</vt:lpstr>
      <vt:lpstr>I'm sorry, Lord  For the thing I've made it When it's all about you It's all about you, Jesus</vt:lpstr>
      <vt:lpstr>I'm coming back to The heart of worship And it's all about you, It's all about you, Jesus</vt:lpstr>
      <vt:lpstr>I'm sorry, Lord  For the thing I've made it When it's all about you It's all about you, Jesus</vt:lpstr>
      <vt:lpstr>Presentación de PowerPoint</vt:lpstr>
      <vt:lpstr>Reading of the spalm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Lighthouse</dc:title>
  <dc:creator>Frank</dc:creator>
  <cp:lastModifiedBy>Francisco Magana Ayala</cp:lastModifiedBy>
  <cp:revision>136</cp:revision>
  <dcterms:created xsi:type="dcterms:W3CDTF">2015-07-25T20:50:10Z</dcterms:created>
  <dcterms:modified xsi:type="dcterms:W3CDTF">2023-12-30T16:26:14Z</dcterms:modified>
</cp:coreProperties>
</file>