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g" ContentType="vide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5797" r:id="rId2"/>
    <p:sldMasterId id="2147486113" r:id="rId3"/>
    <p:sldMasterId id="2147486149" r:id="rId4"/>
    <p:sldMasterId id="2147486161" r:id="rId5"/>
    <p:sldMasterId id="2147486173" r:id="rId6"/>
    <p:sldMasterId id="2147486197" r:id="rId7"/>
    <p:sldMasterId id="2147486209" r:id="rId8"/>
    <p:sldMasterId id="2147486221" r:id="rId9"/>
  </p:sldMasterIdLst>
  <p:notesMasterIdLst>
    <p:notesMasterId r:id="rId120"/>
  </p:notesMasterIdLst>
  <p:sldIdLst>
    <p:sldId id="2038" r:id="rId10"/>
    <p:sldId id="2078" r:id="rId11"/>
    <p:sldId id="2079" r:id="rId12"/>
    <p:sldId id="2080" r:id="rId13"/>
    <p:sldId id="2081" r:id="rId14"/>
    <p:sldId id="2082" r:id="rId15"/>
    <p:sldId id="2083" r:id="rId16"/>
    <p:sldId id="2084" r:id="rId17"/>
    <p:sldId id="2085" r:id="rId18"/>
    <p:sldId id="2086" r:id="rId19"/>
    <p:sldId id="2087" r:id="rId20"/>
    <p:sldId id="2088" r:id="rId21"/>
    <p:sldId id="274" r:id="rId22"/>
    <p:sldId id="272" r:id="rId23"/>
    <p:sldId id="271" r:id="rId24"/>
    <p:sldId id="273" r:id="rId25"/>
    <p:sldId id="275" r:id="rId26"/>
    <p:sldId id="280" r:id="rId27"/>
    <p:sldId id="281" r:id="rId28"/>
    <p:sldId id="282" r:id="rId29"/>
    <p:sldId id="283" r:id="rId30"/>
    <p:sldId id="286" r:id="rId31"/>
    <p:sldId id="287" r:id="rId32"/>
    <p:sldId id="284" r:id="rId33"/>
    <p:sldId id="288" r:id="rId34"/>
    <p:sldId id="289" r:id="rId35"/>
    <p:sldId id="2089" r:id="rId36"/>
    <p:sldId id="2039" r:id="rId37"/>
    <p:sldId id="2040" r:id="rId38"/>
    <p:sldId id="692" r:id="rId39"/>
    <p:sldId id="693" r:id="rId40"/>
    <p:sldId id="277" r:id="rId41"/>
    <p:sldId id="694" r:id="rId42"/>
    <p:sldId id="695" r:id="rId43"/>
    <p:sldId id="405" r:id="rId44"/>
    <p:sldId id="406" r:id="rId45"/>
    <p:sldId id="407" r:id="rId46"/>
    <p:sldId id="408" r:id="rId47"/>
    <p:sldId id="696" r:id="rId48"/>
    <p:sldId id="410" r:id="rId49"/>
    <p:sldId id="409" r:id="rId50"/>
    <p:sldId id="411" r:id="rId51"/>
    <p:sldId id="697" r:id="rId52"/>
    <p:sldId id="698" r:id="rId53"/>
    <p:sldId id="1557" r:id="rId54"/>
    <p:sldId id="1558" r:id="rId55"/>
    <p:sldId id="1559" r:id="rId56"/>
    <p:sldId id="1560" r:id="rId57"/>
    <p:sldId id="1561" r:id="rId58"/>
    <p:sldId id="1562" r:id="rId59"/>
    <p:sldId id="1563" r:id="rId60"/>
    <p:sldId id="1566" r:id="rId61"/>
    <p:sldId id="1567" r:id="rId62"/>
    <p:sldId id="1564" r:id="rId63"/>
    <p:sldId id="1565" r:id="rId64"/>
    <p:sldId id="1568" r:id="rId65"/>
    <p:sldId id="1569" r:id="rId66"/>
    <p:sldId id="1570" r:id="rId67"/>
    <p:sldId id="1571" r:id="rId68"/>
    <p:sldId id="1572" r:id="rId69"/>
    <p:sldId id="1573" r:id="rId70"/>
    <p:sldId id="1574" r:id="rId71"/>
    <p:sldId id="1575" r:id="rId72"/>
    <p:sldId id="1576" r:id="rId73"/>
    <p:sldId id="2036" r:id="rId74"/>
    <p:sldId id="324" r:id="rId75"/>
    <p:sldId id="1535" r:id="rId76"/>
    <p:sldId id="1694" r:id="rId77"/>
    <p:sldId id="1843" r:id="rId78"/>
    <p:sldId id="1822" r:id="rId79"/>
    <p:sldId id="2057" r:id="rId80"/>
    <p:sldId id="2058" r:id="rId81"/>
    <p:sldId id="1844" r:id="rId82"/>
    <p:sldId id="1845" r:id="rId83"/>
    <p:sldId id="1846" r:id="rId84"/>
    <p:sldId id="1847" r:id="rId85"/>
    <p:sldId id="2059" r:id="rId86"/>
    <p:sldId id="2060" r:id="rId87"/>
    <p:sldId id="2061" r:id="rId88"/>
    <p:sldId id="1848" r:id="rId89"/>
    <p:sldId id="2062" r:id="rId90"/>
    <p:sldId id="1849" r:id="rId91"/>
    <p:sldId id="1850" r:id="rId92"/>
    <p:sldId id="1851" r:id="rId93"/>
    <p:sldId id="1852" r:id="rId94"/>
    <p:sldId id="2063" r:id="rId95"/>
    <p:sldId id="1854" r:id="rId96"/>
    <p:sldId id="2064" r:id="rId97"/>
    <p:sldId id="1853" r:id="rId98"/>
    <p:sldId id="2065" r:id="rId99"/>
    <p:sldId id="2049" r:id="rId100"/>
    <p:sldId id="257" r:id="rId101"/>
    <p:sldId id="258" r:id="rId102"/>
    <p:sldId id="2066" r:id="rId103"/>
    <p:sldId id="259" r:id="rId104"/>
    <p:sldId id="260" r:id="rId105"/>
    <p:sldId id="2067" r:id="rId106"/>
    <p:sldId id="265" r:id="rId107"/>
    <p:sldId id="2070" r:id="rId108"/>
    <p:sldId id="2069" r:id="rId109"/>
    <p:sldId id="2071" r:id="rId110"/>
    <p:sldId id="2068" r:id="rId111"/>
    <p:sldId id="2072" r:id="rId112"/>
    <p:sldId id="2076" r:id="rId113"/>
    <p:sldId id="2073" r:id="rId114"/>
    <p:sldId id="2074" r:id="rId115"/>
    <p:sldId id="2077" r:id="rId116"/>
    <p:sldId id="2075" r:id="rId117"/>
    <p:sldId id="2035" r:id="rId118"/>
    <p:sldId id="1769" r:id="rId1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63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868" autoAdjust="0"/>
    <p:restoredTop sz="94660"/>
  </p:normalViewPr>
  <p:slideViewPr>
    <p:cSldViewPr snapToGrid="0">
      <p:cViewPr varScale="1">
        <p:scale>
          <a:sx n="61" d="100"/>
          <a:sy n="61" d="100"/>
        </p:scale>
        <p:origin x="248" y="15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117" Type="http://schemas.openxmlformats.org/officeDocument/2006/relationships/slide" Target="slides/slide108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112" Type="http://schemas.openxmlformats.org/officeDocument/2006/relationships/slide" Target="slides/slide103.xml"/><Relationship Id="rId16" Type="http://schemas.openxmlformats.org/officeDocument/2006/relationships/slide" Target="slides/slide7.xml"/><Relationship Id="rId107" Type="http://schemas.openxmlformats.org/officeDocument/2006/relationships/slide" Target="slides/slide98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102" Type="http://schemas.openxmlformats.org/officeDocument/2006/relationships/slide" Target="slides/slide93.xml"/><Relationship Id="rId12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113" Type="http://schemas.openxmlformats.org/officeDocument/2006/relationships/slide" Target="slides/slide104.xml"/><Relationship Id="rId118" Type="http://schemas.openxmlformats.org/officeDocument/2006/relationships/slide" Target="slides/slide109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59" Type="http://schemas.openxmlformats.org/officeDocument/2006/relationships/slide" Target="slides/slide50.xml"/><Relationship Id="rId103" Type="http://schemas.openxmlformats.org/officeDocument/2006/relationships/slide" Target="slides/slide94.xml"/><Relationship Id="rId108" Type="http://schemas.openxmlformats.org/officeDocument/2006/relationships/slide" Target="slides/slide99.xml"/><Relationship Id="rId124" Type="http://schemas.openxmlformats.org/officeDocument/2006/relationships/tableStyles" Target="tableStyles.xml"/><Relationship Id="rId54" Type="http://schemas.openxmlformats.org/officeDocument/2006/relationships/slide" Target="slides/slide45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49" Type="http://schemas.openxmlformats.org/officeDocument/2006/relationships/slide" Target="slides/slide40.xml"/><Relationship Id="rId114" Type="http://schemas.openxmlformats.org/officeDocument/2006/relationships/slide" Target="slides/slide105.xml"/><Relationship Id="rId119" Type="http://schemas.openxmlformats.org/officeDocument/2006/relationships/slide" Target="slides/slide110.xml"/><Relationship Id="rId44" Type="http://schemas.openxmlformats.org/officeDocument/2006/relationships/slide" Target="slides/slide35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109" Type="http://schemas.openxmlformats.org/officeDocument/2006/relationships/slide" Target="slides/slide10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slide" Target="slides/slide88.xml"/><Relationship Id="rId104" Type="http://schemas.openxmlformats.org/officeDocument/2006/relationships/slide" Target="slides/slide95.xml"/><Relationship Id="rId120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slide" Target="slides/slide78.xml"/><Relationship Id="rId110" Type="http://schemas.openxmlformats.org/officeDocument/2006/relationships/slide" Target="slides/slide101.xml"/><Relationship Id="rId115" Type="http://schemas.openxmlformats.org/officeDocument/2006/relationships/slide" Target="slides/slide106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56" Type="http://schemas.openxmlformats.org/officeDocument/2006/relationships/slide" Target="slides/slide47.xml"/><Relationship Id="rId77" Type="http://schemas.openxmlformats.org/officeDocument/2006/relationships/slide" Target="slides/slide68.xml"/><Relationship Id="rId100" Type="http://schemas.openxmlformats.org/officeDocument/2006/relationships/slide" Target="slides/slide91.xml"/><Relationship Id="rId105" Type="http://schemas.openxmlformats.org/officeDocument/2006/relationships/slide" Target="slides/slide9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93" Type="http://schemas.openxmlformats.org/officeDocument/2006/relationships/slide" Target="slides/slide84.xml"/><Relationship Id="rId98" Type="http://schemas.openxmlformats.org/officeDocument/2006/relationships/slide" Target="slides/slide89.xml"/><Relationship Id="rId12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6.xml"/><Relationship Id="rId46" Type="http://schemas.openxmlformats.org/officeDocument/2006/relationships/slide" Target="slides/slide37.xml"/><Relationship Id="rId67" Type="http://schemas.openxmlformats.org/officeDocument/2006/relationships/slide" Target="slides/slide58.xml"/><Relationship Id="rId116" Type="http://schemas.openxmlformats.org/officeDocument/2006/relationships/slide" Target="slides/slide10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62" Type="http://schemas.openxmlformats.org/officeDocument/2006/relationships/slide" Target="slides/slide53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111" Type="http://schemas.openxmlformats.org/officeDocument/2006/relationships/slide" Target="slides/slide102.xml"/><Relationship Id="rId15" Type="http://schemas.openxmlformats.org/officeDocument/2006/relationships/slide" Target="slides/slide6.xml"/><Relationship Id="rId36" Type="http://schemas.openxmlformats.org/officeDocument/2006/relationships/slide" Target="slides/slide27.xml"/><Relationship Id="rId57" Type="http://schemas.openxmlformats.org/officeDocument/2006/relationships/slide" Target="slides/slide48.xml"/><Relationship Id="rId106" Type="http://schemas.openxmlformats.org/officeDocument/2006/relationships/slide" Target="slides/slide97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52" Type="http://schemas.openxmlformats.org/officeDocument/2006/relationships/slide" Target="slides/slide43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94" Type="http://schemas.openxmlformats.org/officeDocument/2006/relationships/slide" Target="slides/slide85.xml"/><Relationship Id="rId99" Type="http://schemas.openxmlformats.org/officeDocument/2006/relationships/slide" Target="slides/slide90.xml"/><Relationship Id="rId101" Type="http://schemas.openxmlformats.org/officeDocument/2006/relationships/slide" Target="slides/slide92.xml"/><Relationship Id="rId1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3F532-4ADD-42EF-83DC-816694B245D5}" type="datetimeFigureOut">
              <a:rPr lang="es-SV" smtClean="0"/>
              <a:t>13/12/23</a:t>
            </a:fld>
            <a:endParaRPr lang="es-S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S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6FEEF7-D4FA-4BC4-9D93-F083024B9CEF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288398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865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303"/>
            <a:ext cx="9144000" cy="1654968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9107E0-3CC6-4037-8F96-71725EE551BC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759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852088-8377-498E-A74B-CD9B0D1407E2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915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730" y="275167"/>
            <a:ext cx="2743729" cy="58512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542" y="275167"/>
            <a:ext cx="8104188" cy="585126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81D3CE-507C-46B1-A340-54E8BDD5F2A7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373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865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303"/>
            <a:ext cx="9144000" cy="1654968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7A887A-AD76-43FF-A086-27EEB14A0014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710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E973E0-9FF9-4647-A09B-BD08254C87F9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0266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116" y="1709208"/>
            <a:ext cx="10515864" cy="2853532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116" y="4589199"/>
            <a:ext cx="10515864" cy="1500188"/>
          </a:xfrm>
        </p:spPr>
        <p:txBody>
          <a:bodyPr/>
          <a:lstStyle>
            <a:lvl1pPr marL="0" indent="0">
              <a:buNone/>
              <a:defRPr sz="2000"/>
            </a:lvl1pPr>
            <a:lvl2pPr marL="380985" indent="0">
              <a:buNone/>
              <a:defRPr sz="1667"/>
            </a:lvl2pPr>
            <a:lvl3pPr marL="761970" indent="0">
              <a:buNone/>
              <a:defRPr sz="1500"/>
            </a:lvl3pPr>
            <a:lvl4pPr marL="1142954" indent="0">
              <a:buNone/>
              <a:defRPr sz="1333"/>
            </a:lvl4pPr>
            <a:lvl5pPr marL="1523939" indent="0">
              <a:buNone/>
              <a:defRPr sz="1333"/>
            </a:lvl5pPr>
            <a:lvl6pPr marL="1904924" indent="0">
              <a:buNone/>
              <a:defRPr sz="1333"/>
            </a:lvl6pPr>
            <a:lvl7pPr marL="2285909" indent="0">
              <a:buNone/>
              <a:defRPr sz="1333"/>
            </a:lvl7pPr>
            <a:lvl8pPr marL="2666893" indent="0">
              <a:buNone/>
              <a:defRPr sz="1333"/>
            </a:lvl8pPr>
            <a:lvl9pPr marL="30478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50012D-0645-4035-BEDE-12CE43FC7B69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3062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865" y="1599407"/>
            <a:ext cx="5422635" cy="45270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9500" y="1599407"/>
            <a:ext cx="5422636" cy="45270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024B31-69C6-4247-AE7A-F8AE308A6357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246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53" y="365125"/>
            <a:ext cx="1051586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52" y="1681427"/>
            <a:ext cx="5158052" cy="82417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52" y="2505604"/>
            <a:ext cx="5158052" cy="3684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729" y="1681427"/>
            <a:ext cx="5183188" cy="82417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729" y="2505604"/>
            <a:ext cx="5183188" cy="3684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0D987C-635C-4951-B013-B2D0F0D5D18A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3478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621B9C-A0F2-45EF-9829-57069BFCD6B1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6872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53612F-45DF-47CA-BBC3-E225799D2DE6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436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53" y="457729"/>
            <a:ext cx="3931708" cy="1599407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6896"/>
            <a:ext cx="6172729" cy="4873625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53" y="2057136"/>
            <a:ext cx="3931708" cy="3811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38AAEF-070A-4F86-9EB1-2B181B15639F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756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66E2A9-771C-446C-BAE2-572F41FC7292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2281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53" y="457729"/>
            <a:ext cx="3931708" cy="1599407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6896"/>
            <a:ext cx="6172729" cy="4873625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lang="es-S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53" y="2057136"/>
            <a:ext cx="3931708" cy="3811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5D415F-F7C8-4083-82FE-5510351EDE73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249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831318-BE3E-40F7-8E9C-923755F934B2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9759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729" y="275167"/>
            <a:ext cx="2742407" cy="58512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866" y="275167"/>
            <a:ext cx="8102864" cy="585126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0CF564-3637-4428-A99F-DE8412612C32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0391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806" y="2130848"/>
            <a:ext cx="10364391" cy="1470050"/>
          </a:xfrm>
          <a:prstGeom prst="rect">
            <a:avLst/>
          </a:prstGeom>
        </p:spPr>
        <p:txBody>
          <a:bodyPr lIns="76529" tIns="38264" rIns="76529" bIns="3826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099" y="3886647"/>
            <a:ext cx="8533805" cy="1752452"/>
          </a:xfrm>
        </p:spPr>
        <p:txBody>
          <a:bodyPr/>
          <a:lstStyle>
            <a:lvl1pPr marL="0" indent="0" algn="ctr">
              <a:buNone/>
              <a:defRPr/>
            </a:lvl1pPr>
            <a:lvl2pPr marL="382646" indent="0" algn="ctr">
              <a:buNone/>
              <a:defRPr/>
            </a:lvl2pPr>
            <a:lvl3pPr marL="765291" indent="0" algn="ctr">
              <a:buNone/>
              <a:defRPr/>
            </a:lvl3pPr>
            <a:lvl4pPr marL="1147937" indent="0" algn="ctr">
              <a:buNone/>
              <a:defRPr/>
            </a:lvl4pPr>
            <a:lvl5pPr marL="1530584" indent="0" algn="ctr">
              <a:buNone/>
              <a:defRPr/>
            </a:lvl5pPr>
            <a:lvl6pPr marL="1913228" indent="0" algn="ctr">
              <a:buNone/>
              <a:defRPr/>
            </a:lvl6pPr>
            <a:lvl7pPr marL="2295874" indent="0" algn="ctr">
              <a:buNone/>
              <a:defRPr/>
            </a:lvl7pPr>
            <a:lvl8pPr marL="2678521" indent="0" algn="ctr">
              <a:buNone/>
              <a:defRPr/>
            </a:lvl8pPr>
            <a:lvl9pPr marL="306116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966288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7" y="274588"/>
            <a:ext cx="10971609" cy="1143000"/>
          </a:xfrm>
          <a:prstGeom prst="rect">
            <a:avLst/>
          </a:prstGeom>
        </p:spPr>
        <p:txBody>
          <a:bodyPr lIns="76529" tIns="38264" rIns="76529" bIns="3826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077590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18" y="4406802"/>
            <a:ext cx="10362902" cy="1361777"/>
          </a:xfrm>
          <a:prstGeom prst="rect">
            <a:avLst/>
          </a:prstGeom>
        </p:spPr>
        <p:txBody>
          <a:bodyPr lIns="76529" tIns="38264" rIns="76529" bIns="38264" anchor="t"/>
          <a:lstStyle>
            <a:lvl1pPr algn="l">
              <a:defRPr sz="3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18" y="2906614"/>
            <a:ext cx="10362902" cy="1500188"/>
          </a:xfrm>
        </p:spPr>
        <p:txBody>
          <a:bodyPr anchor="b"/>
          <a:lstStyle>
            <a:lvl1pPr marL="0" indent="0">
              <a:buNone/>
              <a:defRPr sz="1700"/>
            </a:lvl1pPr>
            <a:lvl2pPr marL="382646" indent="0">
              <a:buNone/>
              <a:defRPr sz="1500"/>
            </a:lvl2pPr>
            <a:lvl3pPr marL="765291" indent="0">
              <a:buNone/>
              <a:defRPr sz="1300"/>
            </a:lvl3pPr>
            <a:lvl4pPr marL="1147937" indent="0">
              <a:buNone/>
              <a:defRPr sz="1200"/>
            </a:lvl4pPr>
            <a:lvl5pPr marL="1530584" indent="0">
              <a:buNone/>
              <a:defRPr sz="1200"/>
            </a:lvl5pPr>
            <a:lvl6pPr marL="1913228" indent="0">
              <a:buNone/>
              <a:defRPr sz="1200"/>
            </a:lvl6pPr>
            <a:lvl7pPr marL="2295874" indent="0">
              <a:buNone/>
              <a:defRPr sz="1200"/>
            </a:lvl7pPr>
            <a:lvl8pPr marL="2678521" indent="0">
              <a:buNone/>
              <a:defRPr sz="1200"/>
            </a:lvl8pPr>
            <a:lvl9pPr marL="306116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653670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7" y="274588"/>
            <a:ext cx="10971609" cy="1143000"/>
          </a:xfrm>
          <a:prstGeom prst="rect">
            <a:avLst/>
          </a:prstGeom>
        </p:spPr>
        <p:txBody>
          <a:bodyPr lIns="76529" tIns="38264" rIns="76529" bIns="3826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0625" y="892969"/>
            <a:ext cx="4833938" cy="50720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7438" y="892969"/>
            <a:ext cx="4833938" cy="50720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6258424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7" y="274588"/>
            <a:ext cx="10971609" cy="1143000"/>
          </a:xfrm>
          <a:prstGeom prst="rect">
            <a:avLst/>
          </a:prstGeom>
        </p:spPr>
        <p:txBody>
          <a:bodyPr lIns="76529" tIns="38264" rIns="76529" bIns="38264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197" y="1534792"/>
            <a:ext cx="5386090" cy="639588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2646" indent="0">
              <a:buNone/>
              <a:defRPr sz="1700" b="1"/>
            </a:lvl2pPr>
            <a:lvl3pPr marL="765291" indent="0">
              <a:buNone/>
              <a:defRPr sz="1500" b="1"/>
            </a:lvl3pPr>
            <a:lvl4pPr marL="1147937" indent="0">
              <a:buNone/>
              <a:defRPr sz="1300" b="1"/>
            </a:lvl4pPr>
            <a:lvl5pPr marL="1530584" indent="0">
              <a:buNone/>
              <a:defRPr sz="1300" b="1"/>
            </a:lvl5pPr>
            <a:lvl6pPr marL="1913228" indent="0">
              <a:buNone/>
              <a:defRPr sz="1300" b="1"/>
            </a:lvl6pPr>
            <a:lvl7pPr marL="2295874" indent="0">
              <a:buNone/>
              <a:defRPr sz="1300" b="1"/>
            </a:lvl7pPr>
            <a:lvl8pPr marL="2678521" indent="0">
              <a:buNone/>
              <a:defRPr sz="1300" b="1"/>
            </a:lvl8pPr>
            <a:lvl9pPr marL="3061166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197" y="2174380"/>
            <a:ext cx="5386090" cy="3951387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740" y="1534792"/>
            <a:ext cx="5389066" cy="639588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2646" indent="0">
              <a:buNone/>
              <a:defRPr sz="1700" b="1"/>
            </a:lvl2pPr>
            <a:lvl3pPr marL="765291" indent="0">
              <a:buNone/>
              <a:defRPr sz="1500" b="1"/>
            </a:lvl3pPr>
            <a:lvl4pPr marL="1147937" indent="0">
              <a:buNone/>
              <a:defRPr sz="1300" b="1"/>
            </a:lvl4pPr>
            <a:lvl5pPr marL="1530584" indent="0">
              <a:buNone/>
              <a:defRPr sz="1300" b="1"/>
            </a:lvl5pPr>
            <a:lvl6pPr marL="1913228" indent="0">
              <a:buNone/>
              <a:defRPr sz="1300" b="1"/>
            </a:lvl6pPr>
            <a:lvl7pPr marL="2295874" indent="0">
              <a:buNone/>
              <a:defRPr sz="1300" b="1"/>
            </a:lvl7pPr>
            <a:lvl8pPr marL="2678521" indent="0">
              <a:buNone/>
              <a:defRPr sz="1300" b="1"/>
            </a:lvl8pPr>
            <a:lvl9pPr marL="3061166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740" y="2174380"/>
            <a:ext cx="5389066" cy="3951387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311607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7" y="274588"/>
            <a:ext cx="10971609" cy="1143000"/>
          </a:xfrm>
          <a:prstGeom prst="rect">
            <a:avLst/>
          </a:prstGeom>
        </p:spPr>
        <p:txBody>
          <a:bodyPr lIns="76529" tIns="38264" rIns="76529" bIns="38264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830823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404903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116" y="1709208"/>
            <a:ext cx="10515864" cy="2853532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116" y="4589199"/>
            <a:ext cx="10515864" cy="1500188"/>
          </a:xfrm>
        </p:spPr>
        <p:txBody>
          <a:bodyPr/>
          <a:lstStyle>
            <a:lvl1pPr marL="0" indent="0">
              <a:buNone/>
              <a:defRPr sz="2000"/>
            </a:lvl1pPr>
            <a:lvl2pPr marL="380985" indent="0">
              <a:buNone/>
              <a:defRPr sz="1667"/>
            </a:lvl2pPr>
            <a:lvl3pPr marL="761970" indent="0">
              <a:buNone/>
              <a:defRPr sz="1500"/>
            </a:lvl3pPr>
            <a:lvl4pPr marL="1142954" indent="0">
              <a:buNone/>
              <a:defRPr sz="1333"/>
            </a:lvl4pPr>
            <a:lvl5pPr marL="1523939" indent="0">
              <a:buNone/>
              <a:defRPr sz="1333"/>
            </a:lvl5pPr>
            <a:lvl6pPr marL="1904924" indent="0">
              <a:buNone/>
              <a:defRPr sz="1333"/>
            </a:lvl6pPr>
            <a:lvl7pPr marL="2285909" indent="0">
              <a:buNone/>
              <a:defRPr sz="1333"/>
            </a:lvl7pPr>
            <a:lvl8pPr marL="2666893" indent="0">
              <a:buNone/>
              <a:defRPr sz="1333"/>
            </a:lvl8pPr>
            <a:lvl9pPr marL="30478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D276BF-1DFC-49FD-90F7-269625D9347A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2679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7" y="273473"/>
            <a:ext cx="4010918" cy="1161975"/>
          </a:xfrm>
          <a:prstGeom prst="rect">
            <a:avLst/>
          </a:prstGeom>
        </p:spPr>
        <p:txBody>
          <a:bodyPr lIns="76529" tIns="38264" rIns="76529" bIns="38264" anchor="b"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967" y="273473"/>
            <a:ext cx="6814839" cy="5852293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197" y="1435448"/>
            <a:ext cx="4010918" cy="4690318"/>
          </a:xfrm>
        </p:spPr>
        <p:txBody>
          <a:bodyPr/>
          <a:lstStyle>
            <a:lvl1pPr marL="0" indent="0">
              <a:buNone/>
              <a:defRPr sz="1200"/>
            </a:lvl1pPr>
            <a:lvl2pPr marL="382646" indent="0">
              <a:buNone/>
              <a:defRPr sz="1000"/>
            </a:lvl2pPr>
            <a:lvl3pPr marL="765291" indent="0">
              <a:buNone/>
              <a:defRPr sz="800"/>
            </a:lvl3pPr>
            <a:lvl4pPr marL="1147937" indent="0">
              <a:buNone/>
              <a:defRPr sz="700"/>
            </a:lvl4pPr>
            <a:lvl5pPr marL="1530584" indent="0">
              <a:buNone/>
              <a:defRPr sz="700"/>
            </a:lvl5pPr>
            <a:lvl6pPr marL="1913228" indent="0">
              <a:buNone/>
              <a:defRPr sz="700"/>
            </a:lvl6pPr>
            <a:lvl7pPr marL="2295874" indent="0">
              <a:buNone/>
              <a:defRPr sz="700"/>
            </a:lvl7pPr>
            <a:lvl8pPr marL="2678521" indent="0">
              <a:buNone/>
              <a:defRPr sz="700"/>
            </a:lvl8pPr>
            <a:lvl9pPr marL="3061166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562331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182" y="4800825"/>
            <a:ext cx="7314903" cy="567036"/>
          </a:xfrm>
          <a:prstGeom prst="rect">
            <a:avLst/>
          </a:prstGeom>
        </p:spPr>
        <p:txBody>
          <a:bodyPr lIns="76529" tIns="38264" rIns="76529" bIns="38264" anchor="b"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182" y="612802"/>
            <a:ext cx="7314903" cy="4114353"/>
          </a:xfrm>
        </p:spPr>
        <p:txBody>
          <a:bodyPr/>
          <a:lstStyle>
            <a:lvl1pPr marL="0" indent="0">
              <a:buNone/>
              <a:defRPr sz="2700"/>
            </a:lvl1pPr>
            <a:lvl2pPr marL="382646" indent="0">
              <a:buNone/>
              <a:defRPr sz="2400"/>
            </a:lvl2pPr>
            <a:lvl3pPr marL="765291" indent="0">
              <a:buNone/>
              <a:defRPr sz="2000"/>
            </a:lvl3pPr>
            <a:lvl4pPr marL="1147937" indent="0">
              <a:buNone/>
              <a:defRPr sz="1700"/>
            </a:lvl4pPr>
            <a:lvl5pPr marL="1530584" indent="0">
              <a:buNone/>
              <a:defRPr sz="1700"/>
            </a:lvl5pPr>
            <a:lvl6pPr marL="1913228" indent="0">
              <a:buNone/>
              <a:defRPr sz="1700"/>
            </a:lvl6pPr>
            <a:lvl7pPr marL="2295874" indent="0">
              <a:buNone/>
              <a:defRPr sz="1700"/>
            </a:lvl7pPr>
            <a:lvl8pPr marL="2678521" indent="0">
              <a:buNone/>
              <a:defRPr sz="1700"/>
            </a:lvl8pPr>
            <a:lvl9pPr marL="3061166" indent="0">
              <a:buNone/>
              <a:defRPr sz="1700"/>
            </a:lvl9pPr>
          </a:lstStyle>
          <a:p>
            <a:pPr lvl="0"/>
            <a:endParaRPr lang="en-US" noProof="0" dirty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182" y="5367859"/>
            <a:ext cx="7314903" cy="804788"/>
          </a:xfrm>
        </p:spPr>
        <p:txBody>
          <a:bodyPr/>
          <a:lstStyle>
            <a:lvl1pPr marL="0" indent="0">
              <a:buNone/>
              <a:defRPr sz="1200"/>
            </a:lvl1pPr>
            <a:lvl2pPr marL="382646" indent="0">
              <a:buNone/>
              <a:defRPr sz="1000"/>
            </a:lvl2pPr>
            <a:lvl3pPr marL="765291" indent="0">
              <a:buNone/>
              <a:defRPr sz="800"/>
            </a:lvl3pPr>
            <a:lvl4pPr marL="1147937" indent="0">
              <a:buNone/>
              <a:defRPr sz="700"/>
            </a:lvl4pPr>
            <a:lvl5pPr marL="1530584" indent="0">
              <a:buNone/>
              <a:defRPr sz="700"/>
            </a:lvl5pPr>
            <a:lvl6pPr marL="1913228" indent="0">
              <a:buNone/>
              <a:defRPr sz="700"/>
            </a:lvl6pPr>
            <a:lvl7pPr marL="2295874" indent="0">
              <a:buNone/>
              <a:defRPr sz="700"/>
            </a:lvl7pPr>
            <a:lvl8pPr marL="2678521" indent="0">
              <a:buNone/>
              <a:defRPr sz="700"/>
            </a:lvl8pPr>
            <a:lvl9pPr marL="3061166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593408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7" y="274588"/>
            <a:ext cx="10971609" cy="1143000"/>
          </a:xfrm>
          <a:prstGeom prst="rect">
            <a:avLst/>
          </a:prstGeom>
        </p:spPr>
        <p:txBody>
          <a:bodyPr lIns="76529" tIns="38264" rIns="76529" bIns="3826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941567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902" y="274589"/>
            <a:ext cx="2742902" cy="5690443"/>
          </a:xfrm>
          <a:prstGeom prst="rect">
            <a:avLst/>
          </a:prstGeom>
        </p:spPr>
        <p:txBody>
          <a:bodyPr vert="eaVert" lIns="76529" tIns="38264" rIns="76529" bIns="3826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0195" y="274589"/>
            <a:ext cx="8085833" cy="569044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2544866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DF0BA-4554-4B2A-9914-D777C10E9ACF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D32C-2BCE-4B8F-B118-0F86149FC7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193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DF0BA-4554-4B2A-9914-D777C10E9ACF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D32C-2BCE-4B8F-B118-0F86149FC7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0822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DF0BA-4554-4B2A-9914-D777C10E9ACF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D32C-2BCE-4B8F-B118-0F86149FC7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2158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DF0BA-4554-4B2A-9914-D777C10E9ACF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D32C-2BCE-4B8F-B118-0F86149FC7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375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DF0BA-4554-4B2A-9914-D777C10E9ACF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D32C-2BCE-4B8F-B118-0F86149FC7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4923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DF0BA-4554-4B2A-9914-D777C10E9ACF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D32C-2BCE-4B8F-B118-0F86149FC7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53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542" y="1599407"/>
            <a:ext cx="5423958" cy="45270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9500" y="1599407"/>
            <a:ext cx="5423958" cy="45270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62448E-5A0A-4248-B8D3-3D31D2A34EFB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1158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DF0BA-4554-4B2A-9914-D777C10E9ACF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D32C-2BCE-4B8F-B118-0F86149FC7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9462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DF0BA-4554-4B2A-9914-D777C10E9ACF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D32C-2BCE-4B8F-B118-0F86149FC7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5394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DF0BA-4554-4B2A-9914-D777C10E9ACF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D32C-2BCE-4B8F-B118-0F86149FC7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5277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DF0BA-4554-4B2A-9914-D777C10E9ACF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D32C-2BCE-4B8F-B118-0F86149FC7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6200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DF0BA-4554-4B2A-9914-D777C10E9ACF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D32C-2BCE-4B8F-B118-0F86149FC7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580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22DA-C93C-45BA-ABA4-E24D997043E2}" type="datetimeFigureOut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13/12/23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B4A8-FFAA-46DE-A5FC-76CE2763C024}" type="slidenum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4627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22DA-C93C-45BA-ABA4-E24D997043E2}" type="datetimeFigureOut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13/12/23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B4A8-FFAA-46DE-A5FC-76CE2763C024}" type="slidenum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2483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22DA-C93C-45BA-ABA4-E24D997043E2}" type="datetimeFigureOut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13/12/23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B4A8-FFAA-46DE-A5FC-76CE2763C024}" type="slidenum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4484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22DA-C93C-45BA-ABA4-E24D997043E2}" type="datetimeFigureOut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13/12/23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B4A8-FFAA-46DE-A5FC-76CE2763C024}" type="slidenum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7243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22DA-C93C-45BA-ABA4-E24D997043E2}" type="datetimeFigureOut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13/12/23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B4A8-FFAA-46DE-A5FC-76CE2763C024}" type="slidenum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980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53" y="365125"/>
            <a:ext cx="1051586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52" y="1681427"/>
            <a:ext cx="5158052" cy="82417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52" y="2505604"/>
            <a:ext cx="5158052" cy="3684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729" y="1681427"/>
            <a:ext cx="5183188" cy="82417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729" y="2505604"/>
            <a:ext cx="5183188" cy="3684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4497A8-F575-4F2A-9384-CEA54EFEBBFF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0730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22DA-C93C-45BA-ABA4-E24D997043E2}" type="datetimeFigureOut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13/12/23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B4A8-FFAA-46DE-A5FC-76CE2763C024}" type="slidenum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6117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22DA-C93C-45BA-ABA4-E24D997043E2}" type="datetimeFigureOut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13/12/23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B4A8-FFAA-46DE-A5FC-76CE2763C024}" type="slidenum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0394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22DA-C93C-45BA-ABA4-E24D997043E2}" type="datetimeFigureOut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13/12/23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B4A8-FFAA-46DE-A5FC-76CE2763C024}" type="slidenum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0335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22DA-C93C-45BA-ABA4-E24D997043E2}" type="datetimeFigureOut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13/12/23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B4A8-FFAA-46DE-A5FC-76CE2763C024}" type="slidenum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6444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22DA-C93C-45BA-ABA4-E24D997043E2}" type="datetimeFigureOut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13/12/23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B4A8-FFAA-46DE-A5FC-76CE2763C024}" type="slidenum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9727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22DA-C93C-45BA-ABA4-E24D997043E2}" type="datetimeFigureOut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13/12/23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B4A8-FFAA-46DE-A5FC-76CE2763C024}" type="slidenum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9955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0076-C605-4196-B6A9-E4C55B7CA50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12/13/23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C73E5-2C22-4910-B6B5-4BA6AC4B960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8362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0076-C605-4196-B6A9-E4C55B7CA50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12/13/23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C73E5-2C22-4910-B6B5-4BA6AC4B960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8611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0076-C605-4196-B6A9-E4C55B7CA50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12/13/23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C73E5-2C22-4910-B6B5-4BA6AC4B960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5720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0076-C605-4196-B6A9-E4C55B7CA50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12/13/23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C73E5-2C22-4910-B6B5-4BA6AC4B960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139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4ADC3-0FB1-4E83-9F04-97A4E2A0DBA8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6887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0076-C605-4196-B6A9-E4C55B7CA50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12/13/23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C73E5-2C22-4910-B6B5-4BA6AC4B960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0120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0076-C605-4196-B6A9-E4C55B7CA50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12/13/23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C73E5-2C22-4910-B6B5-4BA6AC4B960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3147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0076-C605-4196-B6A9-E4C55B7CA50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12/13/23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C73E5-2C22-4910-B6B5-4BA6AC4B960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1190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0076-C605-4196-B6A9-E4C55B7CA50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12/13/23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C73E5-2C22-4910-B6B5-4BA6AC4B960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6924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0076-C605-4196-B6A9-E4C55B7CA50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12/13/23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C73E5-2C22-4910-B6B5-4BA6AC4B960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3166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0076-C605-4196-B6A9-E4C55B7CA50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12/13/23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C73E5-2C22-4910-B6B5-4BA6AC4B960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0224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0076-C605-4196-B6A9-E4C55B7CA50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12/13/23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C73E5-2C22-4910-B6B5-4BA6AC4B960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7449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5F5C-008B-4A46-A56A-A20AFCFDE7F4}" type="datetimeFigureOut">
              <a:rPr lang="es-SV" smtClean="0"/>
              <a:t>14/12/23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C735-58BF-41CB-B89B-4C3ED29C3073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1190476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5F5C-008B-4A46-A56A-A20AFCFDE7F4}" type="datetimeFigureOut">
              <a:rPr lang="es-SV" smtClean="0"/>
              <a:t>14/12/23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C735-58BF-41CB-B89B-4C3ED29C3073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591653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5F5C-008B-4A46-A56A-A20AFCFDE7F4}" type="datetimeFigureOut">
              <a:rPr lang="es-SV" smtClean="0"/>
              <a:t>14/12/23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C735-58BF-41CB-B89B-4C3ED29C3073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53798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4A793B-945C-40F6-AC28-D8E1FA8D4880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7971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5F5C-008B-4A46-A56A-A20AFCFDE7F4}" type="datetimeFigureOut">
              <a:rPr lang="es-SV" smtClean="0"/>
              <a:t>14/12/23</a:t>
            </a:fld>
            <a:endParaRPr lang="es-S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C735-58BF-41CB-B89B-4C3ED29C3073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0370678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5F5C-008B-4A46-A56A-A20AFCFDE7F4}" type="datetimeFigureOut">
              <a:rPr lang="es-SV" smtClean="0"/>
              <a:t>14/12/23</a:t>
            </a:fld>
            <a:endParaRPr lang="es-S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C735-58BF-41CB-B89B-4C3ED29C3073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1453380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5F5C-008B-4A46-A56A-A20AFCFDE7F4}" type="datetimeFigureOut">
              <a:rPr lang="es-SV" smtClean="0"/>
              <a:t>14/12/23</a:t>
            </a:fld>
            <a:endParaRPr lang="es-S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C735-58BF-41CB-B89B-4C3ED29C3073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7993437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5F5C-008B-4A46-A56A-A20AFCFDE7F4}" type="datetimeFigureOut">
              <a:rPr lang="es-SV" smtClean="0"/>
              <a:t>14/12/23</a:t>
            </a:fld>
            <a:endParaRPr lang="es-S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C735-58BF-41CB-B89B-4C3ED29C3073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1243770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5F5C-008B-4A46-A56A-A20AFCFDE7F4}" type="datetimeFigureOut">
              <a:rPr lang="es-SV" smtClean="0"/>
              <a:t>14/12/23</a:t>
            </a:fld>
            <a:endParaRPr lang="es-S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C735-58BF-41CB-B89B-4C3ED29C3073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2261478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5F5C-008B-4A46-A56A-A20AFCFDE7F4}" type="datetimeFigureOut">
              <a:rPr lang="es-SV" smtClean="0"/>
              <a:t>14/12/23</a:t>
            </a:fld>
            <a:endParaRPr lang="es-S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C735-58BF-41CB-B89B-4C3ED29C3073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4885037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5F5C-008B-4A46-A56A-A20AFCFDE7F4}" type="datetimeFigureOut">
              <a:rPr lang="es-SV" smtClean="0"/>
              <a:t>14/12/23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C735-58BF-41CB-B89B-4C3ED29C3073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886598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5F5C-008B-4A46-A56A-A20AFCFDE7F4}" type="datetimeFigureOut">
              <a:rPr lang="es-SV" smtClean="0"/>
              <a:t>14/12/23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C735-58BF-41CB-B89B-4C3ED29C3073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2252401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865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303"/>
            <a:ext cx="9144000" cy="1654968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53DC0A-6511-4095-A977-015DAF220E9C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336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6153B9-C1F4-4732-BAA7-AAEF58BC695D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715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53" y="457729"/>
            <a:ext cx="3931708" cy="1599407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6896"/>
            <a:ext cx="6172729" cy="4873625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53" y="2057136"/>
            <a:ext cx="3931708" cy="3811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3F664-26A9-48D9-9424-E59470A436F4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81683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116" y="1709208"/>
            <a:ext cx="10515864" cy="2853532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116" y="4589199"/>
            <a:ext cx="10515864" cy="1500188"/>
          </a:xfrm>
        </p:spPr>
        <p:txBody>
          <a:bodyPr/>
          <a:lstStyle>
            <a:lvl1pPr marL="0" indent="0">
              <a:buNone/>
              <a:defRPr sz="2000"/>
            </a:lvl1pPr>
            <a:lvl2pPr marL="380985" indent="0">
              <a:buNone/>
              <a:defRPr sz="1667"/>
            </a:lvl2pPr>
            <a:lvl3pPr marL="761970" indent="0">
              <a:buNone/>
              <a:defRPr sz="1500"/>
            </a:lvl3pPr>
            <a:lvl4pPr marL="1142954" indent="0">
              <a:buNone/>
              <a:defRPr sz="1333"/>
            </a:lvl4pPr>
            <a:lvl5pPr marL="1523939" indent="0">
              <a:buNone/>
              <a:defRPr sz="1333"/>
            </a:lvl5pPr>
            <a:lvl6pPr marL="1904924" indent="0">
              <a:buNone/>
              <a:defRPr sz="1333"/>
            </a:lvl6pPr>
            <a:lvl7pPr marL="2285909" indent="0">
              <a:buNone/>
              <a:defRPr sz="1333"/>
            </a:lvl7pPr>
            <a:lvl8pPr marL="2666893" indent="0">
              <a:buNone/>
              <a:defRPr sz="1333"/>
            </a:lvl8pPr>
            <a:lvl9pPr marL="30478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CDC5DB-D38D-48F9-BBDF-188E7E0E4997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29675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542" y="1599407"/>
            <a:ext cx="5423958" cy="45270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9500" y="1599407"/>
            <a:ext cx="5423958" cy="45270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CE75F4-E012-45CE-8FC0-0DF306F3D83D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4555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53" y="365125"/>
            <a:ext cx="1051586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52" y="1681427"/>
            <a:ext cx="5158052" cy="82417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52" y="2505604"/>
            <a:ext cx="5158052" cy="3684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729" y="1681427"/>
            <a:ext cx="5183188" cy="82417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729" y="2505604"/>
            <a:ext cx="5183188" cy="3684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FE5A4B-8560-44AB-8498-228800585B68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837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77A7DE-E087-457E-827C-2DC25E8B61D4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8391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BBDF4E-BA04-4678-A657-D0C1ADCEDA87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5981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53" y="457729"/>
            <a:ext cx="3931708" cy="1599407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6896"/>
            <a:ext cx="6172729" cy="4873625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53" y="2057136"/>
            <a:ext cx="3931708" cy="3811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ED4C77-D0FC-40CC-8DB7-1792392A3D19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5264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53" y="457729"/>
            <a:ext cx="3931708" cy="1599407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6896"/>
            <a:ext cx="6172729" cy="4873625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lang="es-S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53" y="2057136"/>
            <a:ext cx="3931708" cy="3811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2CB670-74E1-49FB-8021-BE7DB8DDA972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37820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32B30F-F462-4292-9669-36E57F0E2D86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8775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730" y="275167"/>
            <a:ext cx="2743729" cy="58512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542" y="275167"/>
            <a:ext cx="8104188" cy="585126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E955DA-68EB-4D93-8040-73DBA303A337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9475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10975D-1236-4DD4-2058-8732A50B64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865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s-MX"/>
              <a:t>Haz clic para modificar el estilo de título del patrón</a:t>
            </a:r>
            <a:endParaRPr lang="es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7536860-8533-70B2-B97D-3A764B981E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303"/>
            <a:ext cx="9144000" cy="1654968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s-MX"/>
              <a:t>Haz clic para editar el estilo de subtítulo del patrón</a:t>
            </a:r>
            <a:endParaRPr lang="es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428400-B44B-F890-C43D-8A013908D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92ED7A-82B2-001B-EE1E-1793D4B6C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A5943D-43E9-F25C-858D-382C18F81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7E543F-A529-ED43-B61B-F22702BA88C8}" type="slidenum">
              <a:rPr lang="en-US" altLang="es-US"/>
              <a:pPr/>
              <a:t>‹Nº›</a:t>
            </a:fld>
            <a:endParaRPr lang="en-US" altLang="es-US"/>
          </a:p>
        </p:txBody>
      </p:sp>
    </p:spTree>
    <p:extLst>
      <p:ext uri="{BB962C8B-B14F-4D97-AF65-F5344CB8AC3E}">
        <p14:creationId xmlns:p14="http://schemas.microsoft.com/office/powerpoint/2010/main" val="3573265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53" y="457729"/>
            <a:ext cx="3931708" cy="1599407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6896"/>
            <a:ext cx="6172729" cy="4873625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lang="es-S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53" y="2057136"/>
            <a:ext cx="3931708" cy="3811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E00CCB-576C-488B-8FD8-4C1ACEE4921D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8438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BDF493-E685-3722-7759-3AF603F1B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3B9941D-51A0-D799-AEAA-6D0D370BC7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28DAC7-5977-D623-2D0E-EB779AE3B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A7D17FC-BDBE-C33B-2080-BBB0FECDE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83CE96-0237-534E-3699-1BEBFEDC1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649832-5CC3-C946-87EE-103F4896DC15}" type="slidenum">
              <a:rPr lang="en-US" altLang="es-US"/>
              <a:pPr/>
              <a:t>‹Nº›</a:t>
            </a:fld>
            <a:endParaRPr lang="en-US" altLang="es-US"/>
          </a:p>
        </p:txBody>
      </p:sp>
    </p:spTree>
    <p:extLst>
      <p:ext uri="{BB962C8B-B14F-4D97-AF65-F5344CB8AC3E}">
        <p14:creationId xmlns:p14="http://schemas.microsoft.com/office/powerpoint/2010/main" val="256177312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6AB003-EADA-8A36-F3FB-53F490BE3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16" y="1709208"/>
            <a:ext cx="10515864" cy="2853532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s-MX"/>
              <a:t>Haz clic para modificar el estilo de título del patrón</a:t>
            </a:r>
            <a:endParaRPr lang="es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33CE282-94D6-AC20-E79D-3281C0476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116" y="4589199"/>
            <a:ext cx="10515864" cy="1500188"/>
          </a:xfrm>
        </p:spPr>
        <p:txBody>
          <a:bodyPr/>
          <a:lstStyle>
            <a:lvl1pPr marL="0" indent="0">
              <a:buNone/>
              <a:defRPr sz="2000"/>
            </a:lvl1pPr>
            <a:lvl2pPr marL="380985" indent="0">
              <a:buNone/>
              <a:defRPr sz="1667"/>
            </a:lvl2pPr>
            <a:lvl3pPr marL="761970" indent="0">
              <a:buNone/>
              <a:defRPr sz="1500"/>
            </a:lvl3pPr>
            <a:lvl4pPr marL="1142954" indent="0">
              <a:buNone/>
              <a:defRPr sz="1333"/>
            </a:lvl4pPr>
            <a:lvl5pPr marL="1523939" indent="0">
              <a:buNone/>
              <a:defRPr sz="1333"/>
            </a:lvl5pPr>
            <a:lvl6pPr marL="1904924" indent="0">
              <a:buNone/>
              <a:defRPr sz="1333"/>
            </a:lvl6pPr>
            <a:lvl7pPr marL="2285909" indent="0">
              <a:buNone/>
              <a:defRPr sz="1333"/>
            </a:lvl7pPr>
            <a:lvl8pPr marL="2666893" indent="0">
              <a:buNone/>
              <a:defRPr sz="1333"/>
            </a:lvl8pPr>
            <a:lvl9pPr marL="3047878" indent="0">
              <a:buNone/>
              <a:defRPr sz="1333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80F45E0-D216-E2EF-FB34-AB25F46FE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5A2B803-3D60-5CC9-905C-DF56C1BCB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60914F-2EEE-4302-7A48-35BEF4ADC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A3FC1-EDCF-674D-88CD-DBEED98CE7DC}" type="slidenum">
              <a:rPr lang="en-US" altLang="es-US"/>
              <a:pPr/>
              <a:t>‹Nº›</a:t>
            </a:fld>
            <a:endParaRPr lang="en-US" altLang="es-US"/>
          </a:p>
        </p:txBody>
      </p:sp>
    </p:spTree>
    <p:extLst>
      <p:ext uri="{BB962C8B-B14F-4D97-AF65-F5344CB8AC3E}">
        <p14:creationId xmlns:p14="http://schemas.microsoft.com/office/powerpoint/2010/main" val="49017445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831065-3563-27DC-A7A5-B9253E868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1D9BF24-C86F-C486-6697-601DF79A77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865" y="1599407"/>
            <a:ext cx="5422635" cy="4527021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F3F875B-C109-B6A3-B056-06FC9F507B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9500" y="1599407"/>
            <a:ext cx="5422636" cy="4527021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C665F01-A455-3BAA-01A1-680603539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DC20C88-E66C-4EF9-BF32-26AAB1819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CD0A07D-42BB-56A0-D504-1C5A607EA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38BE25-96A9-5545-AE13-BB8DFC59C81C}" type="slidenum">
              <a:rPr lang="en-US" altLang="es-US"/>
              <a:pPr/>
              <a:t>‹Nº›</a:t>
            </a:fld>
            <a:endParaRPr lang="en-US" altLang="es-US"/>
          </a:p>
        </p:txBody>
      </p:sp>
    </p:spTree>
    <p:extLst>
      <p:ext uri="{BB962C8B-B14F-4D97-AF65-F5344CB8AC3E}">
        <p14:creationId xmlns:p14="http://schemas.microsoft.com/office/powerpoint/2010/main" val="16611715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77F11E-CFC4-CFAD-0B20-9CE2BCDE7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53" y="365125"/>
            <a:ext cx="10515864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C539E76-9434-7B7D-93A7-11CF9ED0F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052" y="1681427"/>
            <a:ext cx="5158052" cy="82417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EEE35E9-5DDE-A113-B3C0-8F1BA86C3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052" y="2505604"/>
            <a:ext cx="5158052" cy="3684323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95F932C-4A32-658F-A9F6-543E400D5F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729" y="1681427"/>
            <a:ext cx="5183188" cy="82417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40B153D-2390-2CFF-95C1-ED76237E9E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729" y="2505604"/>
            <a:ext cx="5183188" cy="3684323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DE04029-AE4B-BA3D-9972-5749FB031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FA36271-84CA-1D13-20EB-36EDAD4BB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A6E616A-2B8F-EB67-805D-4A8843E48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C230DE-7D13-8748-B470-A00ECEE88152}" type="slidenum">
              <a:rPr lang="en-US" altLang="es-US"/>
              <a:pPr/>
              <a:t>‹Nº›</a:t>
            </a:fld>
            <a:endParaRPr lang="en-US" altLang="es-US"/>
          </a:p>
        </p:txBody>
      </p:sp>
    </p:spTree>
    <p:extLst>
      <p:ext uri="{BB962C8B-B14F-4D97-AF65-F5344CB8AC3E}">
        <p14:creationId xmlns:p14="http://schemas.microsoft.com/office/powerpoint/2010/main" val="209405903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30851D-7E54-45EA-F5DC-2976FDDF1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70B2A36-C4CA-266F-FDE8-40924E112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FF38FF3-0CBF-47FB-07F3-3874836C0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72CF4AF-2DA6-7E66-D31A-4105AD0F1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03FC04-CD5B-8C40-95CC-9B9D76E0DFAD}" type="slidenum">
              <a:rPr lang="en-US" altLang="es-US"/>
              <a:pPr/>
              <a:t>‹Nº›</a:t>
            </a:fld>
            <a:endParaRPr lang="en-US" altLang="es-US"/>
          </a:p>
        </p:txBody>
      </p:sp>
    </p:spTree>
    <p:extLst>
      <p:ext uri="{BB962C8B-B14F-4D97-AF65-F5344CB8AC3E}">
        <p14:creationId xmlns:p14="http://schemas.microsoft.com/office/powerpoint/2010/main" val="275863947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6AF53FF-B7FB-2B0C-AF5D-30B9D2E2E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D8BF366-0DE5-AA54-65DB-C443D5CF1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AB158E1-75F1-56C5-74BA-B21E72073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2D8DC1-7533-7349-BA59-43C4C1E4A1FC}" type="slidenum">
              <a:rPr lang="en-US" altLang="es-US"/>
              <a:pPr/>
              <a:t>‹Nº›</a:t>
            </a:fld>
            <a:endParaRPr lang="en-US" altLang="es-US"/>
          </a:p>
        </p:txBody>
      </p:sp>
    </p:spTree>
    <p:extLst>
      <p:ext uri="{BB962C8B-B14F-4D97-AF65-F5344CB8AC3E}">
        <p14:creationId xmlns:p14="http://schemas.microsoft.com/office/powerpoint/2010/main" val="24637751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C9A859-4A6A-A0C8-608F-036CC878A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53" y="457729"/>
            <a:ext cx="3931708" cy="1599407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s-MX"/>
              <a:t>Haz clic para modificar el estilo de título del patrón</a:t>
            </a:r>
            <a:endParaRPr lang="es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3C376B-FBBB-8D90-DA1B-16F1F551A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6896"/>
            <a:ext cx="6172729" cy="4873625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23B0C8-5653-7188-687A-A4E50AF3F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053" y="2057136"/>
            <a:ext cx="3931708" cy="3811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61E1160-6B1F-E0E7-A064-EC77357F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BD5158-77F6-6D61-F354-315882790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E94AD56-28DA-6311-A12D-1BF2C8039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31DE74-FB9F-FA4F-B7AC-FFB4269AE0D3}" type="slidenum">
              <a:rPr lang="en-US" altLang="es-US"/>
              <a:pPr/>
              <a:t>‹Nº›</a:t>
            </a:fld>
            <a:endParaRPr lang="en-US" altLang="es-US"/>
          </a:p>
        </p:txBody>
      </p:sp>
    </p:spTree>
    <p:extLst>
      <p:ext uri="{BB962C8B-B14F-4D97-AF65-F5344CB8AC3E}">
        <p14:creationId xmlns:p14="http://schemas.microsoft.com/office/powerpoint/2010/main" val="24235982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272873-AC1B-9BB5-5221-C6C4397B9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53" y="457729"/>
            <a:ext cx="3931708" cy="1599407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s-MX"/>
              <a:t>Haz clic para modificar el estilo de título del patrón</a:t>
            </a:r>
            <a:endParaRPr lang="es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D44EE74-0481-8875-7A1F-2A7DECF084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6896"/>
            <a:ext cx="6172729" cy="4873625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lang="es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40C41AE-9D62-DB92-99FB-F7C618C3A2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053" y="2057136"/>
            <a:ext cx="3931708" cy="3811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7B91510-9A77-3783-B67B-FF72F6899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E1E540-5AA6-ECC8-6530-D35A1BEA4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00079F8-E045-2E14-407C-D7DDE8790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65D77-A5A6-774D-BED0-B2B8FBDE4DDF}" type="slidenum">
              <a:rPr lang="en-US" altLang="es-US"/>
              <a:pPr/>
              <a:t>‹Nº›</a:t>
            </a:fld>
            <a:endParaRPr lang="en-US" altLang="es-US"/>
          </a:p>
        </p:txBody>
      </p:sp>
    </p:spTree>
    <p:extLst>
      <p:ext uri="{BB962C8B-B14F-4D97-AF65-F5344CB8AC3E}">
        <p14:creationId xmlns:p14="http://schemas.microsoft.com/office/powerpoint/2010/main" val="194823762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F41C38-5897-DFEC-C660-E1E4C9C29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4D2D894-DE0F-C3F0-CFCC-39EA2B30A7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E0C618-ACC1-F911-DAC2-29430C0A3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002D511-4453-9EF5-2DE9-678A84EC3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D7C1F7-4759-4A7D-DD22-FD49729F9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6E1D57-20AB-8B43-BFF9-29ECFEC633EB}" type="slidenum">
              <a:rPr lang="en-US" altLang="es-US"/>
              <a:pPr/>
              <a:t>‹Nº›</a:t>
            </a:fld>
            <a:endParaRPr lang="en-US" altLang="es-US"/>
          </a:p>
        </p:txBody>
      </p:sp>
    </p:spTree>
    <p:extLst>
      <p:ext uri="{BB962C8B-B14F-4D97-AF65-F5344CB8AC3E}">
        <p14:creationId xmlns:p14="http://schemas.microsoft.com/office/powerpoint/2010/main" val="312027053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B411601-3754-9288-630C-7866892B33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729" y="275167"/>
            <a:ext cx="2742407" cy="5851261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66F759B-D184-00EB-AC59-56B0C1DAE0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866" y="275167"/>
            <a:ext cx="8102864" cy="5851261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7E6CDA1-D94E-37F2-ACC4-ABCB8A14F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45BF57-408F-91F1-1D4A-B7FD77DD5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9EA947-3DE9-8018-E1BD-2B4125889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50944B-3822-DB49-9D2F-156079532FF0}" type="slidenum">
              <a:rPr lang="en-US" altLang="es-US"/>
              <a:pPr/>
              <a:t>‹Nº›</a:t>
            </a:fld>
            <a:endParaRPr lang="en-US" altLang="es-US"/>
          </a:p>
        </p:txBody>
      </p:sp>
    </p:spTree>
    <p:extLst>
      <p:ext uri="{BB962C8B-B14F-4D97-AF65-F5344CB8AC3E}">
        <p14:creationId xmlns:p14="http://schemas.microsoft.com/office/powerpoint/2010/main" val="14349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542" y="275167"/>
            <a:ext cx="1097491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6" tIns="53158" rIns="106316" bIns="531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542" y="1599407"/>
            <a:ext cx="10974917" cy="452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6" tIns="53158" rIns="106316" bIns="531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542" y="6245490"/>
            <a:ext cx="284691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6" tIns="53158" rIns="106316" bIns="53158" numCol="1" anchor="t" anchorCtr="0" compatLnSpc="1">
            <a:prstTxWarp prst="textNoShape">
              <a:avLst/>
            </a:prstTxWarp>
          </a:bodyPr>
          <a:lstStyle>
            <a:lvl1pPr defTabSz="886319">
              <a:defRPr sz="1333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42" y="6245490"/>
            <a:ext cx="386291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6" tIns="53158" rIns="106316" bIns="53158" numCol="1" anchor="t" anchorCtr="0" compatLnSpc="1">
            <a:prstTxWarp prst="textNoShape">
              <a:avLst/>
            </a:prstTxWarp>
          </a:bodyPr>
          <a:lstStyle>
            <a:lvl1pPr algn="ctr" defTabSz="886319">
              <a:defRPr sz="1333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6542" y="6245490"/>
            <a:ext cx="284691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6" tIns="53158" rIns="106316" bIns="53158" numCol="1" anchor="t" anchorCtr="0" compatLnSpc="1">
            <a:prstTxWarp prst="textNoShape">
              <a:avLst/>
            </a:prstTxWarp>
          </a:bodyPr>
          <a:lstStyle>
            <a:lvl1pPr algn="r" defTabSz="886319">
              <a:defRPr sz="1333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ABF855-287E-4E37-AE88-DD247D8AA3D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23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886319" rtl="0" fontAlgn="base">
        <a:spcBef>
          <a:spcPct val="0"/>
        </a:spcBef>
        <a:spcAft>
          <a:spcPct val="0"/>
        </a:spcAft>
        <a:defRPr sz="425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380985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761970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142954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523939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32039" indent="-332039" algn="l" defTabSz="886319" rtl="0" fontAlgn="base">
        <a:spcBef>
          <a:spcPct val="20000"/>
        </a:spcBef>
        <a:spcAft>
          <a:spcPct val="0"/>
        </a:spcAft>
        <a:buChar char="•"/>
        <a:defRPr sz="3083" kern="1200">
          <a:solidFill>
            <a:schemeClr val="tx1"/>
          </a:solidFill>
          <a:latin typeface="+mn-lt"/>
          <a:ea typeface="+mn-ea"/>
          <a:cs typeface="+mn-cs"/>
        </a:defRPr>
      </a:lvl1pPr>
      <a:lvl2pPr marL="719638" indent="-276479" algn="l" defTabSz="886319" rtl="0" fontAlgn="base">
        <a:spcBef>
          <a:spcPct val="20000"/>
        </a:spcBef>
        <a:spcAft>
          <a:spcPct val="0"/>
        </a:spcAft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107237" indent="-220919" algn="l" defTabSz="886319" rtl="0" fontAlgn="base">
        <a:spcBef>
          <a:spcPct val="20000"/>
        </a:spcBef>
        <a:spcAft>
          <a:spcPct val="0"/>
        </a:spcAft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3pPr>
      <a:lvl4pPr marL="1550396" indent="-222241" algn="l" defTabSz="886319" rtl="0" fontAlgn="base">
        <a:spcBef>
          <a:spcPct val="20000"/>
        </a:spcBef>
        <a:spcAft>
          <a:spcPct val="0"/>
        </a:spcAft>
        <a:buChar char="–"/>
        <a:defRPr sz="1917" kern="1200">
          <a:solidFill>
            <a:schemeClr val="tx1"/>
          </a:solidFill>
          <a:latin typeface="+mn-lt"/>
          <a:ea typeface="+mn-ea"/>
          <a:cs typeface="+mn-cs"/>
        </a:defRPr>
      </a:lvl4pPr>
      <a:lvl5pPr marL="1993556" indent="-222241" algn="l" defTabSz="886319" rtl="0" fontAlgn="base">
        <a:spcBef>
          <a:spcPct val="20000"/>
        </a:spcBef>
        <a:spcAft>
          <a:spcPct val="0"/>
        </a:spcAft>
        <a:buChar char="»"/>
        <a:defRPr sz="191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865" y="275167"/>
            <a:ext cx="10972271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0" tIns="53156" rIns="106310" bIns="5315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865" y="1599407"/>
            <a:ext cx="10972271" cy="452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0" tIns="53156" rIns="106310" bIns="5315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865" y="6245490"/>
            <a:ext cx="2844271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0" tIns="53156" rIns="106310" bIns="53156" numCol="1" anchor="t" anchorCtr="0" compatLnSpc="1">
            <a:prstTxWarp prst="textNoShape">
              <a:avLst/>
            </a:prstTxWarp>
          </a:bodyPr>
          <a:lstStyle>
            <a:lvl1pPr defTabSz="886319">
              <a:defRPr sz="1333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865" y="6245490"/>
            <a:ext cx="3860271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0" tIns="53156" rIns="106310" bIns="53156" numCol="1" anchor="t" anchorCtr="0" compatLnSpc="1">
            <a:prstTxWarp prst="textNoShape">
              <a:avLst/>
            </a:prstTxWarp>
          </a:bodyPr>
          <a:lstStyle>
            <a:lvl1pPr algn="ctr" defTabSz="886319">
              <a:defRPr sz="1333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865" y="6245490"/>
            <a:ext cx="2844271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0" tIns="53156" rIns="106310" bIns="53156" numCol="1" anchor="t" anchorCtr="0" compatLnSpc="1">
            <a:prstTxWarp prst="textNoShape">
              <a:avLst/>
            </a:prstTxWarp>
          </a:bodyPr>
          <a:lstStyle>
            <a:lvl1pPr algn="r" defTabSz="886319">
              <a:defRPr sz="1333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B141EF0-44DE-40F9-B7BE-61E124960E6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994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98" r:id="rId1"/>
    <p:sldLayoutId id="2147485799" r:id="rId2"/>
    <p:sldLayoutId id="2147485800" r:id="rId3"/>
    <p:sldLayoutId id="2147485801" r:id="rId4"/>
    <p:sldLayoutId id="2147485802" r:id="rId5"/>
    <p:sldLayoutId id="2147485803" r:id="rId6"/>
    <p:sldLayoutId id="2147485804" r:id="rId7"/>
    <p:sldLayoutId id="2147485805" r:id="rId8"/>
    <p:sldLayoutId id="2147485806" r:id="rId9"/>
    <p:sldLayoutId id="2147485807" r:id="rId10"/>
    <p:sldLayoutId id="2147485808" r:id="rId11"/>
  </p:sldLayoutIdLst>
  <p:txStyles>
    <p:titleStyle>
      <a:lvl1pPr algn="ctr" defTabSz="886319" rtl="0" fontAlgn="base">
        <a:spcBef>
          <a:spcPct val="0"/>
        </a:spcBef>
        <a:spcAft>
          <a:spcPct val="0"/>
        </a:spcAft>
        <a:defRPr sz="425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380985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761970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142954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523939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32039" indent="-332039" algn="l" defTabSz="886319" rtl="0" fontAlgn="base">
        <a:spcBef>
          <a:spcPct val="20000"/>
        </a:spcBef>
        <a:spcAft>
          <a:spcPct val="0"/>
        </a:spcAft>
        <a:buChar char="•"/>
        <a:defRPr sz="3083" kern="1200">
          <a:solidFill>
            <a:schemeClr val="tx1"/>
          </a:solidFill>
          <a:latin typeface="+mn-lt"/>
          <a:ea typeface="+mn-ea"/>
          <a:cs typeface="+mn-cs"/>
        </a:defRPr>
      </a:lvl1pPr>
      <a:lvl2pPr marL="719638" indent="-276479" algn="l" defTabSz="886319" rtl="0" fontAlgn="base">
        <a:spcBef>
          <a:spcPct val="20000"/>
        </a:spcBef>
        <a:spcAft>
          <a:spcPct val="0"/>
        </a:spcAft>
        <a:buChar char="–"/>
        <a:defRPr sz="2750" kern="1200">
          <a:solidFill>
            <a:schemeClr val="tx1"/>
          </a:solidFill>
          <a:latin typeface="+mn-lt"/>
          <a:ea typeface="+mn-ea"/>
          <a:cs typeface="+mn-cs"/>
        </a:defRPr>
      </a:lvl2pPr>
      <a:lvl3pPr marL="1107237" indent="-220919" algn="l" defTabSz="886319" rtl="0" fontAlgn="base">
        <a:spcBef>
          <a:spcPct val="20000"/>
        </a:spcBef>
        <a:spcAft>
          <a:spcPct val="0"/>
        </a:spcAft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3pPr>
      <a:lvl4pPr marL="1550396" indent="-220919" algn="l" defTabSz="886319" rtl="0" fontAlgn="base">
        <a:spcBef>
          <a:spcPct val="20000"/>
        </a:spcBef>
        <a:spcAft>
          <a:spcPct val="0"/>
        </a:spcAft>
        <a:buChar char="–"/>
        <a:defRPr sz="1917" kern="1200">
          <a:solidFill>
            <a:schemeClr val="tx1"/>
          </a:solidFill>
          <a:latin typeface="+mn-lt"/>
          <a:ea typeface="+mn-ea"/>
          <a:cs typeface="+mn-cs"/>
        </a:defRPr>
      </a:lvl4pPr>
      <a:lvl5pPr marL="1993556" indent="-222241" algn="l" defTabSz="886319" rtl="0" fontAlgn="base">
        <a:spcBef>
          <a:spcPct val="20000"/>
        </a:spcBef>
        <a:spcAft>
          <a:spcPct val="0"/>
        </a:spcAft>
        <a:buChar char="»"/>
        <a:defRPr sz="191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90625" y="892969"/>
            <a:ext cx="9810750" cy="507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2517" tIns="42517" rIns="42517" bIns="425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706904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114" r:id="rId1"/>
    <p:sldLayoutId id="2147486115" r:id="rId2"/>
    <p:sldLayoutId id="2147486116" r:id="rId3"/>
    <p:sldLayoutId id="2147486117" r:id="rId4"/>
    <p:sldLayoutId id="2147486118" r:id="rId5"/>
    <p:sldLayoutId id="2147486119" r:id="rId6"/>
    <p:sldLayoutId id="2147486120" r:id="rId7"/>
    <p:sldLayoutId id="2147486121" r:id="rId8"/>
    <p:sldLayoutId id="2147486122" r:id="rId9"/>
    <p:sldLayoutId id="2147486123" r:id="rId10"/>
    <p:sldLayoutId id="214748612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1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1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1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1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1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82646" algn="ctr" rtl="0" fontAlgn="base">
        <a:spcBef>
          <a:spcPct val="0"/>
        </a:spcBef>
        <a:spcAft>
          <a:spcPct val="0"/>
        </a:spcAft>
        <a:defRPr sz="71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765291" algn="ctr" rtl="0" fontAlgn="base">
        <a:spcBef>
          <a:spcPct val="0"/>
        </a:spcBef>
        <a:spcAft>
          <a:spcPct val="0"/>
        </a:spcAft>
        <a:defRPr sz="71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147937" algn="ctr" rtl="0" fontAlgn="base">
        <a:spcBef>
          <a:spcPct val="0"/>
        </a:spcBef>
        <a:spcAft>
          <a:spcPct val="0"/>
        </a:spcAft>
        <a:defRPr sz="71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530584" algn="ctr" rtl="0" fontAlgn="base">
        <a:spcBef>
          <a:spcPct val="0"/>
        </a:spcBef>
        <a:spcAft>
          <a:spcPct val="0"/>
        </a:spcAft>
        <a:defRPr sz="71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01090" indent="-477535" algn="l" rtl="0" eaLnBrk="0" fontAlgn="base" hangingPunct="0">
        <a:spcBef>
          <a:spcPts val="4021"/>
        </a:spcBef>
        <a:spcAft>
          <a:spcPct val="0"/>
        </a:spcAft>
        <a:buSzPct val="171000"/>
        <a:buFont typeface="Gill Sans" charset="0"/>
        <a:buChar char="•"/>
        <a:defRPr sz="3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072800" indent="-477535" algn="l" rtl="0" eaLnBrk="0" fontAlgn="base" hangingPunct="0">
        <a:spcBef>
          <a:spcPts val="4021"/>
        </a:spcBef>
        <a:spcAft>
          <a:spcPct val="0"/>
        </a:spcAft>
        <a:buSzPct val="171000"/>
        <a:buFont typeface="Gill Sans" charset="0"/>
        <a:buChar char="•"/>
        <a:defRPr sz="3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444509" indent="-477535" algn="l" rtl="0" eaLnBrk="0" fontAlgn="base" hangingPunct="0">
        <a:spcBef>
          <a:spcPts val="4021"/>
        </a:spcBef>
        <a:spcAft>
          <a:spcPct val="0"/>
        </a:spcAft>
        <a:buSzPct val="171000"/>
        <a:buFont typeface="Gill Sans" charset="0"/>
        <a:buChar char="•"/>
        <a:defRPr sz="3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817542" indent="-477535" algn="l" rtl="0" eaLnBrk="0" fontAlgn="base" hangingPunct="0">
        <a:spcBef>
          <a:spcPts val="4021"/>
        </a:spcBef>
        <a:spcAft>
          <a:spcPct val="0"/>
        </a:spcAft>
        <a:buSzPct val="171000"/>
        <a:buFont typeface="Gill Sans" charset="0"/>
        <a:buChar char="•"/>
        <a:defRPr sz="3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189252" indent="-477535" algn="l" rtl="0" eaLnBrk="0" fontAlgn="base" hangingPunct="0">
        <a:spcBef>
          <a:spcPts val="4021"/>
        </a:spcBef>
        <a:spcAft>
          <a:spcPct val="0"/>
        </a:spcAft>
        <a:buSzPct val="171000"/>
        <a:buFont typeface="Gill Sans" charset="0"/>
        <a:buChar char="•"/>
        <a:defRPr sz="3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72230" indent="-478308" algn="l" rtl="0" fontAlgn="base">
        <a:spcBef>
          <a:spcPts val="4017"/>
        </a:spcBef>
        <a:spcAft>
          <a:spcPct val="0"/>
        </a:spcAft>
        <a:buSzPct val="171000"/>
        <a:buFont typeface="Gill Sans" charset="0"/>
        <a:buChar char="•"/>
        <a:defRPr sz="3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54876" indent="-478308" algn="l" rtl="0" fontAlgn="base">
        <a:spcBef>
          <a:spcPts val="4017"/>
        </a:spcBef>
        <a:spcAft>
          <a:spcPct val="0"/>
        </a:spcAft>
        <a:buSzPct val="171000"/>
        <a:buFont typeface="Gill Sans" charset="0"/>
        <a:buChar char="•"/>
        <a:defRPr sz="3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337521" indent="-478308" algn="l" rtl="0" fontAlgn="base">
        <a:spcBef>
          <a:spcPts val="4017"/>
        </a:spcBef>
        <a:spcAft>
          <a:spcPct val="0"/>
        </a:spcAft>
        <a:buSzPct val="171000"/>
        <a:buFont typeface="Gill Sans" charset="0"/>
        <a:buChar char="•"/>
        <a:defRPr sz="3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720167" indent="-478308" algn="l" rtl="0" fontAlgn="base">
        <a:spcBef>
          <a:spcPts val="4017"/>
        </a:spcBef>
        <a:spcAft>
          <a:spcPct val="0"/>
        </a:spcAft>
        <a:buSzPct val="171000"/>
        <a:buFont typeface="Gill Sans" charset="0"/>
        <a:buChar char="•"/>
        <a:defRPr sz="3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76529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2646" algn="l" defTabSz="76529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5291" algn="l" defTabSz="76529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7937" algn="l" defTabSz="76529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0584" algn="l" defTabSz="76529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13228" algn="l" defTabSz="76529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95874" algn="l" defTabSz="76529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78521" algn="l" defTabSz="76529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61166" algn="l" defTabSz="76529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DF0BA-4554-4B2A-9914-D777C10E9ACF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8D32C-2BCE-4B8F-B118-0F86149FC7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8551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150" r:id="rId1"/>
    <p:sldLayoutId id="2147486151" r:id="rId2"/>
    <p:sldLayoutId id="2147486152" r:id="rId3"/>
    <p:sldLayoutId id="2147486153" r:id="rId4"/>
    <p:sldLayoutId id="2147486154" r:id="rId5"/>
    <p:sldLayoutId id="2147486155" r:id="rId6"/>
    <p:sldLayoutId id="2147486156" r:id="rId7"/>
    <p:sldLayoutId id="2147486157" r:id="rId8"/>
    <p:sldLayoutId id="2147486158" r:id="rId9"/>
    <p:sldLayoutId id="2147486159" r:id="rId10"/>
    <p:sldLayoutId id="21474861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822DA-C93C-45BA-ABA4-E24D997043E2}" type="datetimeFigureOut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13/12/23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DB4A8-FFAA-46DE-A5FC-76CE2763C024}" type="slidenum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8363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162" r:id="rId1"/>
    <p:sldLayoutId id="2147486163" r:id="rId2"/>
    <p:sldLayoutId id="2147486164" r:id="rId3"/>
    <p:sldLayoutId id="2147486165" r:id="rId4"/>
    <p:sldLayoutId id="2147486166" r:id="rId5"/>
    <p:sldLayoutId id="2147486167" r:id="rId6"/>
    <p:sldLayoutId id="2147486168" r:id="rId7"/>
    <p:sldLayoutId id="2147486169" r:id="rId8"/>
    <p:sldLayoutId id="2147486170" r:id="rId9"/>
    <p:sldLayoutId id="2147486171" r:id="rId10"/>
    <p:sldLayoutId id="21474861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E0076-C605-4196-B6A9-E4C55B7CA50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12/13/23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C73E5-2C22-4910-B6B5-4BA6AC4B960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7136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174" r:id="rId1"/>
    <p:sldLayoutId id="2147486175" r:id="rId2"/>
    <p:sldLayoutId id="2147486176" r:id="rId3"/>
    <p:sldLayoutId id="2147486177" r:id="rId4"/>
    <p:sldLayoutId id="2147486178" r:id="rId5"/>
    <p:sldLayoutId id="2147486179" r:id="rId6"/>
    <p:sldLayoutId id="2147486180" r:id="rId7"/>
    <p:sldLayoutId id="2147486181" r:id="rId8"/>
    <p:sldLayoutId id="2147486182" r:id="rId9"/>
    <p:sldLayoutId id="2147486183" r:id="rId10"/>
    <p:sldLayoutId id="21474861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D5F5C-008B-4A46-A56A-A20AFCFDE7F4}" type="datetimeFigureOut">
              <a:rPr lang="es-SV" smtClean="0"/>
              <a:t>14/12/23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8C735-58BF-41CB-B89B-4C3ED29C3073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0298966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198" r:id="rId1"/>
    <p:sldLayoutId id="2147486199" r:id="rId2"/>
    <p:sldLayoutId id="2147486200" r:id="rId3"/>
    <p:sldLayoutId id="2147486201" r:id="rId4"/>
    <p:sldLayoutId id="2147486202" r:id="rId5"/>
    <p:sldLayoutId id="2147486203" r:id="rId6"/>
    <p:sldLayoutId id="2147486204" r:id="rId7"/>
    <p:sldLayoutId id="2147486205" r:id="rId8"/>
    <p:sldLayoutId id="2147486206" r:id="rId9"/>
    <p:sldLayoutId id="2147486207" r:id="rId10"/>
    <p:sldLayoutId id="21474862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542" y="275167"/>
            <a:ext cx="1097491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6" tIns="53158" rIns="106316" bIns="531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542" y="1599407"/>
            <a:ext cx="10974917" cy="452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6" tIns="53158" rIns="106316" bIns="531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542" y="6245490"/>
            <a:ext cx="284691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6" tIns="53158" rIns="106316" bIns="53158" numCol="1" anchor="t" anchorCtr="0" compatLnSpc="1">
            <a:prstTxWarp prst="textNoShape">
              <a:avLst/>
            </a:prstTxWarp>
          </a:bodyPr>
          <a:lstStyle>
            <a:lvl1pPr defTabSz="886319">
              <a:defRPr sz="1333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42" y="6245490"/>
            <a:ext cx="386291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6" tIns="53158" rIns="106316" bIns="53158" numCol="1" anchor="t" anchorCtr="0" compatLnSpc="1">
            <a:prstTxWarp prst="textNoShape">
              <a:avLst/>
            </a:prstTxWarp>
          </a:bodyPr>
          <a:lstStyle>
            <a:lvl1pPr algn="ctr" defTabSz="886319">
              <a:defRPr sz="1333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6542" y="6245490"/>
            <a:ext cx="284691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6" tIns="53158" rIns="106316" bIns="53158" numCol="1" anchor="t" anchorCtr="0" compatLnSpc="1">
            <a:prstTxWarp prst="textNoShape">
              <a:avLst/>
            </a:prstTxWarp>
          </a:bodyPr>
          <a:lstStyle>
            <a:lvl1pPr algn="r" defTabSz="886319">
              <a:defRPr sz="1333"/>
            </a:lvl1pPr>
          </a:lstStyle>
          <a:p>
            <a:fld id="{988CBBDC-BB94-4FAF-8E17-9BA8BFC55B36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0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10" r:id="rId1"/>
    <p:sldLayoutId id="2147486211" r:id="rId2"/>
    <p:sldLayoutId id="2147486212" r:id="rId3"/>
    <p:sldLayoutId id="2147486213" r:id="rId4"/>
    <p:sldLayoutId id="2147486214" r:id="rId5"/>
    <p:sldLayoutId id="2147486215" r:id="rId6"/>
    <p:sldLayoutId id="2147486216" r:id="rId7"/>
    <p:sldLayoutId id="2147486217" r:id="rId8"/>
    <p:sldLayoutId id="2147486218" r:id="rId9"/>
    <p:sldLayoutId id="2147486219" r:id="rId10"/>
    <p:sldLayoutId id="2147486220" r:id="rId11"/>
  </p:sldLayoutIdLst>
  <p:txStyles>
    <p:titleStyle>
      <a:lvl1pPr algn="ctr" defTabSz="886319" rtl="0" fontAlgn="base">
        <a:spcBef>
          <a:spcPct val="0"/>
        </a:spcBef>
        <a:spcAft>
          <a:spcPct val="0"/>
        </a:spcAft>
        <a:defRPr sz="425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380985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761970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142954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523939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32039" indent="-332039" algn="l" defTabSz="886319" rtl="0" fontAlgn="base">
        <a:spcBef>
          <a:spcPct val="20000"/>
        </a:spcBef>
        <a:spcAft>
          <a:spcPct val="0"/>
        </a:spcAft>
        <a:buChar char="•"/>
        <a:defRPr sz="3083" kern="1200">
          <a:solidFill>
            <a:schemeClr val="tx1"/>
          </a:solidFill>
          <a:latin typeface="+mn-lt"/>
          <a:ea typeface="+mn-ea"/>
          <a:cs typeface="+mn-cs"/>
        </a:defRPr>
      </a:lvl1pPr>
      <a:lvl2pPr marL="719638" indent="-276479" algn="l" defTabSz="886319" rtl="0" fontAlgn="base">
        <a:spcBef>
          <a:spcPct val="20000"/>
        </a:spcBef>
        <a:spcAft>
          <a:spcPct val="0"/>
        </a:spcAft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107237" indent="-220919" algn="l" defTabSz="886319" rtl="0" fontAlgn="base">
        <a:spcBef>
          <a:spcPct val="20000"/>
        </a:spcBef>
        <a:spcAft>
          <a:spcPct val="0"/>
        </a:spcAft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3pPr>
      <a:lvl4pPr marL="1550396" indent="-222241" algn="l" defTabSz="886319" rtl="0" fontAlgn="base">
        <a:spcBef>
          <a:spcPct val="20000"/>
        </a:spcBef>
        <a:spcAft>
          <a:spcPct val="0"/>
        </a:spcAft>
        <a:buChar char="–"/>
        <a:defRPr sz="1917" kern="1200">
          <a:solidFill>
            <a:schemeClr val="tx1"/>
          </a:solidFill>
          <a:latin typeface="+mn-lt"/>
          <a:ea typeface="+mn-ea"/>
          <a:cs typeface="+mn-cs"/>
        </a:defRPr>
      </a:lvl4pPr>
      <a:lvl5pPr marL="1993556" indent="-222241" algn="l" defTabSz="886319" rtl="0" fontAlgn="base">
        <a:spcBef>
          <a:spcPct val="20000"/>
        </a:spcBef>
        <a:spcAft>
          <a:spcPct val="0"/>
        </a:spcAft>
        <a:buChar char="»"/>
        <a:defRPr sz="191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55049CA-7028-891D-6E16-0DDE5411A4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865" y="275167"/>
            <a:ext cx="10972271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0" tIns="53156" rIns="106310" bIns="5315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4FE83EB-DBEB-E5BE-86CE-5288B7E8CF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865" y="1599407"/>
            <a:ext cx="10972271" cy="452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0" tIns="53156" rIns="106310" bIns="5315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US"/>
              <a:t>Click to edit Master text styles</a:t>
            </a:r>
          </a:p>
          <a:p>
            <a:pPr lvl="1"/>
            <a:r>
              <a:rPr lang="en-US" altLang="es-US"/>
              <a:t>Second level</a:t>
            </a:r>
          </a:p>
          <a:p>
            <a:pPr lvl="2"/>
            <a:r>
              <a:rPr lang="en-US" altLang="es-US"/>
              <a:t>Third level</a:t>
            </a:r>
          </a:p>
          <a:p>
            <a:pPr lvl="3"/>
            <a:r>
              <a:rPr lang="en-US" altLang="es-US"/>
              <a:t>Fourth level</a:t>
            </a:r>
          </a:p>
          <a:p>
            <a:pPr lvl="4"/>
            <a:r>
              <a:rPr lang="en-US" altLang="es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A3C2E8D-F482-FCA2-707A-77D46F99DAA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865" y="6245490"/>
            <a:ext cx="2844271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0" tIns="53156" rIns="106310" bIns="53156" numCol="1" anchor="t" anchorCtr="0" compatLnSpc="1">
            <a:prstTxWarp prst="textNoShape">
              <a:avLst/>
            </a:prstTxWarp>
          </a:bodyPr>
          <a:lstStyle>
            <a:lvl1pPr defTabSz="886319">
              <a:defRPr sz="1333"/>
            </a:lvl1pPr>
          </a:lstStyle>
          <a:p>
            <a:endParaRPr lang="en-US" altLang="es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76CC46A-86E9-0B4B-D90F-606A015CFC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865" y="6245490"/>
            <a:ext cx="3860271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0" tIns="53156" rIns="106310" bIns="53156" numCol="1" anchor="t" anchorCtr="0" compatLnSpc="1">
            <a:prstTxWarp prst="textNoShape">
              <a:avLst/>
            </a:prstTxWarp>
          </a:bodyPr>
          <a:lstStyle>
            <a:lvl1pPr algn="ctr" defTabSz="886319">
              <a:defRPr sz="1333"/>
            </a:lvl1pPr>
          </a:lstStyle>
          <a:p>
            <a:endParaRPr lang="en-US" altLang="es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3B094F1-7D4C-EB8F-C1D1-2B5282786AB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865" y="6245490"/>
            <a:ext cx="2844271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0" tIns="53156" rIns="106310" bIns="53156" numCol="1" anchor="t" anchorCtr="0" compatLnSpc="1">
            <a:prstTxWarp prst="textNoShape">
              <a:avLst/>
            </a:prstTxWarp>
          </a:bodyPr>
          <a:lstStyle>
            <a:lvl1pPr algn="r" defTabSz="886319">
              <a:defRPr sz="1333"/>
            </a:lvl1pPr>
          </a:lstStyle>
          <a:p>
            <a:fld id="{F44D6D9B-ACED-5B4F-9A24-0360A3076D2B}" type="slidenum">
              <a:rPr lang="en-US" altLang="es-US"/>
              <a:pPr/>
              <a:t>‹Nº›</a:t>
            </a:fld>
            <a:endParaRPr lang="en-US" altLang="es-US"/>
          </a:p>
        </p:txBody>
      </p:sp>
    </p:spTree>
    <p:extLst>
      <p:ext uri="{BB962C8B-B14F-4D97-AF65-F5344CB8AC3E}">
        <p14:creationId xmlns:p14="http://schemas.microsoft.com/office/powerpoint/2010/main" val="995657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22" r:id="rId1"/>
    <p:sldLayoutId id="2147486223" r:id="rId2"/>
    <p:sldLayoutId id="2147486224" r:id="rId3"/>
    <p:sldLayoutId id="2147486225" r:id="rId4"/>
    <p:sldLayoutId id="2147486226" r:id="rId5"/>
    <p:sldLayoutId id="2147486227" r:id="rId6"/>
    <p:sldLayoutId id="2147486228" r:id="rId7"/>
    <p:sldLayoutId id="2147486229" r:id="rId8"/>
    <p:sldLayoutId id="2147486230" r:id="rId9"/>
    <p:sldLayoutId id="2147486231" r:id="rId10"/>
    <p:sldLayoutId id="2147486232" r:id="rId11"/>
  </p:sldLayoutIdLst>
  <p:txStyles>
    <p:titleStyle>
      <a:lvl1pPr algn="ctr" defTabSz="886319" rtl="0" fontAlgn="base">
        <a:spcBef>
          <a:spcPct val="0"/>
        </a:spcBef>
        <a:spcAft>
          <a:spcPct val="0"/>
        </a:spcAft>
        <a:defRPr sz="425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380985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761970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142954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523939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32039" indent="-332039" algn="l" defTabSz="886319" rtl="0" fontAlgn="base">
        <a:spcBef>
          <a:spcPct val="20000"/>
        </a:spcBef>
        <a:spcAft>
          <a:spcPct val="0"/>
        </a:spcAft>
        <a:buChar char="•"/>
        <a:defRPr sz="3083" kern="1200">
          <a:solidFill>
            <a:schemeClr val="tx1"/>
          </a:solidFill>
          <a:latin typeface="+mn-lt"/>
          <a:ea typeface="+mn-ea"/>
          <a:cs typeface="+mn-cs"/>
        </a:defRPr>
      </a:lvl1pPr>
      <a:lvl2pPr marL="719638" indent="-276479" algn="l" defTabSz="886319" rtl="0" fontAlgn="base">
        <a:spcBef>
          <a:spcPct val="20000"/>
        </a:spcBef>
        <a:spcAft>
          <a:spcPct val="0"/>
        </a:spcAft>
        <a:buChar char="–"/>
        <a:defRPr sz="2750" kern="1200">
          <a:solidFill>
            <a:schemeClr val="tx1"/>
          </a:solidFill>
          <a:latin typeface="+mn-lt"/>
          <a:ea typeface="+mn-ea"/>
          <a:cs typeface="+mn-cs"/>
        </a:defRPr>
      </a:lvl2pPr>
      <a:lvl3pPr marL="1107237" indent="-220919" algn="l" defTabSz="886319" rtl="0" fontAlgn="base">
        <a:spcBef>
          <a:spcPct val="20000"/>
        </a:spcBef>
        <a:spcAft>
          <a:spcPct val="0"/>
        </a:spcAft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3pPr>
      <a:lvl4pPr marL="1550396" indent="-220919" algn="l" defTabSz="886319" rtl="0" fontAlgn="base">
        <a:spcBef>
          <a:spcPct val="20000"/>
        </a:spcBef>
        <a:spcAft>
          <a:spcPct val="0"/>
        </a:spcAft>
        <a:buChar char="–"/>
        <a:defRPr sz="1917" kern="1200">
          <a:solidFill>
            <a:schemeClr val="tx1"/>
          </a:solidFill>
          <a:latin typeface="+mn-lt"/>
          <a:ea typeface="+mn-ea"/>
          <a:cs typeface="+mn-cs"/>
        </a:defRPr>
      </a:lvl4pPr>
      <a:lvl5pPr marL="1993556" indent="-222241" algn="l" defTabSz="886319" rtl="0" fontAlgn="base">
        <a:spcBef>
          <a:spcPct val="20000"/>
        </a:spcBef>
        <a:spcAft>
          <a:spcPct val="0"/>
        </a:spcAft>
        <a:buChar char="»"/>
        <a:defRPr sz="191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5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5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5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5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5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5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5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5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3.mpg"/><Relationship Id="rId1" Type="http://schemas.microsoft.com/office/2007/relationships/media" Target="../media/media3.mp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2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lenceandfurywelcome_720p.mov">
            <a:hlinkClick r:id="" action="ppaction://media"/>
            <a:extLst>
              <a:ext uri="{FF2B5EF4-FFF2-40B4-BE49-F238E27FC236}">
                <a16:creationId xmlns:a16="http://schemas.microsoft.com/office/drawing/2014/main" id="{594D6CA8-6388-AD55-BF73-67E273B6BF3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5057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96747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Rejoice! Rejoice! Emmanuel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Shall come to thee, O Israel</a:t>
            </a:r>
            <a:endParaRPr lang="es-SV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2972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marL="332039" indent="-332039" algn="ctr" defTabSz="88631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He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worthy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?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He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worthy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?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</a:b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Of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all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blessing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and honor and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glory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</a:b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He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worthy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of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this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?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</a:b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He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is</a:t>
            </a:r>
            <a:endParaRPr lang="en-US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12032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37133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Does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Father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truly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love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us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?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</a:b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(He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does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)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</a:b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Does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Spirit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move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among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us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?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</a:b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(He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does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1002017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And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does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Jesus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,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our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Messiah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hold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forever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those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He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loves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?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</a:b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(He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does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)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</a:b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Does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our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God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intend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to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dwell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again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with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us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?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</a:b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(He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does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3342160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51368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marL="332039" indent="-332039" algn="ctr" defTabSz="88631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anyone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worthy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?</a:t>
            </a:r>
          </a:p>
          <a:p>
            <a:pPr marL="332039" indent="-332039" algn="ctr" defTabSz="88631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anyone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whole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?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</a:b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anyone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able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to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break</a:t>
            </a:r>
          </a:p>
          <a:p>
            <a:pPr marL="332039" indent="-332039" algn="ctr" defTabSz="88631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seal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and open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scroll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?</a:t>
            </a:r>
            <a:endParaRPr lang="en-US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07496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marL="332039" indent="-332039" algn="ctr" defTabSz="88631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Lion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of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Judah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who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conquered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grave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</a:b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He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was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David's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root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and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Lamb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who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died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to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ransom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slave</a:t>
            </a:r>
            <a:endParaRPr lang="en-US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13657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marL="332039" indent="-332039" algn="ctr" defTabSz="88631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From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every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people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and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tribe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</a:b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Every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nation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and tongue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</a:b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He has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made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us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a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kingdom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and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priests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to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God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</a:b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To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reign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with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Son</a:t>
            </a:r>
            <a:endParaRPr lang="en-US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64411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marL="332039" indent="-332039" algn="ctr" defTabSz="88631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He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worthy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?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He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worthy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?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</a:b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Of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all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blessing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and honor and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glory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</a:b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He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worthy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of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this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?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</a:b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He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is</a:t>
            </a:r>
            <a:endParaRPr lang="en-US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6822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781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96747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Rejoice! Rejoice! Emmanuel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Shall come to thee, O Israel</a:t>
            </a:r>
            <a:endParaRPr lang="es-SV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98823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eyounextweekss_1080p.mpg">
            <a:hlinkClick r:id="" action="ppaction://media"/>
            <a:extLst>
              <a:ext uri="{FF2B5EF4-FFF2-40B4-BE49-F238E27FC236}">
                <a16:creationId xmlns:a16="http://schemas.microsoft.com/office/drawing/2014/main" id="{3A651160-9EB1-7BD2-0861-2C616EDDFD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20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2555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72AECEBE-C48D-BD25-2169-790F7141B3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466990"/>
            <a:ext cx="12192000" cy="6051021"/>
          </a:xfrm>
        </p:spPr>
        <p:txBody>
          <a:bodyPr/>
          <a:lstStyle/>
          <a:p>
            <a:r>
              <a:rPr lang="en-US" altLang="es-US" sz="6000" b="1" dirty="0">
                <a:solidFill>
                  <a:srgbClr val="FEFF94"/>
                </a:solidFill>
                <a:latin typeface="Felix Titling" pitchFamily="82" charset="77"/>
                <a:ea typeface="+mn-ea"/>
                <a:cs typeface="+mn-cs"/>
              </a:rPr>
              <a:t>You Hold Me Now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0C6D1078-1338-A8F0-0687-B46AD66541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On that day </a:t>
            </a:r>
            <a:b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when I see all that You have for me When I see You face to face </a:t>
            </a:r>
            <a:b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there surrounded by Your grace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11555A2D-0F27-D315-9D99-5D017E9B1A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All my fears swept away </a:t>
            </a:r>
            <a:b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in the light of Your embrace </a:t>
            </a:r>
            <a:b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Where Your love is all I need </a:t>
            </a:r>
            <a:b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and forever I am free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A5A6BEA3-71EE-D93E-BB5D-24B9268C54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07699"/>
            <a:ext cx="12192000" cy="6494198"/>
          </a:xfrm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Where the streets are made of gold In Your presence healed and whole Let the songs of heaven rise </a:t>
            </a:r>
            <a:b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to You alone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5E729BC0-BB95-BE56-BC67-8BB6F3A433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07699"/>
            <a:ext cx="12192000" cy="6494198"/>
          </a:xfrm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No weeping no hurt or pain </a:t>
            </a:r>
            <a:b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No suffering, You hold me now, </a:t>
            </a:r>
            <a:b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You hold me now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F42FDD72-36BF-4335-601E-7D9B37DBEE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07699"/>
            <a:ext cx="12192000" cy="6494198"/>
          </a:xfrm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No darkness no sick or lame </a:t>
            </a:r>
            <a:b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No hiding, You hold me now, </a:t>
            </a:r>
            <a:b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You hold me now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FF201AE0-7D62-77D1-DEA8-F2AAC264F9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In this life I will stand </a:t>
            </a:r>
            <a:b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Through my joy and my pain Knowing there's a greater day There's a hope that never fails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rgbClr val="FEFF94"/>
                </a:solidFill>
                <a:latin typeface="Felix Titling" pitchFamily="82" charset="77"/>
                <a:ea typeface="+mn-ea"/>
                <a:cs typeface="+mn-cs"/>
              </a:rPr>
              <a:t>O Come O Come Emmanuel</a:t>
            </a:r>
            <a:endParaRPr lang="es-SV" b="1" dirty="0">
              <a:solidFill>
                <a:srgbClr val="FEFF94"/>
              </a:solidFill>
              <a:latin typeface="Felix Titling" pitchFamily="8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0147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23C35EDA-C86B-2F8A-C199-4A1C29F822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07699"/>
            <a:ext cx="12192000" cy="6494198"/>
          </a:xfrm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Where Your Name is lifted high </a:t>
            </a:r>
            <a:b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And forever praises rise </a:t>
            </a:r>
            <a:b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For the glory of Your Name </a:t>
            </a:r>
            <a:b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I'm believing for the day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0E238D75-4225-4AA0-F63C-E675D01138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07699"/>
            <a:ext cx="12192000" cy="6494198"/>
          </a:xfrm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Where the wars and violence cease All creation lives in peace </a:t>
            </a:r>
            <a:b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Let the songs of heaven rise </a:t>
            </a:r>
            <a:b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to You alone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6F3D92E1-0BBE-2565-324D-3CB1672B40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07699"/>
            <a:ext cx="12192000" cy="6494198"/>
          </a:xfrm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No weeping no hurt or pain </a:t>
            </a:r>
            <a:b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No suffering, You hold me now, </a:t>
            </a:r>
            <a:b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You hold me now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772FEA46-55B0-46A6-F2DE-D441829B50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07699"/>
            <a:ext cx="12192000" cy="6494198"/>
          </a:xfrm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No darkness no sick or lame </a:t>
            </a:r>
            <a:b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No hiding, You hold me now, </a:t>
            </a:r>
            <a:b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You hold me now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4AF4E581-8697-EAE5-527E-D16D332E50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For eternity   </a:t>
            </a:r>
            <a:b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All my heart will give </a:t>
            </a:r>
            <a:b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All the glory to Your Name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E188677E-8194-232C-B7EB-DA02CA0895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07699"/>
            <a:ext cx="12192000" cy="6494198"/>
          </a:xfrm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No weeping no hurt or pain </a:t>
            </a:r>
            <a:b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No suffering, You hold me now, </a:t>
            </a:r>
            <a:b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You hold me now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A7CBD649-898E-E8EB-0AA6-6C51BBC6C5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07699"/>
            <a:ext cx="12192000" cy="6494198"/>
          </a:xfrm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No darkness no sick or lame </a:t>
            </a:r>
            <a:b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No hiding, You hold me now, </a:t>
            </a:r>
            <a:b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altLang="es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You hold me now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96708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marL="332039" indent="-332039" defTabSz="886319"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FEFF94"/>
                </a:solidFill>
                <a:latin typeface="Felix Titling" pitchFamily="82" charset="77"/>
                <a:ea typeface="+mn-ea"/>
                <a:cs typeface="+mn-cs"/>
              </a:rPr>
              <a:t>Greetings and </a:t>
            </a:r>
            <a:br>
              <a:rPr lang="en-US" b="1" dirty="0">
                <a:solidFill>
                  <a:srgbClr val="FEFF94"/>
                </a:solidFill>
                <a:latin typeface="Felix Titling" pitchFamily="82" charset="77"/>
                <a:ea typeface="+mn-ea"/>
                <a:cs typeface="+mn-cs"/>
              </a:rPr>
            </a:br>
            <a:r>
              <a:rPr lang="en-US" b="1" dirty="0">
                <a:solidFill>
                  <a:srgbClr val="FEFF94"/>
                </a:solidFill>
                <a:latin typeface="Felix Titling" pitchFamily="82" charset="77"/>
                <a:ea typeface="+mn-ea"/>
                <a:cs typeface="+mn-cs"/>
              </a:rPr>
              <a:t>family matters</a:t>
            </a:r>
            <a:endParaRPr lang="es-SV" b="1" dirty="0">
              <a:solidFill>
                <a:srgbClr val="FEFF94"/>
              </a:solidFill>
              <a:latin typeface="Felix Titling" pitchFamily="8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9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marL="332039" indent="-332039" defTabSz="886319"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FEFF94"/>
                </a:solidFill>
                <a:latin typeface="Felix Titling" pitchFamily="82" charset="77"/>
                <a:ea typeface="+mn-ea"/>
                <a:cs typeface="+mn-cs"/>
              </a:rPr>
              <a:t>Tithes and offerings</a:t>
            </a:r>
            <a:endParaRPr lang="es-SV" b="1" dirty="0">
              <a:solidFill>
                <a:srgbClr val="FEFF94"/>
              </a:solidFill>
              <a:latin typeface="Felix Titling" pitchFamily="8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27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96747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O Come, O Come, Emmanuel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And ransom captive Israel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That mourns in lonely exile here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Until de Son of God appear</a:t>
            </a:r>
            <a:endParaRPr lang="es-SV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3895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Autofit/>
          </a:bodyPr>
          <a:lstStyle/>
          <a:p>
            <a:r>
              <a:rPr lang="en-US" b="1" dirty="0">
                <a:solidFill>
                  <a:srgbClr val="FEFF94"/>
                </a:solidFill>
                <a:latin typeface="Felix Titling" pitchFamily="82" charset="77"/>
                <a:ea typeface="+mn-ea"/>
                <a:cs typeface="+mn-cs"/>
              </a:rPr>
              <a:t>For To Us A Child Is Born</a:t>
            </a:r>
            <a:endParaRPr lang="es-SV" b="1" dirty="0">
              <a:solidFill>
                <a:srgbClr val="FEFF94"/>
              </a:solidFill>
              <a:latin typeface="Felix Titling" pitchFamily="8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6608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For to us a child is born 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 Son is given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 Son is given</a:t>
            </a:r>
            <a:endParaRPr lang="es-SV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5478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For to us a child is born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 Son is given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 Son is given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The messiah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Oh to see him…</a:t>
            </a:r>
            <a:endParaRPr lang="es-SV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5349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…To see him high and lifted up</a:t>
            </a:r>
            <a:endParaRPr lang="es-SV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Shinning in 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The light of your glory</a:t>
            </a:r>
            <a:endParaRPr lang="es-SV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8389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5758"/>
            <a:ext cx="12192000" cy="685800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Pour out your power and love</a:t>
            </a:r>
            <a:endParaRPr lang="es-SV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As we sing holy, holy, holy</a:t>
            </a:r>
            <a:endParaRPr lang="es-SV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1005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For to us a child is born 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 Son is given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 Son is given</a:t>
            </a:r>
            <a:endParaRPr lang="es-SV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3823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For to us a child is born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 Son is given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 Son is given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The messiah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Oh to see him…</a:t>
            </a:r>
            <a:endParaRPr lang="es-SV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4118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…To see him high and lifted up</a:t>
            </a:r>
            <a:endParaRPr lang="es-SV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Shinning in 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The light of your glory</a:t>
            </a:r>
            <a:endParaRPr lang="es-SV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3601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Pour out your power and love</a:t>
            </a:r>
            <a:endParaRPr lang="es-SV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As we sing holy, holy, holy</a:t>
            </a:r>
            <a:endParaRPr lang="es-SV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0614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0"/>
            <a:ext cx="12192001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Holy, Holy, Holy</a:t>
            </a:r>
            <a:endParaRPr lang="es-SV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037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96747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Rejoice! Rejoice! Emmanuel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Shall come to thee, O Israel</a:t>
            </a:r>
            <a:endParaRPr lang="es-SV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9335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0"/>
            <a:ext cx="12192001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Holy, Holy, Holy</a:t>
            </a:r>
            <a:endParaRPr lang="es-SV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2706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0"/>
            <a:ext cx="12192001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Holy, Holy, Holy</a:t>
            </a:r>
            <a:endParaRPr lang="es-SV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1831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0"/>
            <a:ext cx="12192001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Holy, Holy, Holy</a:t>
            </a:r>
            <a:endParaRPr lang="es-SV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5300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99322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For to us a child is born 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Holy, holy, holy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For to us a child is born 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Holy, holy, holy</a:t>
            </a:r>
            <a:endParaRPr lang="es-SV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0168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9823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  <a:ln/>
        </p:spPr>
        <p:txBody>
          <a:bodyPr anchor="ctr" anchorCtr="1"/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s-SV" sz="6000" b="1" dirty="0">
                <a:solidFill>
                  <a:srgbClr val="FEFF94"/>
                </a:solidFill>
                <a:latin typeface="Felix Titling" pitchFamily="82" charset="77"/>
              </a:rPr>
              <a:t>Goodness of God</a:t>
            </a:r>
          </a:p>
        </p:txBody>
      </p:sp>
    </p:spTree>
    <p:extLst>
      <p:ext uri="{BB962C8B-B14F-4D97-AF65-F5344CB8AC3E}">
        <p14:creationId xmlns:p14="http://schemas.microsoft.com/office/powerpoint/2010/main" val="12630889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597" tIns="44298" rIns="88597" bIns="44298" anchor="ctr" anchorCtr="1"/>
          <a:lstStyle>
            <a:lvl1pPr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1813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63625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3850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25663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828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00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72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44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R="0" lvl="0" algn="ctr" defTabSz="91440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I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love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You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, Lord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</a:b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For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Your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mercy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never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fails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me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</a:b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All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my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days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,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I've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been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held</a:t>
            </a:r>
            <a:endParaRPr lang="es-US" sz="4800" dirty="0">
              <a:solidFill>
                <a:srgbClr val="FEFF94"/>
              </a:solidFill>
              <a:latin typeface="Felix Titling" pitchFamily="82" charset="77"/>
            </a:endParaRPr>
          </a:p>
          <a:p>
            <a:pPr marR="0" lvl="0" algn="ctr" defTabSz="91440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In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Your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hands</a:t>
            </a:r>
            <a:endParaRPr lang="en-US" sz="4800" dirty="0">
              <a:solidFill>
                <a:srgbClr val="FEFF94"/>
              </a:solidFill>
              <a:latin typeface="Felix Titling" pitchFamily="8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132178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597" tIns="44298" rIns="88597" bIns="44298" anchor="ctr" anchorCtr="1"/>
          <a:lstStyle>
            <a:lvl1pPr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1813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63625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3850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25663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828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00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72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44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R="0" lvl="0" algn="ctr" defTabSz="91440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From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the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moment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that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I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wake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up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</a:b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Until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I lay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my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head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</a:b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Oh, I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will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sing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</a:p>
          <a:p>
            <a:pPr marR="0" lvl="0" algn="ctr" defTabSz="91440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of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the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goodness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of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God</a:t>
            </a:r>
            <a:endParaRPr lang="en-US" sz="4800" dirty="0">
              <a:solidFill>
                <a:srgbClr val="FEFF94"/>
              </a:solidFill>
              <a:latin typeface="Felix Titling" pitchFamily="8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319541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597" tIns="44298" rIns="88597" bIns="44298" anchor="ctr" anchorCtr="1"/>
          <a:lstStyle>
            <a:lvl1pPr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1813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63625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3850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25663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828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00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72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44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R="0" lvl="0" algn="ctr" defTabSz="91440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And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all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my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life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</a:p>
          <a:p>
            <a:pPr marR="0" lvl="0" algn="ctr" defTabSz="91440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You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have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been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faithful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</a:b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And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all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my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life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</a:p>
          <a:p>
            <a:pPr marR="0" lvl="0" algn="ctr" defTabSz="91440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You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have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been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so, so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good</a:t>
            </a:r>
            <a:endParaRPr lang="en-US" sz="4800" dirty="0">
              <a:solidFill>
                <a:srgbClr val="FEFF94"/>
              </a:solidFill>
              <a:latin typeface="Felix Titling" pitchFamily="8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997136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597" tIns="44298" rIns="88597" bIns="44298" anchor="ctr" anchorCtr="1"/>
          <a:lstStyle>
            <a:lvl1pPr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1813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63625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3850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25663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828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00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72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44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R="0" lvl="0" algn="ctr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With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every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breath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that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I am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able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</a:b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Oh, I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will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sing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</a:p>
          <a:p>
            <a:pPr marR="0" lvl="0" algn="ctr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of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the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goodness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of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God</a:t>
            </a:r>
            <a:endParaRPr lang="es-US" sz="4800" dirty="0">
              <a:solidFill>
                <a:srgbClr val="FEFF94"/>
              </a:solidFill>
              <a:latin typeface="Felix Titling" pitchFamily="8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41101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96747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O Come Thou Key of David, come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And open wide our heavenly home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Make safe the way 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that leads on high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And close the path to misery</a:t>
            </a:r>
            <a:endParaRPr lang="es-SV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7380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597" tIns="44298" rIns="88597" bIns="44298" anchor="ctr" anchorCtr="1"/>
          <a:lstStyle>
            <a:lvl1pPr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1813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63625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3850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25663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828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00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72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44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R="0" lvl="0" algn="ctr" defTabSz="91440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I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love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Your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voice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</a:b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You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have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led me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through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the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fire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</a:b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In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the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darkest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night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</a:b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You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are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close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like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no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other</a:t>
            </a:r>
            <a:endParaRPr lang="en-US" sz="4800" dirty="0">
              <a:solidFill>
                <a:srgbClr val="FEFF94"/>
              </a:solidFill>
              <a:latin typeface="Felix Titling" pitchFamily="8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348503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597" tIns="44298" rIns="88597" bIns="44298" anchor="ctr" anchorCtr="1"/>
          <a:lstStyle>
            <a:lvl1pPr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1813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63625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3850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25663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828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00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72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44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R="0" lvl="0" algn="ctr" defTabSz="91440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I've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known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You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as a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Father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</a:b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I've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known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You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as a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Friend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</a:b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And I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have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lived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</a:p>
          <a:p>
            <a:pPr marR="0" lvl="0" algn="ctr" defTabSz="91440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In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the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goodness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of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God</a:t>
            </a:r>
            <a:endParaRPr lang="en-US" sz="4800" dirty="0">
              <a:solidFill>
                <a:srgbClr val="FEFF94"/>
              </a:solidFill>
              <a:latin typeface="Felix Titling" pitchFamily="8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465848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597" tIns="44298" rIns="88597" bIns="44298" anchor="ctr" anchorCtr="1"/>
          <a:lstStyle>
            <a:lvl1pPr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1813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63625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3850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25663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828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00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72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44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R="0" lvl="0" algn="ctr" defTabSz="91440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And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all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my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life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</a:p>
          <a:p>
            <a:pPr marR="0" lvl="0" algn="ctr" defTabSz="91440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You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have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been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faithful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</a:b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And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all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my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life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</a:p>
          <a:p>
            <a:pPr marR="0" lvl="0" algn="ctr" defTabSz="91440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You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have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been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so, so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good</a:t>
            </a:r>
            <a:endParaRPr lang="en-US" sz="4800" dirty="0">
              <a:solidFill>
                <a:srgbClr val="FEFF94"/>
              </a:solidFill>
              <a:latin typeface="Felix Titling" pitchFamily="8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437696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597" tIns="44298" rIns="88597" bIns="44298" anchor="ctr" anchorCtr="1"/>
          <a:lstStyle>
            <a:lvl1pPr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1813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63625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3850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25663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828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00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72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44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R="0" lvl="0" algn="ctr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With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every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breath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that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I am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able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</a:b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Oh, I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will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sing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</a:p>
          <a:p>
            <a:pPr marR="0" lvl="0" algn="ctr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of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the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goodness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of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God</a:t>
            </a:r>
            <a:endParaRPr lang="es-US" sz="4800" dirty="0">
              <a:solidFill>
                <a:srgbClr val="FEFF94"/>
              </a:solidFill>
              <a:latin typeface="Felix Titling" pitchFamily="8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278426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597" tIns="44298" rIns="88597" bIns="44298" anchor="ctr" anchorCtr="1"/>
          <a:lstStyle>
            <a:lvl1pPr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1813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63625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3850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25663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828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00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72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44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R="0" lvl="0" algn="ctr" defTabSz="91440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'Cause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Your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goodness</a:t>
            </a:r>
            <a:endParaRPr lang="es-US" sz="4800" dirty="0">
              <a:solidFill>
                <a:srgbClr val="FEFF94"/>
              </a:solidFill>
              <a:latin typeface="Felix Titling" pitchFamily="82" charset="77"/>
            </a:endParaRPr>
          </a:p>
          <a:p>
            <a:pPr marR="0" lvl="0" algn="ctr" defTabSz="91440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Is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running after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</a:b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It's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running after me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</a:b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Your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goodness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is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running after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</a:b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It's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running after me</a:t>
            </a:r>
            <a:endParaRPr lang="en-US" sz="4800" dirty="0">
              <a:solidFill>
                <a:srgbClr val="FEFF94"/>
              </a:solidFill>
              <a:latin typeface="Felix Titling" pitchFamily="8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6866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597" tIns="44298" rIns="88597" bIns="44298" anchor="ctr" anchorCtr="1"/>
          <a:lstStyle>
            <a:lvl1pPr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1813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63625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3850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25663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828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00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72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44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R="0" lvl="0" algn="ctr" defTabSz="91440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With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my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life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laid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down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</a:b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I'm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surrendered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now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</a:b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I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give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You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everything</a:t>
            </a:r>
            <a:endParaRPr lang="en-US" sz="4800" dirty="0">
              <a:solidFill>
                <a:srgbClr val="FEFF94"/>
              </a:solidFill>
              <a:latin typeface="Felix Titling" pitchFamily="8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164372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597" tIns="44298" rIns="88597" bIns="44298" anchor="ctr" anchorCtr="1"/>
          <a:lstStyle>
            <a:lvl1pPr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1813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63625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3850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25663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828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00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72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44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R="0" lvl="0" algn="ctr" defTabSz="91440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'Cause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Your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goodness</a:t>
            </a:r>
            <a:endParaRPr lang="es-US" sz="4800" dirty="0">
              <a:solidFill>
                <a:srgbClr val="FEFF94"/>
              </a:solidFill>
              <a:latin typeface="Felix Titling" pitchFamily="82" charset="77"/>
            </a:endParaRPr>
          </a:p>
          <a:p>
            <a:pPr marR="0" lvl="0" algn="ctr" defTabSz="91440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Is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running after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</a:b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It's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running after me</a:t>
            </a:r>
            <a:endParaRPr lang="en-US" sz="4800" dirty="0">
              <a:solidFill>
                <a:srgbClr val="FEFF94"/>
              </a:solidFill>
              <a:latin typeface="Felix Titling" pitchFamily="8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378533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597" tIns="44298" rIns="88597" bIns="44298" anchor="ctr" anchorCtr="1"/>
          <a:lstStyle>
            <a:lvl1pPr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1813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63625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3850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25663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828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00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72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44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R="0" lvl="0" algn="ctr" defTabSz="91440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'Cause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Your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goodness</a:t>
            </a:r>
            <a:endParaRPr lang="es-US" sz="4800" dirty="0">
              <a:solidFill>
                <a:srgbClr val="FEFF94"/>
              </a:solidFill>
              <a:latin typeface="Felix Titling" pitchFamily="82" charset="77"/>
            </a:endParaRPr>
          </a:p>
          <a:p>
            <a:pPr marR="0" lvl="0" algn="ctr" defTabSz="91440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Is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running after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</a:b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It's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running after me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</a:b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Your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goodness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is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running after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</a:b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It's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running after me</a:t>
            </a:r>
            <a:endParaRPr lang="en-US" sz="4800" dirty="0">
              <a:solidFill>
                <a:srgbClr val="FEFF94"/>
              </a:solidFill>
              <a:latin typeface="Felix Titling" pitchFamily="8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886589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597" tIns="44298" rIns="88597" bIns="44298" anchor="ctr" anchorCtr="1"/>
          <a:lstStyle>
            <a:lvl1pPr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1813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63625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3850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25663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828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00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72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44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R="0" lvl="0" algn="ctr" defTabSz="91440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With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my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life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laid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down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</a:b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I'm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surrendered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now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</a:b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I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give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You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everything</a:t>
            </a:r>
            <a:endParaRPr lang="en-US" sz="4800" dirty="0">
              <a:solidFill>
                <a:srgbClr val="FEFF94"/>
              </a:solidFill>
              <a:latin typeface="Felix Titling" pitchFamily="8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958875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597" tIns="44298" rIns="88597" bIns="44298" anchor="ctr" anchorCtr="1"/>
          <a:lstStyle>
            <a:lvl1pPr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1813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63625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3850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25663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828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00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72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44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R="0" lvl="0" algn="ctr" defTabSz="91440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'Cause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Your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goodness</a:t>
            </a:r>
            <a:endParaRPr lang="es-US" sz="4800" dirty="0">
              <a:solidFill>
                <a:srgbClr val="FEFF94"/>
              </a:solidFill>
              <a:latin typeface="Felix Titling" pitchFamily="82" charset="77"/>
            </a:endParaRPr>
          </a:p>
          <a:p>
            <a:pPr marR="0" lvl="0" algn="ctr" defTabSz="91440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Is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running after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</a:b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It's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running after me</a:t>
            </a:r>
            <a:endParaRPr lang="en-US" sz="4800" dirty="0">
              <a:solidFill>
                <a:srgbClr val="FEFF94"/>
              </a:solidFill>
              <a:latin typeface="Felix Titling" pitchFamily="8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20435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96747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Rejoice! Rejoice! Emmanuel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Shall come to thee, O Israel</a:t>
            </a:r>
            <a:endParaRPr lang="es-SV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3148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597" tIns="44298" rIns="88597" bIns="44298" anchor="ctr" anchorCtr="1"/>
          <a:lstStyle>
            <a:lvl1pPr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1813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63625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3850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25663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828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00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72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44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R="0" lvl="0" algn="ctr" defTabSz="91440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And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all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my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life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</a:p>
          <a:p>
            <a:pPr marR="0" lvl="0" algn="ctr" defTabSz="91440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You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have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been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faithful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</a:b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And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all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my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life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</a:p>
          <a:p>
            <a:pPr marR="0" lvl="0" algn="ctr" defTabSz="91440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You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have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been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so, so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good</a:t>
            </a:r>
            <a:endParaRPr lang="en-US" sz="4800" dirty="0">
              <a:solidFill>
                <a:srgbClr val="FEFF94"/>
              </a:solidFill>
              <a:latin typeface="Felix Titling" pitchFamily="8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968403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597" tIns="44298" rIns="88597" bIns="44298" anchor="ctr" anchorCtr="1"/>
          <a:lstStyle>
            <a:lvl1pPr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1813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63625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3850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25663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828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00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72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44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R="0" lvl="0" algn="ctr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With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every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breath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that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I am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able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</a:b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Oh, I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will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sing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</a:p>
          <a:p>
            <a:pPr marR="0" lvl="0" algn="ctr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of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the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goodness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of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God</a:t>
            </a:r>
            <a:endParaRPr lang="es-US" sz="4800" dirty="0">
              <a:solidFill>
                <a:srgbClr val="FEFF94"/>
              </a:solidFill>
              <a:latin typeface="Felix Titling" pitchFamily="8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212162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597" tIns="44298" rIns="88597" bIns="44298" anchor="ctr" anchorCtr="1"/>
          <a:lstStyle>
            <a:lvl1pPr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1813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63625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3850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25663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828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00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72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44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R="0" lvl="0" algn="ctr" defTabSz="91440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'Cause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all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my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life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</a:p>
          <a:p>
            <a:pPr marR="0" lvl="0" algn="ctr" defTabSz="91440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You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have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been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faithful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</a:b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And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all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my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life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</a:p>
          <a:p>
            <a:pPr marR="0" lvl="0" algn="ctr" defTabSz="91440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You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have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been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so, so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good</a:t>
            </a:r>
            <a:endParaRPr lang="en-US" sz="4800" dirty="0">
              <a:solidFill>
                <a:srgbClr val="FEFF94"/>
              </a:solidFill>
              <a:latin typeface="Felix Titling" pitchFamily="8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569967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597" tIns="44298" rIns="88597" bIns="44298" anchor="ctr" anchorCtr="1"/>
          <a:lstStyle>
            <a:lvl1pPr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1813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63625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3850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25663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828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00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72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44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R="0" lvl="0" algn="ctr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With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every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breath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that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I am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able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</a:b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Oh, I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will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sing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</a:p>
          <a:p>
            <a:pPr marR="0" lvl="0" algn="ctr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of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the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goodness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of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God</a:t>
            </a:r>
            <a:endParaRPr lang="es-US" sz="4800" dirty="0">
              <a:solidFill>
                <a:srgbClr val="FEFF94"/>
              </a:solidFill>
              <a:latin typeface="Felix Titling" pitchFamily="82" charset="77"/>
            </a:endParaRPr>
          </a:p>
          <a:p>
            <a:pPr marR="0" lvl="0" algn="ctr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Oh, I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will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sing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</a:p>
          <a:p>
            <a:pPr marR="0" lvl="0" algn="ctr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of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the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goodness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of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</a:rPr>
              <a:t>God</a:t>
            </a:r>
            <a:endParaRPr lang="es-US" sz="4800" dirty="0">
              <a:solidFill>
                <a:srgbClr val="FEFF94"/>
              </a:solidFill>
              <a:latin typeface="Felix Titling" pitchFamily="8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24294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1536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lenceandfuryhope_720p.mov">
            <a:hlinkClick r:id="" action="ppaction://media"/>
            <a:extLst>
              <a:ext uri="{FF2B5EF4-FFF2-40B4-BE49-F238E27FC236}">
                <a16:creationId xmlns:a16="http://schemas.microsoft.com/office/drawing/2014/main" id="{0376C483-D183-61AD-D08B-661C33CAA19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602"/>
          </a:xfrm>
        </p:spPr>
      </p:pic>
    </p:spTree>
    <p:extLst>
      <p:ext uri="{BB962C8B-B14F-4D97-AF65-F5344CB8AC3E}">
        <p14:creationId xmlns:p14="http://schemas.microsoft.com/office/powerpoint/2010/main" val="180890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1999" cy="6858000"/>
          </a:xfrm>
        </p:spPr>
        <p:txBody>
          <a:bodyPr anchor="ctr"/>
          <a:lstStyle/>
          <a:p>
            <a:pPr>
              <a:defRPr/>
            </a:pPr>
            <a:r>
              <a:rPr lang="en-US" sz="9200" b="1" dirty="0">
                <a:latin typeface="Calibri"/>
                <a:cs typeface="Calibri"/>
              </a:rPr>
              <a:t> </a:t>
            </a:r>
            <a:r>
              <a:rPr lang="en-US" sz="8000" b="1" kern="1200" cap="all" dirty="0"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Felix Titling" pitchFamily="82" charset="77"/>
              </a:rPr>
              <a:t>Our World in</a:t>
            </a:r>
            <a:br>
              <a:rPr lang="en-US" sz="8000" b="1" kern="1200" cap="all" dirty="0"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Felix Titling" pitchFamily="82" charset="77"/>
              </a:rPr>
            </a:br>
            <a:r>
              <a:rPr lang="en-US" sz="8000" b="1" kern="1200" cap="all" dirty="0"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Felix Titling" pitchFamily="82" charset="77"/>
              </a:rPr>
              <a:t>the Last Days! </a:t>
            </a:r>
            <a:endParaRPr lang="en-US" sz="8000" i="1" dirty="0">
              <a:latin typeface="Calibri"/>
              <a:cs typeface="Calibri"/>
            </a:endParaRPr>
          </a:p>
        </p:txBody>
      </p:sp>
      <p:sp>
        <p:nvSpPr>
          <p:cNvPr id="3074" name="Subtitle 2"/>
          <p:cNvSpPr>
            <a:spLocks noGrp="1"/>
          </p:cNvSpPr>
          <p:nvPr>
            <p:ph type="subTitle" idx="1"/>
          </p:nvPr>
        </p:nvSpPr>
        <p:spPr>
          <a:xfrm>
            <a:off x="-7583857" y="3567500"/>
            <a:ext cx="45920" cy="5080000"/>
          </a:xfrm>
        </p:spPr>
        <p:txBody>
          <a:bodyPr anchor="ctr"/>
          <a:lstStyle/>
          <a:p>
            <a:pPr>
              <a:defRPr/>
            </a:pPr>
            <a:r>
              <a:rPr lang="en-US" sz="10500" dirty="0">
                <a:latin typeface="Arial"/>
                <a:ea typeface="ヒラギノ角ゴ ProN W3" charset="0"/>
                <a:cs typeface="Arial"/>
              </a:rPr>
              <a:t> </a:t>
            </a:r>
            <a:endParaRPr lang="en-US" sz="10500" dirty="0">
              <a:latin typeface="Kunstler Script" charset="0"/>
              <a:ea typeface="ヒラギノ角ゴ ProN W3" charset="0"/>
              <a:cs typeface="ヒラギノ角ゴ ProN W3" charset="0"/>
            </a:endParaRPr>
          </a:p>
          <a:p>
            <a:pPr>
              <a:defRPr/>
            </a:pPr>
            <a:r>
              <a:rPr lang="en-US" sz="8000" dirty="0">
                <a:solidFill>
                  <a:srgbClr val="92D050"/>
                </a:solidFill>
                <a:latin typeface="Cambria" charset="0"/>
                <a:ea typeface="ヒラギノ角ゴ ProN W3" charset="0"/>
                <a:cs typeface="ヒラギノ角ゴ ProN W3" charset="0"/>
              </a:rPr>
              <a:t> </a:t>
            </a:r>
            <a:endParaRPr lang="en-US" sz="6000" dirty="0">
              <a:latin typeface="Calibri"/>
              <a:ea typeface="ヒラギノ角ゴ ProN W3" charset="0"/>
              <a:cs typeface="Calibri"/>
            </a:endParaRPr>
          </a:p>
        </p:txBody>
      </p:sp>
      <p:sp>
        <p:nvSpPr>
          <p:cNvPr id="4098" name="TextBox 1"/>
          <p:cNvSpPr txBox="1">
            <a:spLocks noChangeArrowheads="1"/>
          </p:cNvSpPr>
          <p:nvPr/>
        </p:nvSpPr>
        <p:spPr bwMode="auto">
          <a:xfrm>
            <a:off x="1" y="-1609990"/>
            <a:ext cx="10518511" cy="1795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529" tIns="38264" rIns="76529" bIns="38264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0" marR="0" lvl="0" indent="0" algn="ctr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ush Script MT" charset="0"/>
                <a:sym typeface="Gill Sans" charset="0"/>
              </a:rPr>
              <a:t>    </a:t>
            </a:r>
          </a:p>
        </p:txBody>
      </p:sp>
      <p:sp>
        <p:nvSpPr>
          <p:cNvPr id="3076" name="Rectangle 2"/>
          <p:cNvSpPr>
            <a:spLocks/>
          </p:cNvSpPr>
          <p:nvPr/>
        </p:nvSpPr>
        <p:spPr bwMode="auto">
          <a:xfrm>
            <a:off x="6027209" y="-148165"/>
            <a:ext cx="137583" cy="607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8026" tIns="34013" rIns="68026" bIns="34013" anchor="ctr">
            <a:spAutoFit/>
          </a:bodyPr>
          <a:lstStyle/>
          <a:p>
            <a:pPr marL="0" marR="0" lvl="0" indent="0" algn="ctr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SV" sz="3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03667" y="3290501"/>
            <a:ext cx="184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085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18408693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algn="ctr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algn="ctr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Are we in the last days? 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                                                																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785803324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But understand this, that in the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last days 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there will come times of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difficulty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. 														                     																			            2 Tim. 3:1 ESV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                                                																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67267900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…the Spirit expressly says that in later times some will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depart from the faith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... 														                     																			             1 Tim. 4:1 ESV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                                                																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81156850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96747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O Come, O come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Thou Lord of might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Who to Thy tribes, on Sinai’s height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In ancient times didst give the law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In cloud, and majesty and awe</a:t>
            </a:r>
            <a:endParaRPr lang="es-SV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0423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For people will be lovers of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self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,  														                     																	          2 Tim. 3:2 ESV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                                                																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953220611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algn="ctr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Self-love and Self-awareness! 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                                                																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536960066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And they heard the sound of the Lord God walking in the garden in the cool of the day, and the man and his wife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hid themselves 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from the presence of the Lord God among the trees of the garden. 														                          Gen. 3:8 ESV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                                                																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4455873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But the Lord God called to the man and said to him, “Where are you?”  														              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                             Gen. 3:9 ESV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                                                																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48501711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And he said, “I heard the sound of You in the garden, and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I was afraid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, because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I was naked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, and I hid myself.” 																						           Gen. 3:10 ESV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                                                																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583024654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He said, “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Who told you that you were naked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?”																				            Gen. 3:11 ESV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                                                																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492738586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algn="ctr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Adam was now self-aware, but prior, he was God-aware! 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                                                																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22861356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Do nothing from selfish ambition or conceit, but in humility count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others more significant 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than yourselves. Let each of you look not only to his own interests, but also the interests of others.  														                     Phil. 2:3 ESV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                                                																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93540996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algn="ctr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We want to define our own lives, not God! 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                                                																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990559005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…lovers of money,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proud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, arrogant, abusive, disobedient to their parents, ungrateful, unholy, heartless, unappeasable, slanderous, without self-control, brutal, not loving good, 			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											            2 Tim. 3:2-3 ESV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                                                																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90329385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96747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Rejoice! Rejoice! Emmanuel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Shall come to thee, O Israel</a:t>
            </a:r>
            <a:endParaRPr lang="es-SV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81402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treacherous, reckless, swollen with conceit, lovers of pleasure rather than lovers of God,       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                             2 Tim. 3:4 ESV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                                                																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91289250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having the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appearance</a:t>
            </a: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of godliness, but denying its power.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Avoid such people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.  														                  2 Tim. 3:5 ESV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                                                																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19044777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For among them are those who creep into households and capture weak women,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burdened with sins 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and led astray by various passions,														                  2 Tim. 3:6 ESV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                                                																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057212436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always learning and never able to arrive at a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knowledge of truth</a:t>
            </a: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.	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													     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2 Tim. 3:7 ESV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                                                																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832391964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Just as </a:t>
            </a:r>
            <a:r>
              <a:rPr lang="en-US" sz="4800" b="1" kern="1200" dirty="0" err="1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Jannes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 and </a:t>
            </a:r>
            <a:r>
              <a:rPr lang="en-US" sz="4800" b="1" kern="1200" dirty="0" err="1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Jambres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 opposed Moses, so these men also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oppose the truth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, men corrupted in mind and disqualified regarding the faith.														               2 Tim. 3:8 ESV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                                                																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23935500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But they will not get very far, for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their folly will be plain to all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, as was that of those two men.														        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                            2 Tim. 3:9 ESV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                                                																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649676741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														               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algn="ctr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Psalm 2 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                                                																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89880134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														               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algn="ctr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Revelation 19:15-16 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                                                																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402612828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Arise, shine, for Your light has come, and the glory of the Lord has risen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upon you</a:t>
            </a: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. 													                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Isaiah 60:1 ESV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                                                																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065059796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For behold, darkness shall cover the earth, and</a:t>
            </a: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thick darkness</a:t>
            </a:r>
            <a:r>
              <a:rPr lang="en-US" sz="6200" b="1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the peoples, but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the Lord will rise upon you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, and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His glory</a:t>
            </a:r>
            <a:r>
              <a:rPr lang="en-US" sz="6200" b="1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will be seen upon you . 														       														           	Isaiah 60:2 ESV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                                                																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416393367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96747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O Come, O Come, Emmanuel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And ransom captive Israel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That mourns in lonely exile here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Until de Son of God appear</a:t>
            </a:r>
            <a:endParaRPr lang="es-SV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44256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algn="ctr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In the thick darkness, the Lord shines on His people! 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                                                																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413572135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4322472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r>
              <a:rPr lang="es-SV" b="1" dirty="0">
                <a:solidFill>
                  <a:srgbClr val="FEFF94"/>
                </a:solidFill>
                <a:latin typeface="Felix Titling" pitchFamily="82" charset="77"/>
                <a:ea typeface="+mn-ea"/>
                <a:cs typeface="+mn-cs"/>
              </a:rPr>
              <a:t>Is he worthy?</a:t>
            </a:r>
            <a:endParaRPr lang="en-US" b="1" dirty="0">
              <a:solidFill>
                <a:srgbClr val="FEFF94"/>
              </a:solidFill>
              <a:latin typeface="Felix Titling" pitchFamily="8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941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/>
          <a:lstStyle/>
          <a:p>
            <a:pPr marL="332039" indent="-332039" algn="ctr" defTabSz="886319">
              <a:lnSpc>
                <a:spcPct val="110000"/>
              </a:lnSpc>
              <a:spcBef>
                <a:spcPct val="0"/>
              </a:spcBef>
              <a:buNone/>
              <a:defRPr/>
            </a:pP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Do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you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feel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world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broken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?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</a:b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(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do)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</a:b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Do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you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feel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shadows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deepen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?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</a:b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(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do)</a:t>
            </a:r>
          </a:p>
        </p:txBody>
      </p:sp>
    </p:spTree>
    <p:extLst>
      <p:ext uri="{BB962C8B-B14F-4D97-AF65-F5344CB8AC3E}">
        <p14:creationId xmlns:p14="http://schemas.microsoft.com/office/powerpoint/2010/main" val="71778378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/>
          <a:lstStyle/>
          <a:p>
            <a:pPr marL="332039" indent="-332039" algn="ctr" defTabSz="886319">
              <a:lnSpc>
                <a:spcPct val="110000"/>
              </a:lnSpc>
              <a:spcBef>
                <a:spcPct val="0"/>
              </a:spcBef>
              <a:buNone/>
              <a:defRPr/>
            </a:pP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But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do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you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know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that</a:t>
            </a:r>
            <a:endParaRPr lang="es-US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  <a:p>
            <a:pPr marL="332039" indent="-332039" algn="ctr" defTabSz="886319">
              <a:lnSpc>
                <a:spcPct val="110000"/>
              </a:lnSpc>
              <a:spcBef>
                <a:spcPct val="0"/>
              </a:spcBef>
              <a:buNone/>
              <a:defRPr/>
            </a:pP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all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dark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won't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</a:b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Stop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light </a:t>
            </a:r>
          </a:p>
          <a:p>
            <a:pPr marL="332039" indent="-332039" algn="ctr" defTabSz="886319">
              <a:lnSpc>
                <a:spcPct val="110000"/>
              </a:lnSpc>
              <a:spcBef>
                <a:spcPct val="0"/>
              </a:spcBef>
              <a:buNone/>
              <a:defRPr/>
            </a:pP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from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getting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through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?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</a:b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(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do)</a:t>
            </a:r>
          </a:p>
        </p:txBody>
      </p:sp>
    </p:spTree>
    <p:extLst>
      <p:ext uri="{BB962C8B-B14F-4D97-AF65-F5344CB8AC3E}">
        <p14:creationId xmlns:p14="http://schemas.microsoft.com/office/powerpoint/2010/main" val="3716223104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marL="332039" indent="-332039" algn="ctr" defTabSz="88631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Do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you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wish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that</a:t>
            </a:r>
            <a:endParaRPr lang="es-US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  <a:p>
            <a:pPr marL="332039" indent="-332039" algn="ctr" defTabSz="88631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you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could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see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it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all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made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new?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</a:b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(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do)</a:t>
            </a:r>
          </a:p>
        </p:txBody>
      </p:sp>
    </p:spTree>
    <p:extLst>
      <p:ext uri="{BB962C8B-B14F-4D97-AF65-F5344CB8AC3E}">
        <p14:creationId xmlns:p14="http://schemas.microsoft.com/office/powerpoint/2010/main" val="324395050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marL="332039" indent="-332039" algn="ctr" defTabSz="88631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  <a:t>is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  <a:t>all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  <a:t>creation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  <a:t>groaning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  <a:t>?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</a:b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  <a:t>(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  <a:t>It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  <a:t>is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  <a:t>)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</a:b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  <a:t>Is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  <a:t> a new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  <a:t>creation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  <a:t>coming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  <a:t>?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</a:b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  <a:t>(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  <a:t>It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  <a:t>is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  <a:t>)</a:t>
            </a:r>
            <a:endParaRPr lang="en-US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70981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marL="332039" indent="-332039" algn="ctr" defTabSz="88631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b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</a:b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  <a:t>Is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  <a:t>the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  <a:t>glory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  <a:t>of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  <a:t>the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  <a:t> Lord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  <a:t>to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  <a:t> be</a:t>
            </a:r>
          </a:p>
          <a:p>
            <a:pPr marL="332039" indent="-332039" algn="ctr" defTabSz="88631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  <a:t>the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  <a:t> light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  <a:t>within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  <a:t>our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  <a:t>midst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  <a:t>?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</a:b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  <a:t>(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  <a:t>It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  <a:t>is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  <a:t>)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Gill Sans" charset="0"/>
              </a:rPr>
            </a:b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it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good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that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remind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ourselves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of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this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?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</a:b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(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It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)</a:t>
            </a:r>
            <a:endParaRPr lang="en-US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69469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marL="332039" indent="-332039" algn="ctr" defTabSz="88631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anyone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worthy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?</a:t>
            </a:r>
          </a:p>
          <a:p>
            <a:pPr marL="332039" indent="-332039" algn="ctr" defTabSz="88631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anyone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whole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?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</a:b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anyone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able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to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break</a:t>
            </a:r>
          </a:p>
          <a:p>
            <a:pPr marL="332039" indent="-332039" algn="ctr" defTabSz="88631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seal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and open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scroll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?</a:t>
            </a:r>
            <a:endParaRPr lang="en-US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48976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marL="332039" indent="-332039" algn="ctr" defTabSz="88631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Lion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of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Judah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who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conquered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grave</a:t>
            </a:r>
            <a:b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</a:b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He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was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David's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root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and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Lamb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who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died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to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ransom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the</a:t>
            </a:r>
            <a:r>
              <a:rPr lang="es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</a:t>
            </a:r>
            <a:r>
              <a:rPr lang="es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slave</a:t>
            </a:r>
            <a:endParaRPr lang="en-US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429350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636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636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636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636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6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7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8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636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636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636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s-US" sz="7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636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s-US" sz="7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808080"/>
    </a:dk1>
    <a:lt1>
      <a:srgbClr val="FFFFFF"/>
    </a:lt1>
    <a:dk2>
      <a:srgbClr val="000000"/>
    </a:dk2>
    <a:lt2>
      <a:srgbClr val="000000"/>
    </a:lt2>
    <a:accent1>
      <a:srgbClr val="BBE0E3"/>
    </a:accent1>
    <a:accent2>
      <a:srgbClr val="333399"/>
    </a:accent2>
    <a:accent3>
      <a:srgbClr val="AAAAAA"/>
    </a:accent3>
    <a:accent4>
      <a:srgbClr val="DADADA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0.xml><?xml version="1.0" encoding="utf-8"?>
<a:themeOverride xmlns:a="http://schemas.openxmlformats.org/drawingml/2006/main">
  <a:clrScheme name="">
    <a:dk1>
      <a:srgbClr val="808080"/>
    </a:dk1>
    <a:lt1>
      <a:srgbClr val="FFFFFF"/>
    </a:lt1>
    <a:dk2>
      <a:srgbClr val="000000"/>
    </a:dk2>
    <a:lt2>
      <a:srgbClr val="000000"/>
    </a:lt2>
    <a:accent1>
      <a:srgbClr val="BBE0E3"/>
    </a:accent1>
    <a:accent2>
      <a:srgbClr val="333399"/>
    </a:accent2>
    <a:accent3>
      <a:srgbClr val="AAAAAA"/>
    </a:accent3>
    <a:accent4>
      <a:srgbClr val="DADADA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1.xml><?xml version="1.0" encoding="utf-8"?>
<a:themeOverride xmlns:a="http://schemas.openxmlformats.org/drawingml/2006/main">
  <a:clrScheme name="">
    <a:dk1>
      <a:srgbClr val="808080"/>
    </a:dk1>
    <a:lt1>
      <a:srgbClr val="FFFFFF"/>
    </a:lt1>
    <a:dk2>
      <a:srgbClr val="000000"/>
    </a:dk2>
    <a:lt2>
      <a:srgbClr val="000000"/>
    </a:lt2>
    <a:accent1>
      <a:srgbClr val="BBE0E3"/>
    </a:accent1>
    <a:accent2>
      <a:srgbClr val="333399"/>
    </a:accent2>
    <a:accent3>
      <a:srgbClr val="AAAAAA"/>
    </a:accent3>
    <a:accent4>
      <a:srgbClr val="DADADA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2.xml><?xml version="1.0" encoding="utf-8"?>
<a:themeOverride xmlns:a="http://schemas.openxmlformats.org/drawingml/2006/main">
  <a:clrScheme name="">
    <a:dk1>
      <a:srgbClr val="808080"/>
    </a:dk1>
    <a:lt1>
      <a:srgbClr val="FFFFFF"/>
    </a:lt1>
    <a:dk2>
      <a:srgbClr val="000000"/>
    </a:dk2>
    <a:lt2>
      <a:srgbClr val="000000"/>
    </a:lt2>
    <a:accent1>
      <a:srgbClr val="BBE0E3"/>
    </a:accent1>
    <a:accent2>
      <a:srgbClr val="333399"/>
    </a:accent2>
    <a:accent3>
      <a:srgbClr val="AAAAAA"/>
    </a:accent3>
    <a:accent4>
      <a:srgbClr val="DADADA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3.xml><?xml version="1.0" encoding="utf-8"?>
<a:themeOverride xmlns:a="http://schemas.openxmlformats.org/drawingml/2006/main">
  <a:clrScheme name="">
    <a:dk1>
      <a:srgbClr val="808080"/>
    </a:dk1>
    <a:lt1>
      <a:srgbClr val="FFFFFF"/>
    </a:lt1>
    <a:dk2>
      <a:srgbClr val="000000"/>
    </a:dk2>
    <a:lt2>
      <a:srgbClr val="000000"/>
    </a:lt2>
    <a:accent1>
      <a:srgbClr val="BBE0E3"/>
    </a:accent1>
    <a:accent2>
      <a:srgbClr val="333399"/>
    </a:accent2>
    <a:accent3>
      <a:srgbClr val="AAAAAA"/>
    </a:accent3>
    <a:accent4>
      <a:srgbClr val="DADADA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4.xml><?xml version="1.0" encoding="utf-8"?>
<a:themeOverride xmlns:a="http://schemas.openxmlformats.org/drawingml/2006/main">
  <a:clrScheme name="">
    <a:dk1>
      <a:srgbClr val="808080"/>
    </a:dk1>
    <a:lt1>
      <a:srgbClr val="FFFFFF"/>
    </a:lt1>
    <a:dk2>
      <a:srgbClr val="000000"/>
    </a:dk2>
    <a:lt2>
      <a:srgbClr val="000000"/>
    </a:lt2>
    <a:accent1>
      <a:srgbClr val="BBE0E3"/>
    </a:accent1>
    <a:accent2>
      <a:srgbClr val="333399"/>
    </a:accent2>
    <a:accent3>
      <a:srgbClr val="AAAAAA"/>
    </a:accent3>
    <a:accent4>
      <a:srgbClr val="DADADA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5.xml><?xml version="1.0" encoding="utf-8"?>
<a:themeOverride xmlns:a="http://schemas.openxmlformats.org/drawingml/2006/main">
  <a:clrScheme name="">
    <a:dk1>
      <a:srgbClr val="808080"/>
    </a:dk1>
    <a:lt1>
      <a:srgbClr val="FFFFFF"/>
    </a:lt1>
    <a:dk2>
      <a:srgbClr val="000000"/>
    </a:dk2>
    <a:lt2>
      <a:srgbClr val="000000"/>
    </a:lt2>
    <a:accent1>
      <a:srgbClr val="BBE0E3"/>
    </a:accent1>
    <a:accent2>
      <a:srgbClr val="333399"/>
    </a:accent2>
    <a:accent3>
      <a:srgbClr val="AAAAAA"/>
    </a:accent3>
    <a:accent4>
      <a:srgbClr val="DADADA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6.xml><?xml version="1.0" encoding="utf-8"?>
<a:themeOverride xmlns:a="http://schemas.openxmlformats.org/drawingml/2006/main">
  <a:clrScheme name="">
    <a:dk1>
      <a:srgbClr val="808080"/>
    </a:dk1>
    <a:lt1>
      <a:srgbClr val="FFFFFF"/>
    </a:lt1>
    <a:dk2>
      <a:srgbClr val="000000"/>
    </a:dk2>
    <a:lt2>
      <a:srgbClr val="000000"/>
    </a:lt2>
    <a:accent1>
      <a:srgbClr val="BBE0E3"/>
    </a:accent1>
    <a:accent2>
      <a:srgbClr val="333399"/>
    </a:accent2>
    <a:accent3>
      <a:srgbClr val="AAAAAA"/>
    </a:accent3>
    <a:accent4>
      <a:srgbClr val="DADADA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7.xml><?xml version="1.0" encoding="utf-8"?>
<a:themeOverride xmlns:a="http://schemas.openxmlformats.org/drawingml/2006/main">
  <a:clrScheme name="">
    <a:dk1>
      <a:srgbClr val="808080"/>
    </a:dk1>
    <a:lt1>
      <a:srgbClr val="FFFFFF"/>
    </a:lt1>
    <a:dk2>
      <a:srgbClr val="000000"/>
    </a:dk2>
    <a:lt2>
      <a:srgbClr val="000000"/>
    </a:lt2>
    <a:accent1>
      <a:srgbClr val="BBE0E3"/>
    </a:accent1>
    <a:accent2>
      <a:srgbClr val="333399"/>
    </a:accent2>
    <a:accent3>
      <a:srgbClr val="AAAAAA"/>
    </a:accent3>
    <a:accent4>
      <a:srgbClr val="DADADA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8.xml><?xml version="1.0" encoding="utf-8"?>
<a:themeOverride xmlns:a="http://schemas.openxmlformats.org/drawingml/2006/main">
  <a:clrScheme name="">
    <a:dk1>
      <a:srgbClr val="808080"/>
    </a:dk1>
    <a:lt1>
      <a:srgbClr val="FFFFFF"/>
    </a:lt1>
    <a:dk2>
      <a:srgbClr val="000000"/>
    </a:dk2>
    <a:lt2>
      <a:srgbClr val="000000"/>
    </a:lt2>
    <a:accent1>
      <a:srgbClr val="BBE0E3"/>
    </a:accent1>
    <a:accent2>
      <a:srgbClr val="333399"/>
    </a:accent2>
    <a:accent3>
      <a:srgbClr val="AAAAAA"/>
    </a:accent3>
    <a:accent4>
      <a:srgbClr val="DADADA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9.xml><?xml version="1.0" encoding="utf-8"?>
<a:themeOverride xmlns:a="http://schemas.openxmlformats.org/drawingml/2006/main">
  <a:clrScheme name="">
    <a:dk1>
      <a:srgbClr val="808080"/>
    </a:dk1>
    <a:lt1>
      <a:srgbClr val="FFFFFF"/>
    </a:lt1>
    <a:dk2>
      <a:srgbClr val="000000"/>
    </a:dk2>
    <a:lt2>
      <a:srgbClr val="000000"/>
    </a:lt2>
    <a:accent1>
      <a:srgbClr val="BBE0E3"/>
    </a:accent1>
    <a:accent2>
      <a:srgbClr val="333399"/>
    </a:accent2>
    <a:accent3>
      <a:srgbClr val="AAAAAA"/>
    </a:accent3>
    <a:accent4>
      <a:srgbClr val="DADADA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808080"/>
    </a:dk1>
    <a:lt1>
      <a:srgbClr val="FFFFFF"/>
    </a:lt1>
    <a:dk2>
      <a:srgbClr val="000000"/>
    </a:dk2>
    <a:lt2>
      <a:srgbClr val="000000"/>
    </a:lt2>
    <a:accent1>
      <a:srgbClr val="BBE0E3"/>
    </a:accent1>
    <a:accent2>
      <a:srgbClr val="333399"/>
    </a:accent2>
    <a:accent3>
      <a:srgbClr val="AAAAAA"/>
    </a:accent3>
    <a:accent4>
      <a:srgbClr val="DADADA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0.xml><?xml version="1.0" encoding="utf-8"?>
<a:themeOverride xmlns:a="http://schemas.openxmlformats.org/drawingml/2006/main">
  <a:clrScheme name="">
    <a:dk1>
      <a:srgbClr val="808080"/>
    </a:dk1>
    <a:lt1>
      <a:srgbClr val="FFFFFF"/>
    </a:lt1>
    <a:dk2>
      <a:srgbClr val="000000"/>
    </a:dk2>
    <a:lt2>
      <a:srgbClr val="000000"/>
    </a:lt2>
    <a:accent1>
      <a:srgbClr val="BBE0E3"/>
    </a:accent1>
    <a:accent2>
      <a:srgbClr val="333399"/>
    </a:accent2>
    <a:accent3>
      <a:srgbClr val="AAAAAA"/>
    </a:accent3>
    <a:accent4>
      <a:srgbClr val="DADADA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1.xml><?xml version="1.0" encoding="utf-8"?>
<a:themeOverride xmlns:a="http://schemas.openxmlformats.org/drawingml/2006/main">
  <a:clrScheme name="">
    <a:dk1>
      <a:srgbClr val="808080"/>
    </a:dk1>
    <a:lt1>
      <a:srgbClr val="FFFFFF"/>
    </a:lt1>
    <a:dk2>
      <a:srgbClr val="000000"/>
    </a:dk2>
    <a:lt2>
      <a:srgbClr val="000000"/>
    </a:lt2>
    <a:accent1>
      <a:srgbClr val="BBE0E3"/>
    </a:accent1>
    <a:accent2>
      <a:srgbClr val="333399"/>
    </a:accent2>
    <a:accent3>
      <a:srgbClr val="AAAAAA"/>
    </a:accent3>
    <a:accent4>
      <a:srgbClr val="DADADA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2.xml><?xml version="1.0" encoding="utf-8"?>
<a:themeOverride xmlns:a="http://schemas.openxmlformats.org/drawingml/2006/main">
  <a:clrScheme name="">
    <a:dk1>
      <a:srgbClr val="808080"/>
    </a:dk1>
    <a:lt1>
      <a:srgbClr val="FFFFFF"/>
    </a:lt1>
    <a:dk2>
      <a:srgbClr val="000000"/>
    </a:dk2>
    <a:lt2>
      <a:srgbClr val="000000"/>
    </a:lt2>
    <a:accent1>
      <a:srgbClr val="BBE0E3"/>
    </a:accent1>
    <a:accent2>
      <a:srgbClr val="333399"/>
    </a:accent2>
    <a:accent3>
      <a:srgbClr val="AAAAAA"/>
    </a:accent3>
    <a:accent4>
      <a:srgbClr val="DADADA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3.xml><?xml version="1.0" encoding="utf-8"?>
<a:themeOverride xmlns:a="http://schemas.openxmlformats.org/drawingml/2006/main">
  <a:clrScheme name="">
    <a:dk1>
      <a:srgbClr val="808080"/>
    </a:dk1>
    <a:lt1>
      <a:srgbClr val="FFFFFF"/>
    </a:lt1>
    <a:dk2>
      <a:srgbClr val="000000"/>
    </a:dk2>
    <a:lt2>
      <a:srgbClr val="000000"/>
    </a:lt2>
    <a:accent1>
      <a:srgbClr val="BBE0E3"/>
    </a:accent1>
    <a:accent2>
      <a:srgbClr val="333399"/>
    </a:accent2>
    <a:accent3>
      <a:srgbClr val="AAAAAA"/>
    </a:accent3>
    <a:accent4>
      <a:srgbClr val="DADADA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4.xml><?xml version="1.0" encoding="utf-8"?>
<a:themeOverride xmlns:a="http://schemas.openxmlformats.org/drawingml/2006/main">
  <a:clrScheme name="">
    <a:dk1>
      <a:srgbClr val="808080"/>
    </a:dk1>
    <a:lt1>
      <a:srgbClr val="FFFFFF"/>
    </a:lt1>
    <a:dk2>
      <a:srgbClr val="000000"/>
    </a:dk2>
    <a:lt2>
      <a:srgbClr val="000000"/>
    </a:lt2>
    <a:accent1>
      <a:srgbClr val="BBE0E3"/>
    </a:accent1>
    <a:accent2>
      <a:srgbClr val="333399"/>
    </a:accent2>
    <a:accent3>
      <a:srgbClr val="AAAAAA"/>
    </a:accent3>
    <a:accent4>
      <a:srgbClr val="DADADA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808080"/>
    </a:dk1>
    <a:lt1>
      <a:srgbClr val="FFFFFF"/>
    </a:lt1>
    <a:dk2>
      <a:srgbClr val="000000"/>
    </a:dk2>
    <a:lt2>
      <a:srgbClr val="000000"/>
    </a:lt2>
    <a:accent1>
      <a:srgbClr val="BBE0E3"/>
    </a:accent1>
    <a:accent2>
      <a:srgbClr val="333399"/>
    </a:accent2>
    <a:accent3>
      <a:srgbClr val="AAAAAA"/>
    </a:accent3>
    <a:accent4>
      <a:srgbClr val="DADADA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808080"/>
    </a:dk1>
    <a:lt1>
      <a:srgbClr val="FFFFFF"/>
    </a:lt1>
    <a:dk2>
      <a:srgbClr val="000000"/>
    </a:dk2>
    <a:lt2>
      <a:srgbClr val="000000"/>
    </a:lt2>
    <a:accent1>
      <a:srgbClr val="BBE0E3"/>
    </a:accent1>
    <a:accent2>
      <a:srgbClr val="333399"/>
    </a:accent2>
    <a:accent3>
      <a:srgbClr val="AAAAAA"/>
    </a:accent3>
    <a:accent4>
      <a:srgbClr val="DADADA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808080"/>
    </a:dk1>
    <a:lt1>
      <a:srgbClr val="FFFFFF"/>
    </a:lt1>
    <a:dk2>
      <a:srgbClr val="000000"/>
    </a:dk2>
    <a:lt2>
      <a:srgbClr val="000000"/>
    </a:lt2>
    <a:accent1>
      <a:srgbClr val="BBE0E3"/>
    </a:accent1>
    <a:accent2>
      <a:srgbClr val="333399"/>
    </a:accent2>
    <a:accent3>
      <a:srgbClr val="AAAAAA"/>
    </a:accent3>
    <a:accent4>
      <a:srgbClr val="DADADA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808080"/>
    </a:dk1>
    <a:lt1>
      <a:srgbClr val="FFFFFF"/>
    </a:lt1>
    <a:dk2>
      <a:srgbClr val="000000"/>
    </a:dk2>
    <a:lt2>
      <a:srgbClr val="000000"/>
    </a:lt2>
    <a:accent1>
      <a:srgbClr val="BBE0E3"/>
    </a:accent1>
    <a:accent2>
      <a:srgbClr val="333399"/>
    </a:accent2>
    <a:accent3>
      <a:srgbClr val="AAAAAA"/>
    </a:accent3>
    <a:accent4>
      <a:srgbClr val="DADADA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7.xml><?xml version="1.0" encoding="utf-8"?>
<a:themeOverride xmlns:a="http://schemas.openxmlformats.org/drawingml/2006/main">
  <a:clrScheme name="">
    <a:dk1>
      <a:srgbClr val="808080"/>
    </a:dk1>
    <a:lt1>
      <a:srgbClr val="FFFFFF"/>
    </a:lt1>
    <a:dk2>
      <a:srgbClr val="000000"/>
    </a:dk2>
    <a:lt2>
      <a:srgbClr val="000000"/>
    </a:lt2>
    <a:accent1>
      <a:srgbClr val="BBE0E3"/>
    </a:accent1>
    <a:accent2>
      <a:srgbClr val="333399"/>
    </a:accent2>
    <a:accent3>
      <a:srgbClr val="AAAAAA"/>
    </a:accent3>
    <a:accent4>
      <a:srgbClr val="DADADA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8.xml><?xml version="1.0" encoding="utf-8"?>
<a:themeOverride xmlns:a="http://schemas.openxmlformats.org/drawingml/2006/main">
  <a:clrScheme name="">
    <a:dk1>
      <a:srgbClr val="808080"/>
    </a:dk1>
    <a:lt1>
      <a:srgbClr val="FFFFFF"/>
    </a:lt1>
    <a:dk2>
      <a:srgbClr val="000000"/>
    </a:dk2>
    <a:lt2>
      <a:srgbClr val="000000"/>
    </a:lt2>
    <a:accent1>
      <a:srgbClr val="BBE0E3"/>
    </a:accent1>
    <a:accent2>
      <a:srgbClr val="333399"/>
    </a:accent2>
    <a:accent3>
      <a:srgbClr val="AAAAAA"/>
    </a:accent3>
    <a:accent4>
      <a:srgbClr val="DADADA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9.xml><?xml version="1.0" encoding="utf-8"?>
<a:themeOverride xmlns:a="http://schemas.openxmlformats.org/drawingml/2006/main">
  <a:clrScheme name="">
    <a:dk1>
      <a:srgbClr val="808080"/>
    </a:dk1>
    <a:lt1>
      <a:srgbClr val="FFFFFF"/>
    </a:lt1>
    <a:dk2>
      <a:srgbClr val="000000"/>
    </a:dk2>
    <a:lt2>
      <a:srgbClr val="000000"/>
    </a:lt2>
    <a:accent1>
      <a:srgbClr val="BBE0E3"/>
    </a:accent1>
    <a:accent2>
      <a:srgbClr val="333399"/>
    </a:accent2>
    <a:accent3>
      <a:srgbClr val="AAAAAA"/>
    </a:accent3>
    <a:accent4>
      <a:srgbClr val="DADADA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25003</TotalTime>
  <Words>2670</Words>
  <Application>Microsoft Macintosh PowerPoint</Application>
  <PresentationFormat>Panorámica</PresentationFormat>
  <Paragraphs>249</Paragraphs>
  <Slides>110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9</vt:i4>
      </vt:variant>
      <vt:variant>
        <vt:lpstr>Títulos de diapositiva</vt:lpstr>
      </vt:variant>
      <vt:variant>
        <vt:i4>110</vt:i4>
      </vt:variant>
    </vt:vector>
  </HeadingPairs>
  <TitlesOfParts>
    <vt:vector size="127" baseType="lpstr">
      <vt:lpstr>Brush Script MT</vt:lpstr>
      <vt:lpstr>Arial</vt:lpstr>
      <vt:lpstr>Calibri</vt:lpstr>
      <vt:lpstr>Calibri Light</vt:lpstr>
      <vt:lpstr>Cambria</vt:lpstr>
      <vt:lpstr>Felix Titling</vt:lpstr>
      <vt:lpstr>Gill Sans</vt:lpstr>
      <vt:lpstr>Kunstler Script</vt:lpstr>
      <vt:lpstr>3_Default Design</vt:lpstr>
      <vt:lpstr>5_Default Design</vt:lpstr>
      <vt:lpstr>Bullets</vt:lpstr>
      <vt:lpstr>Office Theme</vt:lpstr>
      <vt:lpstr>3_Office Theme</vt:lpstr>
      <vt:lpstr>1_Office Theme</vt:lpstr>
      <vt:lpstr>2_Office Theme</vt:lpstr>
      <vt:lpstr>1_Default Design</vt:lpstr>
      <vt:lpstr>Default Design</vt:lpstr>
      <vt:lpstr>Presentación de PowerPoint</vt:lpstr>
      <vt:lpstr>O Come O Come Emmanuel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You Hold Me Now</vt:lpstr>
      <vt:lpstr>On that day  when I see all that You have for me When I see You face to face  there surrounded by Your grace</vt:lpstr>
      <vt:lpstr>All my fears swept away  in the light of Your embrace  Where Your love is all I need  and forever I am free </vt:lpstr>
      <vt:lpstr>Where the streets are made of gold In Your presence healed and whole Let the songs of heaven rise  to You alone </vt:lpstr>
      <vt:lpstr>No weeping no hurt or pain  No suffering, You hold me now,  You hold me now</vt:lpstr>
      <vt:lpstr>No darkness no sick or lame  No hiding, You hold me now,  You hold me now </vt:lpstr>
      <vt:lpstr>In this life I will stand  Through my joy and my pain Knowing there's a greater day There's a hope that never fails </vt:lpstr>
      <vt:lpstr>Where Your Name is lifted high  And forever praises rise  For the glory of Your Name  I'm believing for the day </vt:lpstr>
      <vt:lpstr>Where the wars and violence cease All creation lives in peace  Let the songs of heaven rise  to You alone </vt:lpstr>
      <vt:lpstr>No weeping no hurt or pain  No suffering, You hold me now,  You hold me now</vt:lpstr>
      <vt:lpstr>No darkness no sick or lame  No hiding, You hold me now,  You hold me now </vt:lpstr>
      <vt:lpstr>For eternity    All my heart will give  All the glory to Your Name</vt:lpstr>
      <vt:lpstr>No weeping no hurt or pain  No suffering, You hold me now,  You hold me now</vt:lpstr>
      <vt:lpstr>No darkness no sick or lame  No hiding, You hold me now,  You hold me now </vt:lpstr>
      <vt:lpstr>Presentación de PowerPoint</vt:lpstr>
      <vt:lpstr>Greetings and  family matters</vt:lpstr>
      <vt:lpstr>Tithes and offerings</vt:lpstr>
      <vt:lpstr>For To Us A Child Is Born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Our World in the Last Days!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Is he worthy?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Lighthouse</dc:title>
  <dc:creator>Frank</dc:creator>
  <cp:lastModifiedBy>Francisco Magana Ayala</cp:lastModifiedBy>
  <cp:revision>138</cp:revision>
  <dcterms:created xsi:type="dcterms:W3CDTF">2015-07-25T20:50:10Z</dcterms:created>
  <dcterms:modified xsi:type="dcterms:W3CDTF">2023-12-17T12:13:05Z</dcterms:modified>
</cp:coreProperties>
</file>