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797" r:id="rId4"/>
    <p:sldMasterId id="2147486612" r:id="rId5"/>
    <p:sldMasterId id="2147486636" r:id="rId6"/>
    <p:sldMasterId id="2147486648" r:id="rId7"/>
    <p:sldMasterId id="2147486660" r:id="rId8"/>
    <p:sldMasterId id="2147486672" r:id="rId9"/>
  </p:sldMasterIdLst>
  <p:notesMasterIdLst>
    <p:notesMasterId r:id="rId124"/>
  </p:notesMasterIdLst>
  <p:sldIdLst>
    <p:sldId id="359" r:id="rId10"/>
    <p:sldId id="984" r:id="rId11"/>
    <p:sldId id="985" r:id="rId12"/>
    <p:sldId id="1004" r:id="rId13"/>
    <p:sldId id="987" r:id="rId14"/>
    <p:sldId id="1005" r:id="rId15"/>
    <p:sldId id="988" r:id="rId16"/>
    <p:sldId id="1006" r:id="rId17"/>
    <p:sldId id="994" r:id="rId18"/>
    <p:sldId id="989" r:id="rId19"/>
    <p:sldId id="990" r:id="rId20"/>
    <p:sldId id="991" r:id="rId21"/>
    <p:sldId id="1007" r:id="rId22"/>
    <p:sldId id="992" r:id="rId23"/>
    <p:sldId id="1008" r:id="rId24"/>
    <p:sldId id="993" r:id="rId25"/>
    <p:sldId id="995" r:id="rId26"/>
    <p:sldId id="986" r:id="rId27"/>
    <p:sldId id="996" r:id="rId28"/>
    <p:sldId id="997" r:id="rId29"/>
    <p:sldId id="998" r:id="rId30"/>
    <p:sldId id="1009" r:id="rId31"/>
    <p:sldId id="999" r:id="rId32"/>
    <p:sldId id="1010" r:id="rId33"/>
    <p:sldId id="1011" r:id="rId34"/>
    <p:sldId id="1012" r:id="rId35"/>
    <p:sldId id="1001" r:id="rId36"/>
    <p:sldId id="1003" r:id="rId37"/>
    <p:sldId id="1013" r:id="rId38"/>
    <p:sldId id="1002" r:id="rId39"/>
    <p:sldId id="315" r:id="rId40"/>
    <p:sldId id="270" r:id="rId41"/>
    <p:sldId id="282" r:id="rId42"/>
    <p:sldId id="317" r:id="rId43"/>
    <p:sldId id="318" r:id="rId44"/>
    <p:sldId id="272" r:id="rId45"/>
    <p:sldId id="319" r:id="rId46"/>
    <p:sldId id="320" r:id="rId47"/>
    <p:sldId id="321" r:id="rId48"/>
    <p:sldId id="281" r:id="rId49"/>
    <p:sldId id="322" r:id="rId50"/>
    <p:sldId id="323" r:id="rId51"/>
    <p:sldId id="1866" r:id="rId52"/>
    <p:sldId id="360" r:id="rId53"/>
    <p:sldId id="1353" r:id="rId54"/>
    <p:sldId id="2162" r:id="rId55"/>
    <p:sldId id="2163" r:id="rId56"/>
    <p:sldId id="2164" r:id="rId57"/>
    <p:sldId id="260" r:id="rId58"/>
    <p:sldId id="261" r:id="rId59"/>
    <p:sldId id="262" r:id="rId60"/>
    <p:sldId id="263" r:id="rId61"/>
    <p:sldId id="264" r:id="rId62"/>
    <p:sldId id="265" r:id="rId63"/>
    <p:sldId id="266" r:id="rId64"/>
    <p:sldId id="267" r:id="rId65"/>
    <p:sldId id="268" r:id="rId66"/>
    <p:sldId id="269" r:id="rId67"/>
    <p:sldId id="2165" r:id="rId68"/>
    <p:sldId id="2166" r:id="rId69"/>
    <p:sldId id="2167" r:id="rId70"/>
    <p:sldId id="1086" r:id="rId71"/>
    <p:sldId id="1087" r:id="rId72"/>
    <p:sldId id="1088" r:id="rId73"/>
    <p:sldId id="1089" r:id="rId74"/>
    <p:sldId id="1092" r:id="rId75"/>
    <p:sldId id="1090" r:id="rId76"/>
    <p:sldId id="1093" r:id="rId77"/>
    <p:sldId id="1094" r:id="rId78"/>
    <p:sldId id="1095" r:id="rId79"/>
    <p:sldId id="1097" r:id="rId80"/>
    <p:sldId id="1098" r:id="rId81"/>
    <p:sldId id="1096" r:id="rId82"/>
    <p:sldId id="1099" r:id="rId83"/>
    <p:sldId id="2160" r:id="rId84"/>
    <p:sldId id="434" r:id="rId85"/>
    <p:sldId id="1855" r:id="rId86"/>
    <p:sldId id="1535" r:id="rId87"/>
    <p:sldId id="1694" r:id="rId88"/>
    <p:sldId id="1999" r:id="rId89"/>
    <p:sldId id="2000" r:id="rId90"/>
    <p:sldId id="1968" r:id="rId91"/>
    <p:sldId id="2001" r:id="rId92"/>
    <p:sldId id="2003" r:id="rId93"/>
    <p:sldId id="2004" r:id="rId94"/>
    <p:sldId id="2002" r:id="rId95"/>
    <p:sldId id="2005" r:id="rId96"/>
    <p:sldId id="2006" r:id="rId97"/>
    <p:sldId id="2007" r:id="rId98"/>
    <p:sldId id="2008" r:id="rId99"/>
    <p:sldId id="2009" r:id="rId100"/>
    <p:sldId id="1976" r:id="rId101"/>
    <p:sldId id="1977" r:id="rId102"/>
    <p:sldId id="2010" r:id="rId103"/>
    <p:sldId id="2011" r:id="rId104"/>
    <p:sldId id="276" r:id="rId105"/>
    <p:sldId id="287" r:id="rId106"/>
    <p:sldId id="256" r:id="rId107"/>
    <p:sldId id="257" r:id="rId108"/>
    <p:sldId id="271" r:id="rId109"/>
    <p:sldId id="289" r:id="rId110"/>
    <p:sldId id="258" r:id="rId111"/>
    <p:sldId id="259" r:id="rId112"/>
    <p:sldId id="290" r:id="rId113"/>
    <p:sldId id="291" r:id="rId114"/>
    <p:sldId id="278" r:id="rId115"/>
    <p:sldId id="292" r:id="rId116"/>
    <p:sldId id="2161" r:id="rId117"/>
    <p:sldId id="293" r:id="rId118"/>
    <p:sldId id="294" r:id="rId119"/>
    <p:sldId id="295" r:id="rId120"/>
    <p:sldId id="277" r:id="rId121"/>
    <p:sldId id="288" r:id="rId122"/>
    <p:sldId id="436" r:id="rId1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68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6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117" Type="http://schemas.openxmlformats.org/officeDocument/2006/relationships/slide" Target="slides/slide108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112" Type="http://schemas.openxmlformats.org/officeDocument/2006/relationships/slide" Target="slides/slide103.xml"/><Relationship Id="rId16" Type="http://schemas.openxmlformats.org/officeDocument/2006/relationships/slide" Target="slides/slide7.xml"/><Relationship Id="rId107" Type="http://schemas.openxmlformats.org/officeDocument/2006/relationships/slide" Target="slides/slide98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102" Type="http://schemas.openxmlformats.org/officeDocument/2006/relationships/slide" Target="slides/slide93.xml"/><Relationship Id="rId123" Type="http://schemas.openxmlformats.org/officeDocument/2006/relationships/slide" Target="slides/slide114.xml"/><Relationship Id="rId12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1.xml"/><Relationship Id="rId95" Type="http://schemas.openxmlformats.org/officeDocument/2006/relationships/slide" Target="slides/slide86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113" Type="http://schemas.openxmlformats.org/officeDocument/2006/relationships/slide" Target="slides/slide104.xml"/><Relationship Id="rId118" Type="http://schemas.openxmlformats.org/officeDocument/2006/relationships/slide" Target="slides/slide109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59" Type="http://schemas.openxmlformats.org/officeDocument/2006/relationships/slide" Target="slides/slide50.xml"/><Relationship Id="rId103" Type="http://schemas.openxmlformats.org/officeDocument/2006/relationships/slide" Target="slides/slide94.xml"/><Relationship Id="rId108" Type="http://schemas.openxmlformats.org/officeDocument/2006/relationships/slide" Target="slides/slide99.xml"/><Relationship Id="rId124" Type="http://schemas.openxmlformats.org/officeDocument/2006/relationships/notesMaster" Target="notesMasters/notesMaster1.xml"/><Relationship Id="rId54" Type="http://schemas.openxmlformats.org/officeDocument/2006/relationships/slide" Target="slides/slide45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49" Type="http://schemas.openxmlformats.org/officeDocument/2006/relationships/slide" Target="slides/slide40.xml"/><Relationship Id="rId114" Type="http://schemas.openxmlformats.org/officeDocument/2006/relationships/slide" Target="slides/slide105.xml"/><Relationship Id="rId119" Type="http://schemas.openxmlformats.org/officeDocument/2006/relationships/slide" Target="slides/slide110.xml"/><Relationship Id="rId44" Type="http://schemas.openxmlformats.org/officeDocument/2006/relationships/slide" Target="slides/slide35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109" Type="http://schemas.openxmlformats.org/officeDocument/2006/relationships/slide" Target="slides/slide10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slide" Target="slides/slide88.xml"/><Relationship Id="rId104" Type="http://schemas.openxmlformats.org/officeDocument/2006/relationships/slide" Target="slides/slide95.xml"/><Relationship Id="rId120" Type="http://schemas.openxmlformats.org/officeDocument/2006/relationships/slide" Target="slides/slide111.xml"/><Relationship Id="rId12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slide" Target="slides/slide78.xml"/><Relationship Id="rId110" Type="http://schemas.openxmlformats.org/officeDocument/2006/relationships/slide" Target="slides/slide101.xml"/><Relationship Id="rId115" Type="http://schemas.openxmlformats.org/officeDocument/2006/relationships/slide" Target="slides/slide106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56" Type="http://schemas.openxmlformats.org/officeDocument/2006/relationships/slide" Target="slides/slide47.xml"/><Relationship Id="rId77" Type="http://schemas.openxmlformats.org/officeDocument/2006/relationships/slide" Target="slides/slide68.xml"/><Relationship Id="rId100" Type="http://schemas.openxmlformats.org/officeDocument/2006/relationships/slide" Target="slides/slide91.xml"/><Relationship Id="rId105" Type="http://schemas.openxmlformats.org/officeDocument/2006/relationships/slide" Target="slides/slide96.xml"/><Relationship Id="rId12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93" Type="http://schemas.openxmlformats.org/officeDocument/2006/relationships/slide" Target="slides/slide84.xml"/><Relationship Id="rId98" Type="http://schemas.openxmlformats.org/officeDocument/2006/relationships/slide" Target="slides/slide89.xml"/><Relationship Id="rId121" Type="http://schemas.openxmlformats.org/officeDocument/2006/relationships/slide" Target="slides/slide112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6.xml"/><Relationship Id="rId46" Type="http://schemas.openxmlformats.org/officeDocument/2006/relationships/slide" Target="slides/slide37.xml"/><Relationship Id="rId67" Type="http://schemas.openxmlformats.org/officeDocument/2006/relationships/slide" Target="slides/slide58.xml"/><Relationship Id="rId116" Type="http://schemas.openxmlformats.org/officeDocument/2006/relationships/slide" Target="slides/slide10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62" Type="http://schemas.openxmlformats.org/officeDocument/2006/relationships/slide" Target="slides/slide53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111" Type="http://schemas.openxmlformats.org/officeDocument/2006/relationships/slide" Target="slides/slide102.xml"/><Relationship Id="rId15" Type="http://schemas.openxmlformats.org/officeDocument/2006/relationships/slide" Target="slides/slide6.xml"/><Relationship Id="rId36" Type="http://schemas.openxmlformats.org/officeDocument/2006/relationships/slide" Target="slides/slide27.xml"/><Relationship Id="rId57" Type="http://schemas.openxmlformats.org/officeDocument/2006/relationships/slide" Target="slides/slide48.xml"/><Relationship Id="rId106" Type="http://schemas.openxmlformats.org/officeDocument/2006/relationships/slide" Target="slides/slide97.xml"/><Relationship Id="rId127" Type="http://schemas.openxmlformats.org/officeDocument/2006/relationships/theme" Target="theme/theme1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52" Type="http://schemas.openxmlformats.org/officeDocument/2006/relationships/slide" Target="slides/slide43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94" Type="http://schemas.openxmlformats.org/officeDocument/2006/relationships/slide" Target="slides/slide85.xml"/><Relationship Id="rId99" Type="http://schemas.openxmlformats.org/officeDocument/2006/relationships/slide" Target="slides/slide90.xml"/><Relationship Id="rId101" Type="http://schemas.openxmlformats.org/officeDocument/2006/relationships/slide" Target="slides/slide92.xml"/><Relationship Id="rId122" Type="http://schemas.openxmlformats.org/officeDocument/2006/relationships/slide" Target="slides/slide1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9/3/24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3/9/24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9/3/24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9/3/24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9/3/24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9/3/24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9/3/24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9/3/24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9/3/24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9/3/24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9/3/24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9/3/24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9/3/24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887A-AD76-43FF-A086-27EEB14A001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10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973E0-9FF9-4647-A09B-BD08254C87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6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012D-0645-4035-BEDE-12CE43FC7B6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06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4B31-69C6-4247-AE7A-F8AE308A63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987C-635C-4951-B013-B2D0F0D5D1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47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21B9C-A0F2-45EF-9829-57069BFCD6B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612F-45DF-47CA-BBC3-E225799D2D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36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AAEF-070A-4F86-9EB1-2B181B1563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6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415F-F7C8-4083-82FE-5510351EDE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9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1318-BE3E-40F7-8E9C-923755F934B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5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F564-3637-4428-A99F-DE8412612C3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39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4993-E562-44B0-B9B5-D7A12A86633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946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9D66B-9FFD-458F-8BB0-6F8BA66997C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688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8AFED-CCFD-4D3A-8250-CE21A9C7D56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837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31476-C320-4483-BB73-76A65C89DE7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171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BC0A4-9CD8-4143-80A4-E32ECF0C535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CAC0A-2DD9-45E3-8347-56C99E7E4CC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753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D1336-85E3-4555-9FC0-55AF6112F3C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775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829A5-0D8E-4934-9F59-63AB20A64D0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113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ABE26-66C8-486F-AA5A-64DB4EDEFA6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036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22C7A-582E-4192-A935-3717613C448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548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B6395-A2E7-4A91-B7E2-12132818177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630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9/3/24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55142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9/3/24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035201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9/3/24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610867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9/3/24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9991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9/3/24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247046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9/3/24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1555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9/3/24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592145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9/3/24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41449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9/3/24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488116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9/3/24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072819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9/3/24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90568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8"/>
            <a:ext cx="10364391" cy="147005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46" indent="0" algn="ctr">
              <a:buNone/>
              <a:defRPr/>
            </a:lvl2pPr>
            <a:lvl3pPr marL="765291" indent="0" algn="ctr">
              <a:buNone/>
              <a:defRPr/>
            </a:lvl3pPr>
            <a:lvl4pPr marL="1147937" indent="0" algn="ctr">
              <a:buNone/>
              <a:defRPr/>
            </a:lvl4pPr>
            <a:lvl5pPr marL="1530584" indent="0" algn="ctr">
              <a:buNone/>
              <a:defRPr/>
            </a:lvl5pPr>
            <a:lvl6pPr marL="1913228" indent="0" algn="ctr">
              <a:buNone/>
              <a:defRPr/>
            </a:lvl6pPr>
            <a:lvl7pPr marL="2295874" indent="0" algn="ctr">
              <a:buNone/>
              <a:defRPr/>
            </a:lvl7pPr>
            <a:lvl8pPr marL="2678521" indent="0" algn="ctr">
              <a:buNone/>
              <a:defRPr/>
            </a:lvl8pPr>
            <a:lvl9pPr marL="30611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788670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397573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  <a:prstGeom prst="rect">
            <a:avLst/>
          </a:prstGeom>
        </p:spPr>
        <p:txBody>
          <a:bodyPr lIns="76529" tIns="38264" rIns="76529" bIns="38264"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46" indent="0">
              <a:buNone/>
              <a:defRPr sz="1500"/>
            </a:lvl2pPr>
            <a:lvl3pPr marL="765291" indent="0">
              <a:buNone/>
              <a:defRPr sz="1300"/>
            </a:lvl3pPr>
            <a:lvl4pPr marL="1147937" indent="0">
              <a:buNone/>
              <a:defRPr sz="1200"/>
            </a:lvl4pPr>
            <a:lvl5pPr marL="1530584" indent="0">
              <a:buNone/>
              <a:defRPr sz="1200"/>
            </a:lvl5pPr>
            <a:lvl6pPr marL="1913228" indent="0">
              <a:buNone/>
              <a:defRPr sz="1200"/>
            </a:lvl6pPr>
            <a:lvl7pPr marL="2295874" indent="0">
              <a:buNone/>
              <a:defRPr sz="1200"/>
            </a:lvl7pPr>
            <a:lvl8pPr marL="2678521" indent="0">
              <a:buNone/>
              <a:defRPr sz="1200"/>
            </a:lvl8pPr>
            <a:lvl9pPr marL="30611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27288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713782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80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80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154229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527147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31706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7" y="273473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914298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6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2" y="612802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46" indent="0">
              <a:buNone/>
              <a:defRPr sz="2400"/>
            </a:lvl2pPr>
            <a:lvl3pPr marL="765291" indent="0">
              <a:buNone/>
              <a:defRPr sz="2000"/>
            </a:lvl3pPr>
            <a:lvl4pPr marL="1147937" indent="0">
              <a:buNone/>
              <a:defRPr sz="1700"/>
            </a:lvl4pPr>
            <a:lvl5pPr marL="1530584" indent="0">
              <a:buNone/>
              <a:defRPr sz="1700"/>
            </a:lvl5pPr>
            <a:lvl6pPr marL="1913228" indent="0">
              <a:buNone/>
              <a:defRPr sz="1700"/>
            </a:lvl6pPr>
            <a:lvl7pPr marL="2295874" indent="0">
              <a:buNone/>
              <a:defRPr sz="1700"/>
            </a:lvl7pPr>
            <a:lvl8pPr marL="2678521" indent="0">
              <a:buNone/>
              <a:defRPr sz="1700"/>
            </a:lvl8pPr>
            <a:lvl9pPr marL="3061166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2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8200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0822283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2" y="274589"/>
            <a:ext cx="2742902" cy="5690443"/>
          </a:xfrm>
          <a:prstGeom prst="rect">
            <a:avLst/>
          </a:prstGeom>
        </p:spPr>
        <p:txBody>
          <a:bodyPr vert="eaVert"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5" y="274589"/>
            <a:ext cx="8085833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54482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B0EFB-A774-6D5E-2563-CE2E0E360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2DC5AA-2B01-B315-65D9-EF2441355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D0C9D5-A26B-7ECA-2864-2C71FE3DD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2D6C08-C9CE-E959-37D2-7E3F488C6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62E80C-8EF3-9560-621A-CD518BEF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B7336-D7A4-634B-A78F-3AA2AACF173A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2667918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2E4D1-A254-D52D-5C54-AC1D908B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5B77C5-ED3D-2855-A425-C793F4ECA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DF266D-DA88-649D-5C92-76DD1542B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EB786D-1901-A89E-1E5F-8C5DC2081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AD813B-0DBD-4048-F126-2DF891F55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F469E-32F7-7A46-B3CC-E43C0BBE4B2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57426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1686D5-42BA-25AC-433B-3F07C3D09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292953-BE24-BB01-A375-8861D7531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F6E43F-CFCD-573C-2004-460BD9B75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571276-FB96-F137-C4CC-8138EC594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27692A-B3A1-A5CB-ECC4-62B1E7831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D9635-A2CF-364A-B230-E423DB8EAFC4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5895747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B407F5-456E-017D-50AA-C6A7636AA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BE3E5E-891D-BF94-E327-A6AB756B9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C5BA0B-BCCC-EA4D-4362-F77C907F5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073DBB-60BD-DC3C-CEC9-A223CE4E3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9DFB57-1514-2FA4-D1D5-7DD4BD5C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65A707-B901-6F09-4B76-C940A695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BA1BE-AF2D-B140-8178-910B2F8DAB6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6972664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A0463A-D17F-ADBA-2908-D5FCF86AB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FEDE4E-3035-3D6E-A224-9F9A66A2B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9CE91C-DD40-A539-CE08-9FF52CB43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1A51FAF-8753-55D2-F263-ACAA9F40E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A7BE946-D524-8C0B-E838-F3EF13FBA9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5236793-609A-1C46-CB7A-2682D294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3B1085D-95BB-95B8-CC6B-3A061B68B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B243607-FCF1-8F8E-DC9E-94A54C9EA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A8C91-4D7A-0448-A369-A0E336AC340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7540257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8DEC1-5911-CCEB-D2BB-92B4A58F9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C624903-5A6A-C440-554B-B377AE058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19E9B6-912D-006D-89B3-8A579509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E6946C-18B6-EEC0-C532-99D9B1B2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C70DF-82EB-824D-9908-C0A5F87E2C68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7440112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2A6A153-9F59-21A5-0C2C-9483EB0CD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01EE188-9DDF-0A35-6C3C-DB27527F3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34EA444-2E01-C63D-3E38-42FE4061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5D4B4-D77F-C143-B967-45274A14F4D4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8711430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668A3-280A-F00D-591B-F7016880F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DDBCD2-0370-0BCA-B76D-EF699C40D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28FADC-6AC8-1670-FF6B-52F848B38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D17521-2416-FC15-5729-D3592E187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19D8DB-8451-CA8B-35E1-20E7B4AE1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1E798F-573A-F3F4-0A1C-AFE501EC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701B7-F09C-6145-A6FA-DE5896540A4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787073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337C8C-C9E8-A413-3062-68BE442F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1C5A3C1-EA57-EDA8-7E3E-1F71C0312D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37B363-4C8A-8AAE-954E-0EA58EFC0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B257D7-73DA-C30C-103F-8CB661DBA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3849C8-A889-E51A-AB48-1F9DE1F3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78D8E8-BE94-5645-6E8C-167E4D729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79873-937E-3640-A40B-215A176472B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2797557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7D86B1-E7D0-AE8F-93EE-1D23A84EA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5EF1AE2-974C-FD07-DB36-966A89F8C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192517-183D-2E3B-C8D8-EBD3DEB57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44A38A-91A1-9D18-48E7-D4933BEF3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6D6BB8-58EF-1E0F-5CCD-038AA415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EDA92-5378-6844-B576-7B0B2E33C38E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429626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A7E89A-2454-6A59-714F-8B1125E2B4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1FDEF3-7707-07DF-E552-72DB1788B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85E216-3788-45B4-085F-31E68FFE4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B9EA14-1BA3-A7EF-01D4-068A28A85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FFD75B-657F-948F-4601-47FF58557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C7F80-E2AC-AF41-8691-55CD25935034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9224227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5B3D-7AD1-44F0-BBFD-8A62B3C130D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6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57C1A-8FDA-4662-AA47-DB425B67704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605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F1AB7-4505-4C62-B6C0-DF2E32B5628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856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99146-F35C-457E-A408-44F13B5DE1F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299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7C19-DB0C-4915-89CF-BED72AD70E0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929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5AC90-0CF0-40DD-B166-4E79D3CC89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855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AA181-3B48-4F08-985D-7D4AAFB8F1A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025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540D2-8A4B-491F-A0BA-C999CD4FD7A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995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1779B-9884-477D-B49B-53DDB790F79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562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198E8-0CFF-4BDA-AE4F-C01FE7EDA82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429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E9D6B-2803-456D-8FB3-D61B948BE20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7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3/9/24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9/3/24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1EF0-44DE-40F9-B7BE-61E124960E6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9F97BC80-525D-41B0-8950-EF96B8B900F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1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13" r:id="rId1"/>
    <p:sldLayoutId id="2147486614" r:id="rId2"/>
    <p:sldLayoutId id="2147486615" r:id="rId3"/>
    <p:sldLayoutId id="2147486616" r:id="rId4"/>
    <p:sldLayoutId id="2147486617" r:id="rId5"/>
    <p:sldLayoutId id="2147486618" r:id="rId6"/>
    <p:sldLayoutId id="2147486619" r:id="rId7"/>
    <p:sldLayoutId id="2147486620" r:id="rId8"/>
    <p:sldLayoutId id="2147486621" r:id="rId9"/>
    <p:sldLayoutId id="2147486622" r:id="rId10"/>
    <p:sldLayoutId id="2147486623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/>
              <a:t>9/3/24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11516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637" r:id="rId1"/>
    <p:sldLayoutId id="2147486638" r:id="rId2"/>
    <p:sldLayoutId id="2147486639" r:id="rId3"/>
    <p:sldLayoutId id="2147486640" r:id="rId4"/>
    <p:sldLayoutId id="2147486641" r:id="rId5"/>
    <p:sldLayoutId id="2147486642" r:id="rId6"/>
    <p:sldLayoutId id="2147486643" r:id="rId7"/>
    <p:sldLayoutId id="2147486644" r:id="rId8"/>
    <p:sldLayoutId id="2147486645" r:id="rId9"/>
    <p:sldLayoutId id="2147486646" r:id="rId10"/>
    <p:sldLayoutId id="21474866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892969"/>
            <a:ext cx="98107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7" tIns="42517" rIns="42517" bIns="42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00715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649" r:id="rId1"/>
    <p:sldLayoutId id="2147486650" r:id="rId2"/>
    <p:sldLayoutId id="2147486651" r:id="rId3"/>
    <p:sldLayoutId id="2147486652" r:id="rId4"/>
    <p:sldLayoutId id="2147486653" r:id="rId5"/>
    <p:sldLayoutId id="2147486654" r:id="rId6"/>
    <p:sldLayoutId id="2147486655" r:id="rId7"/>
    <p:sldLayoutId id="2147486656" r:id="rId8"/>
    <p:sldLayoutId id="2147486657" r:id="rId9"/>
    <p:sldLayoutId id="2147486658" r:id="rId10"/>
    <p:sldLayoutId id="2147486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46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29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37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584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109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7280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44509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81754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925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72230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4876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7521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20167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4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9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37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58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28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87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52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16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97E2377-15A1-1204-7825-DD07A8F69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D30C58D-3B3F-1571-6751-22EC22178B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52BD519-2891-1512-D83A-E68A7AA1F7C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6797E77-AF98-5808-F609-21F40C5A9D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C548C5F-5245-12B1-52EE-EF97CE2E68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F5C06339-0E6A-ED4F-B9A9-34C60605F99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08079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61" r:id="rId1"/>
    <p:sldLayoutId id="2147486662" r:id="rId2"/>
    <p:sldLayoutId id="2147486663" r:id="rId3"/>
    <p:sldLayoutId id="2147486664" r:id="rId4"/>
    <p:sldLayoutId id="2147486665" r:id="rId5"/>
    <p:sldLayoutId id="2147486666" r:id="rId6"/>
    <p:sldLayoutId id="2147486667" r:id="rId7"/>
    <p:sldLayoutId id="2147486668" r:id="rId8"/>
    <p:sldLayoutId id="2147486669" r:id="rId9"/>
    <p:sldLayoutId id="2147486670" r:id="rId10"/>
    <p:sldLayoutId id="2147486671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FD64A4-B277-4360-B64B-3086B7A2DD8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95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73" r:id="rId1"/>
    <p:sldLayoutId id="2147486674" r:id="rId2"/>
    <p:sldLayoutId id="2147486675" r:id="rId3"/>
    <p:sldLayoutId id="2147486676" r:id="rId4"/>
    <p:sldLayoutId id="2147486677" r:id="rId5"/>
    <p:sldLayoutId id="2147486678" r:id="rId6"/>
    <p:sldLayoutId id="2147486679" r:id="rId7"/>
    <p:sldLayoutId id="2147486680" r:id="rId8"/>
    <p:sldLayoutId id="2147486681" r:id="rId9"/>
    <p:sldLayoutId id="2147486682" r:id="rId10"/>
    <p:sldLayoutId id="2147486683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Bring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failures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Bring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addictions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lay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down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At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foot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cross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69008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49C8E1E-3207-9E51-3173-AAED9D0BA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 in the highest  </a:t>
            </a:r>
            <a:endParaRPr lang="en-US" altLang="es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5EFFCAB-E9BC-3615-4951-A1A387635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 in the highest  </a:t>
            </a:r>
            <a:endParaRPr lang="en-US" altLang="es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D82BE7B1-3D86-859D-7DAC-C6EE5889B0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 see a generation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Rising up to take their place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With selfless faith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With selfless faith </a:t>
            </a:r>
            <a:endParaRPr lang="en-US" altLang="es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41F964A7-E0E3-62DF-6B4A-BD212C762E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 see a near revival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Stirring as we pray and seek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We're on our knees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We're on our knees </a:t>
            </a:r>
            <a:endParaRPr lang="en-US" altLang="es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DE956F21-6D16-D2DD-9209-3909743C40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 in the highest  </a:t>
            </a:r>
            <a:endParaRPr lang="en-US" altLang="es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8BCC639-274E-463A-945E-C44F21158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 in the highest  </a:t>
            </a:r>
            <a:endParaRPr lang="en-US" altLang="es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7056D9B-4310-673B-004D-A63E41A93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Heal my heart and make it clean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Open up my eyes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to the things unseen</a:t>
            </a:r>
            <a:endParaRPr lang="en-US" altLang="es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2826764-582A-D6D6-17E7-C6E7622AC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Show me how to love like You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have loved me </a:t>
            </a:r>
            <a:endParaRPr lang="en-US" altLang="es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28907FD-7522-8F2F-9D8B-320153F0E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Break my heart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for what breaks Yours</a:t>
            </a:r>
            <a:b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Everything I am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for Your kingdom's cause</a:t>
            </a:r>
            <a:endParaRPr lang="en-US" altLang="es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BE78ADF-BB2F-B74A-CA75-FB2F20195A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As I walk from earth into eternity </a:t>
            </a:r>
            <a:endParaRPr lang="en-US" altLang="es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waiting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there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With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open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arms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See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open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arms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2820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FF885C6-6B14-3BDA-773C-5C93691A47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 in the highest  </a:t>
            </a:r>
            <a:endParaRPr lang="en-US" altLang="es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A1B0F879-8974-BDB0-60E1-BACD451AE8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 in the highest  </a:t>
            </a:r>
            <a:endParaRPr lang="en-US" altLang="es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2BA83E1-BDB1-37DE-F3B6-0ED32953E2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Hosanna in the highest </a:t>
            </a:r>
            <a:endParaRPr lang="en-US" altLang="es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Son to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26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Will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91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power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defeated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Now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walking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freedom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104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57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495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blessings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flow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385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wonders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438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blessings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flow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14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spcBef>
                <a:spcPct val="0"/>
              </a:spcBef>
            </a:pPr>
            <a:r>
              <a:rPr lang="en-US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GOD SO LOVED</a:t>
            </a:r>
          </a:p>
        </p:txBody>
      </p:sp>
    </p:spTree>
    <p:extLst>
      <p:ext uri="{BB962C8B-B14F-4D97-AF65-F5344CB8AC3E}">
        <p14:creationId xmlns:p14="http://schemas.microsoft.com/office/powerpoint/2010/main" val="765170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wonders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826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Son to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536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Will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58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power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defeated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Now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walking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freedom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60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802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power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defeated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Now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walking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freedom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2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737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934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Bring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failures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Bring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addictions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lay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down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At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foot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cross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430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waiting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86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weary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thirsty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to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runs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dry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536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53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How Marvelous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stand amazed in the presence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Of Jesus the Nazarene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wonder how he could love me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 sinner, condemned and unclean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marvelous, How wonderful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my song shall ever be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marvelous, How wonderful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Is my Savior’s love for me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stand amazed in the presence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Of Jesus the Nazarene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wonder how he could love me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 sinner, condemned and unclean</a:t>
            </a:r>
          </a:p>
        </p:txBody>
      </p:sp>
    </p:spTree>
    <p:extLst>
      <p:ext uri="{BB962C8B-B14F-4D97-AF65-F5344CB8AC3E}">
        <p14:creationId xmlns:p14="http://schemas.microsoft.com/office/powerpoint/2010/main" val="15823640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marvelous, How wonderful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my song shall ever be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marvelous, How wonderful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Is my Savior’s love for me</a:t>
            </a:r>
          </a:p>
        </p:txBody>
      </p:sp>
    </p:spTree>
    <p:extLst>
      <p:ext uri="{BB962C8B-B14F-4D97-AF65-F5344CB8AC3E}">
        <p14:creationId xmlns:p14="http://schemas.microsoft.com/office/powerpoint/2010/main" val="24688481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687916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He took my sin and my sorrows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made them His very own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bore the burden of Calvary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suffered and died alone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687916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He took my sin and my sorrows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made them His very own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bore the burden of Calvary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suffered and died alone</a:t>
            </a:r>
          </a:p>
        </p:txBody>
      </p:sp>
    </p:spTree>
    <p:extLst>
      <p:ext uri="{BB962C8B-B14F-4D97-AF65-F5344CB8AC3E}">
        <p14:creationId xmlns:p14="http://schemas.microsoft.com/office/powerpoint/2010/main" val="36816610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marvelous, How wonderful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my song shall ever be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marvelous, How wonderful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Is my Savior’s love for me</a:t>
            </a:r>
          </a:p>
        </p:txBody>
      </p:sp>
    </p:spTree>
    <p:extLst>
      <p:ext uri="{BB962C8B-B14F-4D97-AF65-F5344CB8AC3E}">
        <p14:creationId xmlns:p14="http://schemas.microsoft.com/office/powerpoint/2010/main" val="33631353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marvelous, How wonderful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my song shall ever be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marvelous, How wonderful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Is my Savior’s love for me</a:t>
            </a:r>
          </a:p>
        </p:txBody>
      </p:sp>
    </p:spTree>
    <p:extLst>
      <p:ext uri="{BB962C8B-B14F-4D97-AF65-F5344CB8AC3E}">
        <p14:creationId xmlns:p14="http://schemas.microsoft.com/office/powerpoint/2010/main" val="1250786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Drink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water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thirst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no more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7383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167"/>
            <a:ext cx="12192000" cy="683683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When ransomed in glory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His face, I last shall see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‘Twill be my joy through the ages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To sing of His love for me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marvelous, How wonderful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my song shall ever be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marvelous, How wonderful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Is my Savior’s love for me</a:t>
            </a:r>
          </a:p>
        </p:txBody>
      </p:sp>
    </p:spTree>
    <p:extLst>
      <p:ext uri="{BB962C8B-B14F-4D97-AF65-F5344CB8AC3E}">
        <p14:creationId xmlns:p14="http://schemas.microsoft.com/office/powerpoint/2010/main" val="34697818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marvelous, How wonderful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my song shall ever be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marvelous, How wonderful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Is my Savior’s love for me</a:t>
            </a:r>
          </a:p>
        </p:txBody>
      </p:sp>
    </p:spTree>
    <p:extLst>
      <p:ext uri="{BB962C8B-B14F-4D97-AF65-F5344CB8AC3E}">
        <p14:creationId xmlns:p14="http://schemas.microsoft.com/office/powerpoint/2010/main" val="55510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5320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s-SV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</a:t>
            </a:r>
            <a:endParaRPr lang="en-US" sz="9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7689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6362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 Lord my God </a:t>
            </a:r>
          </a:p>
          <a:p>
            <a:pPr marL="0" marR="0" lvl="0" indent="0" algn="ctr" defTabSz="106362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When I in awesome wonder</a:t>
            </a:r>
            <a:b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Consider all</a:t>
            </a:r>
          </a:p>
          <a:p>
            <a:pPr marL="0" marR="0" lvl="0" indent="0" algn="ctr" defTabSz="1063625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worlds thy hands have made</a:t>
            </a:r>
          </a:p>
        </p:txBody>
      </p:sp>
    </p:spTree>
    <p:extLst>
      <p:ext uri="{BB962C8B-B14F-4D97-AF65-F5344CB8AC3E}">
        <p14:creationId xmlns:p14="http://schemas.microsoft.com/office/powerpoint/2010/main" val="41032216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see the stars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hear the rolling thunder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Thy power throughout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universe displayed</a:t>
            </a:r>
          </a:p>
        </p:txBody>
      </p:sp>
    </p:spTree>
    <p:extLst>
      <p:ext uri="{BB962C8B-B14F-4D97-AF65-F5344CB8AC3E}">
        <p14:creationId xmlns:p14="http://schemas.microsoft.com/office/powerpoint/2010/main" val="33833287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sings my soul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Savior God, to Thee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4266265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come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sinners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find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mercy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to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table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He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satisfy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85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sings my soul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Savior God, to Thee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12118336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when I think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That God, his Son not sparing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Sent him to die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scarce can take it in</a:t>
            </a:r>
          </a:p>
        </p:txBody>
      </p:sp>
    </p:spTree>
    <p:extLst>
      <p:ext uri="{BB962C8B-B14F-4D97-AF65-F5344CB8AC3E}">
        <p14:creationId xmlns:p14="http://schemas.microsoft.com/office/powerpoint/2010/main" val="11617871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That on the cross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burden gladly bearing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He bled and died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To take away my sin</a:t>
            </a:r>
          </a:p>
        </p:txBody>
      </p:sp>
    </p:spTree>
    <p:extLst>
      <p:ext uri="{BB962C8B-B14F-4D97-AF65-F5344CB8AC3E}">
        <p14:creationId xmlns:p14="http://schemas.microsoft.com/office/powerpoint/2010/main" val="13061855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sings my soul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Savior God, to Thee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10017362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sings my soul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Savior God, to Thee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18306017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When Christ shall come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With shout of acclamation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take me home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What joy shall fill my heart</a:t>
            </a:r>
          </a:p>
        </p:txBody>
      </p:sp>
    </p:spTree>
    <p:extLst>
      <p:ext uri="{BB962C8B-B14F-4D97-AF65-F5344CB8AC3E}">
        <p14:creationId xmlns:p14="http://schemas.microsoft.com/office/powerpoint/2010/main" val="37849761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I shall bow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humble adoration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there proclaim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God, how great Thou art </a:t>
            </a:r>
          </a:p>
        </p:txBody>
      </p:sp>
    </p:spTree>
    <p:extLst>
      <p:ext uri="{BB962C8B-B14F-4D97-AF65-F5344CB8AC3E}">
        <p14:creationId xmlns:p14="http://schemas.microsoft.com/office/powerpoint/2010/main" val="15631210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sings my soul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Savior God, to Thee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12921918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sings my soul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Savior God, to Thee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36449596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sings my soul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Savior God, to Thee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396279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Taste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goodness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Find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you're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looking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6714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Then sings my soul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Savior God, to Thee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2609180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0138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>
                <a:latin typeface="+mn-lt"/>
              </a:rPr>
              <a:t>Scandal of Grace</a:t>
            </a:r>
            <a:endParaRPr lang="es-SV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56226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6747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Grace, </a:t>
            </a:r>
            <a:r>
              <a:rPr lang="es-US" sz="6250" dirty="0" err="1"/>
              <a:t>what</a:t>
            </a:r>
            <a:r>
              <a:rPr lang="es-US" sz="6250" dirty="0"/>
              <a:t> </a:t>
            </a:r>
            <a:r>
              <a:rPr lang="es-US" sz="6250" dirty="0" err="1"/>
              <a:t>have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r>
              <a:rPr lang="es-US" sz="6250" dirty="0"/>
              <a:t> done?</a:t>
            </a:r>
            <a:br>
              <a:rPr lang="es-US" sz="6250" dirty="0"/>
            </a:br>
            <a:r>
              <a:rPr lang="es-US" sz="6250" dirty="0" err="1"/>
              <a:t>Murdered</a:t>
            </a:r>
            <a:r>
              <a:rPr lang="es-US" sz="6250" dirty="0"/>
              <a:t> </a:t>
            </a:r>
            <a:r>
              <a:rPr lang="es-US" sz="6250" dirty="0" err="1"/>
              <a:t>for</a:t>
            </a:r>
            <a:r>
              <a:rPr lang="es-US" sz="6250" dirty="0"/>
              <a:t> me </a:t>
            </a:r>
            <a:r>
              <a:rPr lang="es-US" sz="6250" dirty="0" err="1"/>
              <a:t>on</a:t>
            </a:r>
            <a:r>
              <a:rPr lang="es-US" sz="6250" dirty="0"/>
              <a:t> </a:t>
            </a:r>
            <a:r>
              <a:rPr lang="es-US" sz="6250" dirty="0" err="1"/>
              <a:t>that</a:t>
            </a:r>
            <a:r>
              <a:rPr lang="es-US" sz="6250" dirty="0"/>
              <a:t> </a:t>
            </a:r>
            <a:r>
              <a:rPr lang="es-US" sz="6250" dirty="0" err="1"/>
              <a:t>cross</a:t>
            </a:r>
            <a:br>
              <a:rPr lang="es-US" sz="6250" dirty="0"/>
            </a:br>
            <a:r>
              <a:rPr lang="es-US" sz="6250" dirty="0" err="1"/>
              <a:t>Accused</a:t>
            </a:r>
            <a:r>
              <a:rPr lang="es-US" sz="6250" dirty="0"/>
              <a:t> in </a:t>
            </a:r>
            <a:r>
              <a:rPr lang="es-US" sz="6250" dirty="0" err="1"/>
              <a:t>absence</a:t>
            </a:r>
            <a:r>
              <a:rPr lang="es-US" sz="6250" dirty="0"/>
              <a:t> of </a:t>
            </a:r>
            <a:r>
              <a:rPr lang="es-US" sz="6250" dirty="0" err="1"/>
              <a:t>wrong</a:t>
            </a:r>
            <a:br>
              <a:rPr lang="es-US" sz="6250" dirty="0"/>
            </a:br>
            <a:r>
              <a:rPr lang="es-US" sz="6250" dirty="0" err="1"/>
              <a:t>My</a:t>
            </a:r>
            <a:r>
              <a:rPr lang="es-US" sz="6250" dirty="0"/>
              <a:t> sin </a:t>
            </a:r>
            <a:r>
              <a:rPr lang="es-US" sz="6250" dirty="0" err="1"/>
              <a:t>washed</a:t>
            </a:r>
            <a:r>
              <a:rPr lang="es-US" sz="6250" dirty="0"/>
              <a:t> </a:t>
            </a:r>
            <a:r>
              <a:rPr lang="es-US" sz="6250" dirty="0" err="1"/>
              <a:t>away</a:t>
            </a:r>
            <a:r>
              <a:rPr lang="es-US" sz="6250" dirty="0"/>
              <a:t> in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blood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42310635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Too</a:t>
            </a:r>
            <a:r>
              <a:rPr lang="es-US" sz="6250" dirty="0"/>
              <a:t> </a:t>
            </a:r>
            <a:r>
              <a:rPr lang="es-US" sz="6250" dirty="0" err="1"/>
              <a:t>much</a:t>
            </a:r>
            <a:r>
              <a:rPr lang="es-US" sz="6250" dirty="0"/>
              <a:t> to </a:t>
            </a:r>
            <a:r>
              <a:rPr lang="es-US" sz="6250" dirty="0" err="1"/>
              <a:t>make</a:t>
            </a:r>
            <a:r>
              <a:rPr lang="es-US" sz="6250" dirty="0"/>
              <a:t> </a:t>
            </a:r>
            <a:r>
              <a:rPr lang="es-US" sz="6250" dirty="0" err="1"/>
              <a:t>sense</a:t>
            </a:r>
            <a:r>
              <a:rPr lang="es-US" sz="6250" dirty="0"/>
              <a:t> of </a:t>
            </a:r>
            <a:r>
              <a:rPr lang="es-US" sz="6250" dirty="0" err="1"/>
              <a:t>it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br>
              <a:rPr lang="es-US" sz="6250" dirty="0"/>
            </a:br>
            <a:r>
              <a:rPr lang="es-US" sz="6250" dirty="0"/>
              <a:t>I </a:t>
            </a:r>
            <a:r>
              <a:rPr lang="es-US" sz="6250" dirty="0" err="1"/>
              <a:t>know</a:t>
            </a:r>
            <a:r>
              <a:rPr lang="es-US" sz="6250" dirty="0"/>
              <a:t> </a:t>
            </a:r>
            <a:r>
              <a:rPr lang="es-US" sz="6250" dirty="0" err="1"/>
              <a:t>that</a:t>
            </a:r>
            <a:r>
              <a:rPr lang="es-US" sz="6250" dirty="0"/>
              <a:t>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love</a:t>
            </a:r>
            <a:r>
              <a:rPr lang="es-US" sz="6250" dirty="0"/>
              <a:t> </a:t>
            </a:r>
            <a:r>
              <a:rPr lang="es-US" sz="6250" dirty="0" err="1"/>
              <a:t>breaks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fall</a:t>
            </a:r>
            <a:br>
              <a:rPr lang="es-US" sz="6250" dirty="0"/>
            </a:b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scandal</a:t>
            </a:r>
            <a:r>
              <a:rPr lang="es-US" sz="6250" dirty="0"/>
              <a:t> of </a:t>
            </a:r>
            <a:r>
              <a:rPr lang="es-US" sz="6250" dirty="0" err="1"/>
              <a:t>grace</a:t>
            </a:r>
            <a:br>
              <a:rPr lang="es-US" sz="6250" dirty="0"/>
            </a:b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died</a:t>
            </a:r>
            <a:r>
              <a:rPr lang="es-US" sz="6250" dirty="0"/>
              <a:t> in </a:t>
            </a:r>
            <a:r>
              <a:rPr lang="es-US" sz="6250" dirty="0" err="1"/>
              <a:t>my</a:t>
            </a:r>
            <a:r>
              <a:rPr lang="es-US" sz="6250" dirty="0"/>
              <a:t> place</a:t>
            </a:r>
            <a:br>
              <a:rPr lang="es-US" sz="6250" dirty="0"/>
            </a:br>
            <a:r>
              <a:rPr lang="es-US" sz="6250" dirty="0"/>
              <a:t>So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soul</a:t>
            </a:r>
            <a:r>
              <a:rPr lang="es-US" sz="6250" dirty="0"/>
              <a:t> </a:t>
            </a:r>
            <a:r>
              <a:rPr lang="es-US" sz="6250" dirty="0" err="1"/>
              <a:t>will</a:t>
            </a:r>
            <a:r>
              <a:rPr lang="es-US" sz="6250" dirty="0"/>
              <a:t> </a:t>
            </a:r>
            <a:r>
              <a:rPr lang="es-US" sz="6250" dirty="0" err="1"/>
              <a:t>live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4868476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All</a:t>
            </a:r>
            <a:r>
              <a:rPr lang="es-US" sz="6250" dirty="0"/>
              <a:t> to be </a:t>
            </a:r>
            <a:r>
              <a:rPr lang="es-US" sz="6250" dirty="0" err="1"/>
              <a:t>like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 err="1"/>
              <a:t>Give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I </a:t>
            </a:r>
            <a:r>
              <a:rPr lang="es-US" sz="6250" dirty="0" err="1"/>
              <a:t>have</a:t>
            </a:r>
            <a:r>
              <a:rPr lang="es-US" sz="6250" dirty="0"/>
              <a:t> </a:t>
            </a:r>
            <a:r>
              <a:rPr lang="es-US" sz="6250" dirty="0" err="1"/>
              <a:t>just</a:t>
            </a:r>
            <a:r>
              <a:rPr lang="es-US" sz="6250" dirty="0"/>
              <a:t> to </a:t>
            </a:r>
            <a:r>
              <a:rPr lang="es-US" sz="6250" dirty="0" err="1"/>
              <a:t>know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 err="1"/>
              <a:t>Jesus</a:t>
            </a:r>
            <a:r>
              <a:rPr lang="es-US" sz="6250" dirty="0"/>
              <a:t>, </a:t>
            </a:r>
            <a:r>
              <a:rPr lang="es-US" sz="6250" dirty="0" err="1"/>
              <a:t>there's</a:t>
            </a:r>
            <a:r>
              <a:rPr lang="es-US" sz="6250" dirty="0"/>
              <a:t> no </a:t>
            </a:r>
            <a:r>
              <a:rPr lang="es-US" sz="6250" dirty="0" err="1"/>
              <a:t>one</a:t>
            </a:r>
            <a:r>
              <a:rPr lang="es-US" sz="6250" dirty="0"/>
              <a:t> </a:t>
            </a:r>
            <a:r>
              <a:rPr lang="es-US" sz="6250" dirty="0" err="1"/>
              <a:t>besides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 err="1"/>
              <a:t>Forever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hope in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heart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41141526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1341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Death</a:t>
            </a:r>
            <a:r>
              <a:rPr lang="es-US" sz="6250" dirty="0"/>
              <a:t>, </a:t>
            </a:r>
            <a:r>
              <a:rPr lang="es-US" sz="6250" dirty="0" err="1"/>
              <a:t>where</a:t>
            </a:r>
            <a:r>
              <a:rPr lang="es-US" sz="6250" dirty="0"/>
              <a:t> </a:t>
            </a:r>
            <a:r>
              <a:rPr lang="es-US" sz="6250" dirty="0" err="1"/>
              <a:t>is</a:t>
            </a:r>
            <a:r>
              <a:rPr lang="es-US" sz="6250" dirty="0"/>
              <a:t>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sting</a:t>
            </a:r>
            <a:r>
              <a:rPr lang="es-US" sz="6250" dirty="0"/>
              <a:t>?</a:t>
            </a:r>
            <a:br>
              <a:rPr lang="es-US" sz="6250" dirty="0"/>
            </a:b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power</a:t>
            </a:r>
            <a:r>
              <a:rPr lang="es-US" sz="6250" dirty="0"/>
              <a:t> </a:t>
            </a:r>
            <a:r>
              <a:rPr lang="es-US" sz="6250" dirty="0" err="1"/>
              <a:t>is</a:t>
            </a:r>
            <a:r>
              <a:rPr lang="es-US" sz="6250" dirty="0"/>
              <a:t> as </a:t>
            </a:r>
            <a:r>
              <a:rPr lang="es-US" sz="6250" dirty="0" err="1"/>
              <a:t>dead</a:t>
            </a:r>
            <a:r>
              <a:rPr lang="es-US" sz="6250" dirty="0"/>
              <a:t> as </a:t>
            </a:r>
            <a:r>
              <a:rPr lang="es-US" sz="6250" dirty="0" err="1"/>
              <a:t>my</a:t>
            </a:r>
            <a:r>
              <a:rPr lang="es-US" sz="6250" dirty="0"/>
              <a:t> sin</a:t>
            </a:r>
            <a:br>
              <a:rPr lang="es-US" sz="6250" dirty="0"/>
            </a:b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cross</a:t>
            </a:r>
            <a:r>
              <a:rPr lang="es-US" sz="6250" dirty="0"/>
              <a:t> has </a:t>
            </a:r>
            <a:r>
              <a:rPr lang="es-US" sz="6250" dirty="0" err="1"/>
              <a:t>taught</a:t>
            </a:r>
            <a:r>
              <a:rPr lang="es-US" sz="6250" dirty="0"/>
              <a:t> me to </a:t>
            </a:r>
            <a:r>
              <a:rPr lang="es-US" sz="6250" dirty="0" err="1"/>
              <a:t>live</a:t>
            </a:r>
            <a:br>
              <a:rPr lang="es-US" sz="6250" dirty="0"/>
            </a:br>
            <a:r>
              <a:rPr lang="es-US" sz="6250" dirty="0"/>
              <a:t>In </a:t>
            </a:r>
            <a:r>
              <a:rPr lang="es-US" sz="6250" dirty="0" err="1"/>
              <a:t>mercy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heart</a:t>
            </a:r>
            <a:r>
              <a:rPr lang="es-US" sz="6250" dirty="0"/>
              <a:t> </a:t>
            </a:r>
            <a:r>
              <a:rPr lang="es-US" sz="6250" dirty="0" err="1"/>
              <a:t>now</a:t>
            </a:r>
            <a:r>
              <a:rPr lang="es-US" sz="6250" dirty="0"/>
              <a:t> to </a:t>
            </a:r>
            <a:r>
              <a:rPr lang="es-US" sz="6250" dirty="0" err="1"/>
              <a:t>sing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3920882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day</a:t>
            </a:r>
            <a:r>
              <a:rPr lang="es-US" sz="6250" dirty="0"/>
              <a:t> and </a:t>
            </a:r>
            <a:r>
              <a:rPr lang="es-US" sz="6250" dirty="0" err="1"/>
              <a:t>it's</a:t>
            </a:r>
            <a:r>
              <a:rPr lang="es-US" sz="6250" dirty="0"/>
              <a:t> </a:t>
            </a:r>
            <a:r>
              <a:rPr lang="es-US" sz="6250" dirty="0" err="1"/>
              <a:t>troubles</a:t>
            </a:r>
            <a:r>
              <a:rPr lang="es-US" sz="6250" dirty="0"/>
              <a:t> </a:t>
            </a:r>
            <a:r>
              <a:rPr lang="es-US" sz="6250" dirty="0" err="1"/>
              <a:t>shall</a:t>
            </a:r>
            <a:r>
              <a:rPr lang="es-US" sz="6250" dirty="0"/>
              <a:t> come</a:t>
            </a:r>
            <a:br>
              <a:rPr lang="es-US" sz="6250" dirty="0"/>
            </a:br>
            <a:r>
              <a:rPr lang="es-US" sz="6250" dirty="0"/>
              <a:t>I </a:t>
            </a:r>
            <a:r>
              <a:rPr lang="es-US" sz="6250" dirty="0" err="1"/>
              <a:t>know</a:t>
            </a:r>
            <a:r>
              <a:rPr lang="es-US" sz="6250" dirty="0"/>
              <a:t> </a:t>
            </a:r>
            <a:r>
              <a:rPr lang="es-US" sz="6250" dirty="0" err="1"/>
              <a:t>that</a:t>
            </a:r>
            <a:r>
              <a:rPr lang="es-US" sz="6250" dirty="0"/>
              <a:t>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strength</a:t>
            </a:r>
            <a:r>
              <a:rPr lang="es-US" sz="6250" dirty="0"/>
              <a:t> </a:t>
            </a:r>
            <a:r>
              <a:rPr lang="es-US" sz="6250" dirty="0" err="1"/>
              <a:t>is</a:t>
            </a:r>
            <a:r>
              <a:rPr lang="es-US" sz="6250" dirty="0"/>
              <a:t> </a:t>
            </a:r>
            <a:r>
              <a:rPr lang="es-US" sz="6250" dirty="0" err="1"/>
              <a:t>enough</a:t>
            </a:r>
            <a:br>
              <a:rPr lang="es-US" sz="6250" dirty="0"/>
            </a:b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scandal</a:t>
            </a:r>
            <a:r>
              <a:rPr lang="es-US" sz="6250" dirty="0"/>
              <a:t> of </a:t>
            </a:r>
            <a:r>
              <a:rPr lang="es-US" sz="6250" dirty="0" err="1"/>
              <a:t>grace</a:t>
            </a:r>
            <a:br>
              <a:rPr lang="es-US" sz="6250" dirty="0"/>
            </a:br>
            <a:r>
              <a:rPr lang="es-US" sz="6250" dirty="0" err="1"/>
              <a:t>You</a:t>
            </a:r>
            <a:r>
              <a:rPr lang="es-US" sz="6250" dirty="0"/>
              <a:t> </a:t>
            </a:r>
            <a:r>
              <a:rPr lang="es-US" sz="6250" dirty="0" err="1"/>
              <a:t>died</a:t>
            </a:r>
            <a:r>
              <a:rPr lang="es-US" sz="6250" dirty="0"/>
              <a:t> in </a:t>
            </a:r>
            <a:r>
              <a:rPr lang="es-US" sz="6250" dirty="0" err="1"/>
              <a:t>my</a:t>
            </a:r>
            <a:r>
              <a:rPr lang="es-US" sz="6250" dirty="0"/>
              <a:t> place</a:t>
            </a:r>
            <a:br>
              <a:rPr lang="es-US" sz="6250" dirty="0"/>
            </a:br>
            <a:r>
              <a:rPr lang="es-US" sz="6250" dirty="0"/>
              <a:t>So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soul</a:t>
            </a:r>
            <a:r>
              <a:rPr lang="es-US" sz="6250" dirty="0"/>
              <a:t> </a:t>
            </a:r>
            <a:r>
              <a:rPr lang="es-US" sz="6250" dirty="0" err="1"/>
              <a:t>will</a:t>
            </a:r>
            <a:r>
              <a:rPr lang="es-US" sz="6250" dirty="0"/>
              <a:t> </a:t>
            </a:r>
            <a:r>
              <a:rPr lang="es-US" sz="6250" dirty="0" err="1"/>
              <a:t>live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17052747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All</a:t>
            </a:r>
            <a:r>
              <a:rPr lang="es-US" sz="6250" dirty="0"/>
              <a:t> to be </a:t>
            </a:r>
            <a:r>
              <a:rPr lang="es-US" sz="6250" dirty="0" err="1"/>
              <a:t>like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 err="1"/>
              <a:t>Give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I </a:t>
            </a:r>
            <a:r>
              <a:rPr lang="es-US" sz="6250" dirty="0" err="1"/>
              <a:t>have</a:t>
            </a:r>
            <a:r>
              <a:rPr lang="es-US" sz="6250" dirty="0"/>
              <a:t> </a:t>
            </a:r>
            <a:r>
              <a:rPr lang="es-US" sz="6250" dirty="0" err="1"/>
              <a:t>just</a:t>
            </a:r>
            <a:r>
              <a:rPr lang="es-US" sz="6250" dirty="0"/>
              <a:t> to </a:t>
            </a:r>
            <a:r>
              <a:rPr lang="es-US" sz="6250" dirty="0" err="1"/>
              <a:t>know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 err="1"/>
              <a:t>Jesus</a:t>
            </a:r>
            <a:r>
              <a:rPr lang="es-US" sz="6250" dirty="0"/>
              <a:t>, </a:t>
            </a:r>
            <a:r>
              <a:rPr lang="es-US" sz="6250" dirty="0" err="1"/>
              <a:t>there's</a:t>
            </a:r>
            <a:r>
              <a:rPr lang="es-US" sz="6250" dirty="0"/>
              <a:t> no </a:t>
            </a:r>
            <a:r>
              <a:rPr lang="es-US" sz="6250" dirty="0" err="1"/>
              <a:t>one</a:t>
            </a:r>
            <a:r>
              <a:rPr lang="es-US" sz="6250" dirty="0"/>
              <a:t> </a:t>
            </a:r>
            <a:r>
              <a:rPr lang="es-US" sz="6250" dirty="0" err="1"/>
              <a:t>besides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 err="1"/>
              <a:t>Forever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hope in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heart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160116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Son to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8849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5306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And </a:t>
            </a:r>
            <a:r>
              <a:rPr lang="es-US" sz="6250" dirty="0" err="1"/>
              <a:t>it's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because</a:t>
            </a:r>
            <a:r>
              <a:rPr lang="es-US" sz="6250" dirty="0"/>
              <a:t> of </a:t>
            </a:r>
            <a:r>
              <a:rPr lang="es-US" sz="6250" dirty="0" err="1"/>
              <a:t>You</a:t>
            </a:r>
            <a:r>
              <a:rPr lang="es-US" sz="6250" dirty="0"/>
              <a:t>, </a:t>
            </a:r>
            <a:r>
              <a:rPr lang="es-US" sz="6250" dirty="0" err="1"/>
              <a:t>Jesus</a:t>
            </a:r>
            <a:br>
              <a:rPr lang="es-US" sz="6250" dirty="0"/>
            </a:br>
            <a:r>
              <a:rPr lang="es-US" sz="6250" dirty="0" err="1"/>
              <a:t>It's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because</a:t>
            </a:r>
            <a:r>
              <a:rPr lang="es-US" sz="6250" dirty="0"/>
              <a:t> of </a:t>
            </a:r>
            <a:r>
              <a:rPr lang="es-US" sz="6250" dirty="0" err="1"/>
              <a:t>You</a:t>
            </a:r>
            <a:r>
              <a:rPr lang="es-US" sz="6250" dirty="0"/>
              <a:t>, </a:t>
            </a:r>
            <a:r>
              <a:rPr lang="es-US" sz="6250" dirty="0" err="1"/>
              <a:t>Jesus</a:t>
            </a:r>
            <a:br>
              <a:rPr lang="es-US" sz="6250" dirty="0"/>
            </a:br>
            <a:r>
              <a:rPr lang="es-US" sz="6250" dirty="0" err="1"/>
              <a:t>It's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because</a:t>
            </a:r>
            <a:r>
              <a:rPr lang="es-US" sz="6250" dirty="0"/>
              <a:t> of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love</a:t>
            </a:r>
            <a:r>
              <a:rPr lang="es-US" sz="6250" dirty="0"/>
              <a:t> </a:t>
            </a:r>
          </a:p>
          <a:p>
            <a:pPr marL="0" indent="0" algn="ctr">
              <a:buNone/>
            </a:pPr>
            <a:r>
              <a:rPr lang="es-US" sz="6250" dirty="0" err="1"/>
              <a:t>That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soul</a:t>
            </a:r>
            <a:r>
              <a:rPr lang="es-US" sz="6250" dirty="0"/>
              <a:t> </a:t>
            </a:r>
            <a:r>
              <a:rPr lang="es-US" sz="6250" dirty="0" err="1"/>
              <a:t>will</a:t>
            </a:r>
            <a:r>
              <a:rPr lang="es-US" sz="6250" dirty="0"/>
              <a:t> </a:t>
            </a:r>
            <a:r>
              <a:rPr lang="es-US" sz="6250" dirty="0" err="1"/>
              <a:t>live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10501972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And </a:t>
            </a:r>
            <a:r>
              <a:rPr lang="es-US" sz="6250" dirty="0" err="1"/>
              <a:t>it's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because</a:t>
            </a:r>
            <a:r>
              <a:rPr lang="es-US" sz="6250" dirty="0"/>
              <a:t> of </a:t>
            </a:r>
            <a:r>
              <a:rPr lang="es-US" sz="6250" dirty="0" err="1"/>
              <a:t>You</a:t>
            </a:r>
            <a:r>
              <a:rPr lang="es-US" sz="6250" dirty="0"/>
              <a:t>, </a:t>
            </a:r>
            <a:r>
              <a:rPr lang="es-US" sz="6250" dirty="0" err="1"/>
              <a:t>Jesus</a:t>
            </a:r>
            <a:br>
              <a:rPr lang="es-US" sz="6250" dirty="0"/>
            </a:br>
            <a:r>
              <a:rPr lang="es-US" sz="6250" dirty="0" err="1"/>
              <a:t>It's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because</a:t>
            </a:r>
            <a:r>
              <a:rPr lang="es-US" sz="6250" dirty="0"/>
              <a:t> of </a:t>
            </a:r>
            <a:r>
              <a:rPr lang="es-US" sz="6250" dirty="0" err="1"/>
              <a:t>You</a:t>
            </a:r>
            <a:r>
              <a:rPr lang="es-US" sz="6250" dirty="0"/>
              <a:t>, </a:t>
            </a:r>
            <a:r>
              <a:rPr lang="es-US" sz="6250" dirty="0" err="1"/>
              <a:t>Jesus</a:t>
            </a:r>
            <a:br>
              <a:rPr lang="es-US" sz="6250" dirty="0"/>
            </a:br>
            <a:r>
              <a:rPr lang="es-US" sz="6250" dirty="0" err="1"/>
              <a:t>It's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</a:t>
            </a:r>
            <a:r>
              <a:rPr lang="es-US" sz="6250" dirty="0" err="1"/>
              <a:t>because</a:t>
            </a:r>
            <a:r>
              <a:rPr lang="es-US" sz="6250" dirty="0"/>
              <a:t> of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love</a:t>
            </a:r>
            <a:r>
              <a:rPr lang="es-US" sz="6250" dirty="0"/>
              <a:t> </a:t>
            </a:r>
          </a:p>
          <a:p>
            <a:pPr marL="0" indent="0" algn="ctr">
              <a:buNone/>
            </a:pPr>
            <a:r>
              <a:rPr lang="es-US" sz="6250" dirty="0" err="1"/>
              <a:t>That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soul</a:t>
            </a:r>
            <a:r>
              <a:rPr lang="es-US" sz="6250" dirty="0"/>
              <a:t> </a:t>
            </a:r>
            <a:r>
              <a:rPr lang="es-US" sz="6250" dirty="0" err="1"/>
              <a:t>will</a:t>
            </a:r>
            <a:r>
              <a:rPr lang="es-US" sz="6250" dirty="0"/>
              <a:t> </a:t>
            </a:r>
            <a:r>
              <a:rPr lang="es-US" sz="6250" dirty="0" err="1"/>
              <a:t>live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39587920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All</a:t>
            </a:r>
            <a:r>
              <a:rPr lang="es-US" sz="6250" dirty="0"/>
              <a:t> to be </a:t>
            </a:r>
            <a:r>
              <a:rPr lang="es-US" sz="6250" dirty="0" err="1"/>
              <a:t>like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 err="1"/>
              <a:t>Give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I </a:t>
            </a:r>
            <a:r>
              <a:rPr lang="es-US" sz="6250" dirty="0" err="1"/>
              <a:t>have</a:t>
            </a:r>
            <a:r>
              <a:rPr lang="es-US" sz="6250" dirty="0"/>
              <a:t> </a:t>
            </a:r>
            <a:r>
              <a:rPr lang="es-US" sz="6250" dirty="0" err="1"/>
              <a:t>just</a:t>
            </a:r>
            <a:r>
              <a:rPr lang="es-US" sz="6250" dirty="0"/>
              <a:t> to </a:t>
            </a:r>
            <a:r>
              <a:rPr lang="es-US" sz="6250" dirty="0" err="1"/>
              <a:t>know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 err="1"/>
              <a:t>Jesus</a:t>
            </a:r>
            <a:r>
              <a:rPr lang="es-US" sz="6250" dirty="0"/>
              <a:t>, </a:t>
            </a:r>
            <a:r>
              <a:rPr lang="es-US" sz="6250" dirty="0" err="1"/>
              <a:t>there's</a:t>
            </a:r>
            <a:r>
              <a:rPr lang="es-US" sz="6250" dirty="0"/>
              <a:t> no </a:t>
            </a:r>
            <a:r>
              <a:rPr lang="es-US" sz="6250" dirty="0" err="1"/>
              <a:t>one</a:t>
            </a:r>
            <a:r>
              <a:rPr lang="es-US" sz="6250" dirty="0"/>
              <a:t> </a:t>
            </a:r>
            <a:r>
              <a:rPr lang="es-US" sz="6250" dirty="0" err="1"/>
              <a:t>besides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 err="1"/>
              <a:t>Forever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hope in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heart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25586381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All</a:t>
            </a:r>
            <a:r>
              <a:rPr lang="es-US" sz="6250" dirty="0"/>
              <a:t> to be </a:t>
            </a:r>
            <a:r>
              <a:rPr lang="es-US" sz="6250" dirty="0" err="1"/>
              <a:t>like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 err="1"/>
              <a:t>Give</a:t>
            </a:r>
            <a:r>
              <a:rPr lang="es-US" sz="6250" dirty="0"/>
              <a:t> </a:t>
            </a:r>
            <a:r>
              <a:rPr lang="es-US" sz="6250" dirty="0" err="1"/>
              <a:t>all</a:t>
            </a:r>
            <a:r>
              <a:rPr lang="es-US" sz="6250" dirty="0"/>
              <a:t> I </a:t>
            </a:r>
            <a:r>
              <a:rPr lang="es-US" sz="6250" dirty="0" err="1"/>
              <a:t>have</a:t>
            </a:r>
            <a:r>
              <a:rPr lang="es-US" sz="6250" dirty="0"/>
              <a:t> </a:t>
            </a:r>
            <a:r>
              <a:rPr lang="es-US" sz="6250" dirty="0" err="1"/>
              <a:t>just</a:t>
            </a:r>
            <a:r>
              <a:rPr lang="es-US" sz="6250" dirty="0"/>
              <a:t> to </a:t>
            </a:r>
            <a:r>
              <a:rPr lang="es-US" sz="6250" dirty="0" err="1"/>
              <a:t>know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 err="1"/>
              <a:t>Jesus</a:t>
            </a:r>
            <a:r>
              <a:rPr lang="es-US" sz="6250" dirty="0"/>
              <a:t>, </a:t>
            </a:r>
            <a:r>
              <a:rPr lang="es-US" sz="6250" dirty="0" err="1"/>
              <a:t>there's</a:t>
            </a:r>
            <a:r>
              <a:rPr lang="es-US" sz="6250" dirty="0"/>
              <a:t> no </a:t>
            </a:r>
            <a:r>
              <a:rPr lang="es-US" sz="6250" dirty="0" err="1"/>
              <a:t>one</a:t>
            </a:r>
            <a:r>
              <a:rPr lang="es-US" sz="6250" dirty="0"/>
              <a:t> </a:t>
            </a:r>
            <a:r>
              <a:rPr lang="es-US" sz="6250" dirty="0" err="1"/>
              <a:t>besides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 err="1"/>
              <a:t>Forever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hope in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heart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39762166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3886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r>
              <a:rPr lang="es-US" sz="5400" b="1" dirty="0">
                <a:solidFill>
                  <a:schemeClr val="bg1"/>
                </a:solidFill>
              </a:rPr>
              <a:t> 94 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88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Beginning of the End!</a:t>
            </a: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383832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Are you ready for what is to come?</a:t>
            </a:r>
          </a:p>
        </p:txBody>
      </p:sp>
    </p:spTree>
    <p:extLst>
      <p:ext uri="{BB962C8B-B14F-4D97-AF65-F5344CB8AC3E}">
        <p14:creationId xmlns:p14="http://schemas.microsoft.com/office/powerpoint/2010/main" val="785803324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Now I watched when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Lamb opened one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the seven seals, and I heard one of the four living creatures say with a voice like thunder, 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Come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!”												                     Rev. 6:1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7267900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Will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68210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I looked, and behold,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 white horse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! And its rider had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bow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 crown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was given to him, and 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came out conquering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to conquer.												                             															Rev. 6:2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08804039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While people are saying, 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There is peace and security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,” then sudden destruction will come upon them as labor pains come upon a pregnant woman, and they will not escape.											             1 Thess. 5:3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60345367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When He opened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second seal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I heard the second living creature say, “Come!” 													                     Rev. 6:3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91173803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out came another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horse, bright red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	            																Rev. 6:4a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59596333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 will hear of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wars and rumors of wars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See that you are not alarmed, for this must take place, but the end is not yet. 													            																              Matt. 24:6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07997474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nation will rise against nation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kingdom against kingdom, and there will be famines and earthquakes in various places. 													            																           Matt. 24:7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95286016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out came another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horse, bright red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Its rider was permitted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take peace from the earth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so that people should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slay one another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he was given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great sword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         Rev. 6:4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57971793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When He opened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third seal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I heard </a:t>
            </a:r>
            <a:r>
              <a:rPr lang="en-US" sz="6200" b="1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third living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creature say, “Come!”  And I looked, and behold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 black horse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! And its rider had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pair of scales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his hand.													           Rev. 6:5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91903469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I heard what seemed to be a voice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the midst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the four living creatures, saying, 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 quart of wheat for a denarius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three quarts of barley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for a denarius, and do not harm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oil and wine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!”													            Rev. 6:6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15364975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When He opened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fourth seal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I heard the voice of the fourth living creature say, “Come!”													            Rev. 6:7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0804528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0652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I looked, and behold,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 pale horse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! And its rider’s name was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Death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Hades followed him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…													        Rev. 6:8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43469543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they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were given authority over a fourth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the earth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to kill with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sword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with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famine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with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pestilence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by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wild beasts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the earth. 														        													  Rev. 6:8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6955318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“It is a fearful thing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fall into the hands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the living God.”													           Heb. 10:31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57975981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“how shall we escape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if we neglect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such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 great salvation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?” 																				Heb. 2:3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48707793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Antichrist is what the world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truly wants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,…but</a:t>
            </a:r>
          </a:p>
        </p:txBody>
      </p:sp>
    </p:spTree>
    <p:extLst>
      <p:ext uri="{BB962C8B-B14F-4D97-AF65-F5344CB8AC3E}">
        <p14:creationId xmlns:p14="http://schemas.microsoft.com/office/powerpoint/2010/main" val="489242114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Jesus is what the world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truly needs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02689814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E368872-4FB0-6D81-E8D0-ADA424EC87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s-US" altLang="es-US" sz="7500" b="1">
                <a:solidFill>
                  <a:schemeClr val="bg1"/>
                </a:solidFill>
                <a:latin typeface="Calibri" panose="020F0502020204030204" pitchFamily="34" charset="0"/>
              </a:rPr>
              <a:t>Hosanna</a:t>
            </a:r>
            <a:endParaRPr lang="en-US" altLang="es-US" sz="75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id="{75EBEEC5-BC29-4B56-234E-3536680A2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25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 see the king of glory</a:t>
            </a:r>
            <a:br>
              <a:rPr lang="en-US" altLang="ja-JP" sz="625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ja-JP" sz="625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Coming on the clouds with fire</a:t>
            </a:r>
            <a:br>
              <a:rPr lang="en-US" altLang="ja-JP" sz="625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ja-JP" sz="625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The whole earth shakes</a:t>
            </a:r>
            <a:br>
              <a:rPr lang="en-US" altLang="ja-JP" sz="625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ja-JP" sz="625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The whole earth shakes </a:t>
            </a:r>
            <a:endParaRPr lang="en-US" altLang="es-US" sz="625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6FB723AE-E1C0-5955-0C25-9041C7CEB6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 see his love and mercy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Washing over all our sin</a:t>
            </a:r>
            <a:b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The people sing</a:t>
            </a:r>
            <a:b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ja-JP" sz="625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The people sing </a:t>
            </a:r>
            <a:endParaRPr lang="en-US" altLang="es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7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13457f1-9f99-4bd1-8a1b-8dc4cbad8b34}" enabled="1" method="Standard" siteId="{c1eb5112-7946-4c9d-bc57-40040cfe3a9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18775</TotalTime>
  <Words>2427</Words>
  <Application>Microsoft Macintosh PowerPoint</Application>
  <PresentationFormat>Panorámica</PresentationFormat>
  <Paragraphs>207</Paragraphs>
  <Slides>114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114</vt:i4>
      </vt:variant>
    </vt:vector>
  </HeadingPairs>
  <TitlesOfParts>
    <vt:vector size="127" baseType="lpstr">
      <vt:lpstr>Arial</vt:lpstr>
      <vt:lpstr>Calibri</vt:lpstr>
      <vt:lpstr>Calibri Light</vt:lpstr>
      <vt:lpstr>Gill Sans</vt:lpstr>
      <vt:lpstr>3_Default Design</vt:lpstr>
      <vt:lpstr>Tema de Office</vt:lpstr>
      <vt:lpstr>3_Office Theme</vt:lpstr>
      <vt:lpstr>5_Default Design</vt:lpstr>
      <vt:lpstr>1_Default Design</vt:lpstr>
      <vt:lpstr>Office Theme</vt:lpstr>
      <vt:lpstr>Bullets</vt:lpstr>
      <vt:lpstr>Default Design</vt:lpstr>
      <vt:lpstr>2_Default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How Marvelous</vt:lpstr>
      <vt:lpstr>I stand amazed in the presence  Of Jesus the Nazarene And wonder how he could love me  A sinner, condemned and unclean</vt:lpstr>
      <vt:lpstr>How marvelous, How wonderful  And my song shall ever be How marvelous, How wonderful  Is my Savior’s love for me</vt:lpstr>
      <vt:lpstr>I stand amazed in the presence  Of Jesus the Nazarene And wonder how he could love me  A sinner, condemned and unclean</vt:lpstr>
      <vt:lpstr>How marvelous, How wonderful  And my song shall ever be How marvelous, How wonderful  Is my Savior’s love for me</vt:lpstr>
      <vt:lpstr>He took my sin and my sorrows  And made them His very own And bore the burden of Calvary  And suffered and died alone</vt:lpstr>
      <vt:lpstr>He took my sin and my sorrows  And made them His very own And bore the burden of Calvary  And suffered and died alone</vt:lpstr>
      <vt:lpstr>How marvelous, How wonderful  And my song shall ever be How marvelous, How wonderful  Is my Savior’s love for me</vt:lpstr>
      <vt:lpstr>How marvelous, How wonderful  And my song shall ever be How marvelous, How wonderful  Is my Savior’s love for me</vt:lpstr>
      <vt:lpstr>When ransomed in glory His face, I last shall see ‘Twill be my joy through the ages To sing of His love for me</vt:lpstr>
      <vt:lpstr>How marvelous, How wonderful  And my song shall ever be How marvelous, How wonderful  Is my Savior’s love for me</vt:lpstr>
      <vt:lpstr>How marvelous, How wonderful  And my song shall ever be How marvelous, How wonderful  Is my Savior’s love for 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Scandal of Grace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Francisco Magana Ayala</cp:lastModifiedBy>
  <cp:revision>122</cp:revision>
  <dcterms:created xsi:type="dcterms:W3CDTF">2015-07-25T20:50:10Z</dcterms:created>
  <dcterms:modified xsi:type="dcterms:W3CDTF">2024-03-09T21:06:30Z</dcterms:modified>
</cp:coreProperties>
</file>