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576" r:id="rId5"/>
    <p:sldMasterId id="2147486612" r:id="rId6"/>
    <p:sldMasterId id="2147486624" r:id="rId7"/>
    <p:sldMasterId id="2147486636" r:id="rId8"/>
    <p:sldMasterId id="2147486648" r:id="rId9"/>
    <p:sldMasterId id="2147486660" r:id="rId10"/>
    <p:sldMasterId id="2147486672" r:id="rId11"/>
    <p:sldMasterId id="2147486684" r:id="rId12"/>
  </p:sldMasterIdLst>
  <p:notesMasterIdLst>
    <p:notesMasterId r:id="rId117"/>
  </p:notesMasterIdLst>
  <p:sldIdLst>
    <p:sldId id="359" r:id="rId13"/>
    <p:sldId id="1958" r:id="rId14"/>
    <p:sldId id="1959" r:id="rId15"/>
    <p:sldId id="1960" r:id="rId16"/>
    <p:sldId id="1961" r:id="rId17"/>
    <p:sldId id="1962" r:id="rId18"/>
    <p:sldId id="289" r:id="rId19"/>
    <p:sldId id="290" r:id="rId20"/>
    <p:sldId id="1963" r:id="rId21"/>
    <p:sldId id="1964" r:id="rId22"/>
    <p:sldId id="1965" r:id="rId23"/>
    <p:sldId id="1966" r:id="rId24"/>
    <p:sldId id="1967" r:id="rId25"/>
    <p:sldId id="1968" r:id="rId26"/>
    <p:sldId id="291" r:id="rId27"/>
    <p:sldId id="475" r:id="rId28"/>
    <p:sldId id="477" r:id="rId29"/>
    <p:sldId id="2139" r:id="rId30"/>
    <p:sldId id="2137" r:id="rId31"/>
    <p:sldId id="2140" r:id="rId32"/>
    <p:sldId id="476" r:id="rId33"/>
    <p:sldId id="2144" r:id="rId34"/>
    <p:sldId id="2142" r:id="rId35"/>
    <p:sldId id="2146" r:id="rId36"/>
    <p:sldId id="2147" r:id="rId37"/>
    <p:sldId id="2148" r:id="rId38"/>
    <p:sldId id="2149" r:id="rId39"/>
    <p:sldId id="2150" r:id="rId40"/>
    <p:sldId id="307" r:id="rId41"/>
    <p:sldId id="2152" r:id="rId42"/>
    <p:sldId id="2153" r:id="rId43"/>
    <p:sldId id="2154" r:id="rId44"/>
    <p:sldId id="2155" r:id="rId45"/>
    <p:sldId id="2156" r:id="rId46"/>
    <p:sldId id="2157" r:id="rId47"/>
    <p:sldId id="2158" r:id="rId48"/>
    <p:sldId id="2159" r:id="rId49"/>
    <p:sldId id="1866" r:id="rId50"/>
    <p:sldId id="360" r:id="rId51"/>
    <p:sldId id="1353" r:id="rId52"/>
    <p:sldId id="1885" r:id="rId53"/>
    <p:sldId id="2197" r:id="rId54"/>
    <p:sldId id="2198" r:id="rId55"/>
    <p:sldId id="2039" r:id="rId56"/>
    <p:sldId id="2040" r:id="rId57"/>
    <p:sldId id="2037" r:id="rId58"/>
    <p:sldId id="2038" r:id="rId59"/>
    <p:sldId id="2041" r:id="rId60"/>
    <p:sldId id="2043" r:id="rId61"/>
    <p:sldId id="2044" r:id="rId62"/>
    <p:sldId id="2042" r:id="rId63"/>
    <p:sldId id="2045" r:id="rId64"/>
    <p:sldId id="2046" r:id="rId65"/>
    <p:sldId id="2047" r:id="rId66"/>
    <p:sldId id="2160" r:id="rId67"/>
    <p:sldId id="434" r:id="rId68"/>
    <p:sldId id="494" r:id="rId69"/>
    <p:sldId id="1855" r:id="rId70"/>
    <p:sldId id="1535" r:id="rId71"/>
    <p:sldId id="1694" r:id="rId72"/>
    <p:sldId id="2199" r:id="rId73"/>
    <p:sldId id="1976" r:id="rId74"/>
    <p:sldId id="1977" r:id="rId75"/>
    <p:sldId id="1978" r:id="rId76"/>
    <p:sldId id="1979" r:id="rId77"/>
    <p:sldId id="1988" r:id="rId78"/>
    <p:sldId id="1980" r:id="rId79"/>
    <p:sldId id="1981" r:id="rId80"/>
    <p:sldId id="1982" r:id="rId81"/>
    <p:sldId id="1989" r:id="rId82"/>
    <p:sldId id="1983" r:id="rId83"/>
    <p:sldId id="1984" r:id="rId84"/>
    <p:sldId id="1990" r:id="rId85"/>
    <p:sldId id="1985" r:id="rId86"/>
    <p:sldId id="1991" r:id="rId87"/>
    <p:sldId id="1992" r:id="rId88"/>
    <p:sldId id="1993" r:id="rId89"/>
    <p:sldId id="1994" r:id="rId90"/>
    <p:sldId id="1995" r:id="rId91"/>
    <p:sldId id="1996" r:id="rId92"/>
    <p:sldId id="1997" r:id="rId93"/>
    <p:sldId id="1987" r:id="rId94"/>
    <p:sldId id="1998" r:id="rId95"/>
    <p:sldId id="2200" r:id="rId96"/>
    <p:sldId id="277" r:id="rId97"/>
    <p:sldId id="278" r:id="rId98"/>
    <p:sldId id="2326" r:id="rId99"/>
    <p:sldId id="2336" r:id="rId100"/>
    <p:sldId id="271" r:id="rId101"/>
    <p:sldId id="279" r:id="rId102"/>
    <p:sldId id="272" r:id="rId103"/>
    <p:sldId id="286" r:id="rId104"/>
    <p:sldId id="280" r:id="rId105"/>
    <p:sldId id="281" r:id="rId106"/>
    <p:sldId id="273" r:id="rId107"/>
    <p:sldId id="287" r:id="rId108"/>
    <p:sldId id="282" r:id="rId109"/>
    <p:sldId id="283" r:id="rId110"/>
    <p:sldId id="284" r:id="rId111"/>
    <p:sldId id="2337" r:id="rId112"/>
    <p:sldId id="2338" r:id="rId113"/>
    <p:sldId id="2339" r:id="rId114"/>
    <p:sldId id="276" r:id="rId115"/>
    <p:sldId id="436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presProps" Target="presProps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viewProps" Target="viewProps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834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809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79100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389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344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8224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789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591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422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3583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362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056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2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2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28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6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12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425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375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57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10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432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3798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73648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15042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25949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41459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21610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67572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5496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20229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83485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06051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DB8A0-7344-2934-B643-B62987ED0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B5F18C-2F7A-01C8-BC40-7685E7270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ADE7A-02EA-F7C3-A056-ED10B640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DFD4F-3A64-7E3E-A45C-2AD109E6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A5C43-9752-FE07-3AB3-A4555C9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4DF0-D214-C143-8DBA-A9035EF805B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664182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7E7C-ED1F-9C30-CA19-CDA7D0C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C9F87-5E22-0A7B-A796-0CB6DD46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E4312-1C61-9BC6-C589-744FA8BD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A443B-D59C-8C11-81F6-31D1EAF8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11B5A-5024-F19A-D56F-DD499E7F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1F867-6EB1-7E44-AF34-BADFC1C85BD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454816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5EE64-28CE-DE49-31A9-61042418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2E5600-9A6E-A009-FFEC-EEB651E0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B1977-9302-A8CA-7DBD-D832E3F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E0580-EC65-C131-D4DC-840C5E93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AA9B9-D712-ACD4-7407-DDAD7834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2DB4-3745-1849-9689-229D05395BA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910402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C0AD5-612D-747A-C87C-06F28A1B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191F30-91EA-4644-A4B8-FCB5BE2A1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433C65-4FB0-1367-FBC6-7EBE22EB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03D790-E4A4-1AF9-355B-5B1D4E98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DB953-DF60-8884-8D04-28211D93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0B22D4-128A-2347-2065-199C6566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0073-2909-8548-95A9-C26F7137CD4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477611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F4A4E-7E64-2D4C-0359-12A8F54C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8F1100-8AB0-3C8A-2D39-07C09E42B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A5A031-4F42-B0D8-0A69-1025F7FE9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A3A995-0938-6A99-1463-08107B40D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813BE4-1CB5-315C-1C8E-4E02655E6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7670C7-5668-E185-F69D-10E1F1A3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2B8924-1909-B8E5-44E7-58BEFA07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A62D2E-43A4-3F35-3C3C-0A9EFC66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727E-C9A0-B84C-8836-450BC491EE1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086026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A732D-C879-8322-1B96-E1181C15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664180-76DB-1BFD-EC8E-80EE7618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F11703-3FB7-A30B-3F38-88401575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FA81D1-65B2-7CBB-6AC8-68DD051E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FF62-CC2B-5745-A540-C9EA8A46618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867937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55BA59-BCAA-E612-6B15-434AE30B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7B4BE7-CE7D-67F9-E5C2-F5ECA5CB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D6213D-08E8-55AE-BF53-755A3DF0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4F5E5-467D-CD47-AF44-C474F8B3C4E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109120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94606-70FB-E1CF-C172-46B986D0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7AA07-6FFE-6C9C-3E6B-7A83BA167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A2A0A3-9D62-890F-2264-4BFC70926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7F71F7-E7A5-1666-384A-D130B22A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F6B4F5-5470-B27F-68FE-117FDE37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CE2CD7-F0C5-FA15-AA83-9CA3318A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9D727-B9EE-BB47-9327-9DD758B41D7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78148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8A299-45B6-2AC8-8306-D01FB819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D7262-D9FB-7CF6-02A5-9509742C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C4A603-260A-2115-D04E-2181F29E6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63C32-3152-C9BF-3537-75417A21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7D4CC-F7C4-4A7D-6DAB-F072B780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FAA8A-D500-2BC2-827D-3C6D4C9B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CDA14-96B3-0547-B4C5-B3B4B13542E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15722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A1BA4-1E71-638D-670B-C26105B4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22C75-8980-4C8B-6E68-2D5310B65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8FA55-3FE9-E714-0BFF-8AF8C406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D903E-AA8A-5ED5-57A8-B46170CC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F0896-8E4F-CC1E-9802-688C5439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77216-F6D8-3B47-A3A6-34A29E17E15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014873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F30769-605A-F679-5FE9-364A966AF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935BB-E5FD-D679-58A8-737378D3D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EDA6D-969A-0EF8-52FE-8B709DC1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914AC-52B7-323A-ACA9-0A1B993C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5EA16-7B78-BC24-4888-159E4F24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FC7D-8284-3B4E-A906-2869BEFF633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7992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22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38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74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7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8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6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68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70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4993-E562-44B0-B9B5-D7A12A8663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4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D66B-9FFD-458F-8BB0-6F8BA6699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8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AFED-CCFD-4D3A-8250-CE21A9C7D5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3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1476-C320-4483-BB73-76A65C89D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C0A4-9CD8-4143-80A4-E32ECF0C5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AC0A-2DD9-45E3-8347-56C99E7E4C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5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336-85E3-4555-9FC0-55AF6112F3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7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29A5-0D8E-4934-9F59-63AB20A64D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1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BE26-66C8-486F-AA5A-64DB4EDEFA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2C7A-582E-4192-A935-3717613C44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6395-A2E7-4A91-B7E2-1213281817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3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D1BE-226B-C638-FD38-DFB0C2B73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440DC4-34D0-8A71-CACD-5977D7AF9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45957-7C6D-AAE3-FECD-3C29BA6A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E5533-452A-D43E-8243-22CD97C3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F61F-9CE4-99E4-A4CB-F1D86F4E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FF3B2-496D-BF41-ABFB-05AB99353ED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316222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9942D-D1F4-0AF4-7CF9-1038184A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DC289-FEEF-6197-02D4-A7BA67AD7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CC8D8-E07A-8811-4ABD-9674E20B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09A55-EA1C-624C-DA13-46504549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B0F7CC-6260-3F77-7263-5A62B68C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6AEBF-FA51-6A4C-B17D-2AFCFF217B5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58551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875C6-EF95-CE62-AB23-D3F06423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006AB-B37B-B704-CF2B-8AE64A09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CF8AD-9D09-4C04-E764-17A66DE4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4C073-82E9-73D3-945C-7A731124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949F3-1F8B-1573-4645-3CEEF2DC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B633-E651-9643-84EB-62258F20C99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1262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21226-05CD-655E-3D4C-A53D4E8D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E0DA2-9A1A-3D7E-3673-2F59D9197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90E089-622A-463C-8C79-A73CA1BC5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4CBB15-9793-797E-1F44-224EAABA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B990BA-A4E0-E0C6-F06E-2442208F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CE2AB8-0F6F-E19D-942D-3EDAFC7F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183F-5C2B-714C-840A-77067E8B65E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968874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A6B79-D86B-5D5F-616E-27AF707A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571318-FCDF-4C04-98EA-8E962859A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46BF1-4298-5EEB-97EA-928DC94E4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16B72A-1834-BFF9-2E24-F41494933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C3B82D-9C51-7FC1-E37C-40A32437D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046C2-1D8A-DF65-5D92-7273EFD2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768AFD-6B76-2EB1-C438-ADCEC50D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D91639-9A06-FE0E-D362-51EAE156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6434-A70B-794F-BAC3-F4EAA367A86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64232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75932-9DE3-5CD2-DA15-E6926BBE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74E58A-84ED-459D-0887-0CE4FC7F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F8B5E6-C860-E8B9-6AAC-AE4E6710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39A1C5-B84D-C6AF-F28A-EB585287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A34D6-3FF5-A04F-9FA7-9CEAFA332FC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59474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606128-9E19-D5B8-EEF9-8A12A07B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F2FB8-1274-E0C0-41B5-31A5C2DF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027216-D3FD-033B-2113-E92542E0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0FF3-B67A-7440-8D62-26DB178BCE1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664869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D53AC-0497-4444-F340-94A21E69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1756EA-F1E9-DCFB-DBB7-ABB609FE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AEB765-378B-FE17-310C-4340D2C41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1E502D-C697-201A-C1C7-7CAA6D98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74C36B-4AB1-9EA3-2D34-CCF1310D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7C2439-4D80-7608-B492-C9F795A4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E6BEA-0B8E-7D4F-963B-43C1647E9FB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23731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2D289-1A82-D0C5-5F30-E3B8BE5E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0EEB40-5E91-2DA3-2FC5-A345B1A3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0D103F-55B1-0813-5231-5A25D27BF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E8428-831F-17B2-3172-D95737F1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B0AA03-49D3-6E82-E052-34DAB32C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6F3A74-3CE2-12D5-6F68-152EC9F1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0160-DD21-B64B-8FC1-6B4AAEFCA78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25486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792E7-DD45-783F-2784-AD9D3FCB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E4E5EC-C472-C856-EFD1-333F94754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89ABCE-F4D1-AF8A-6FEE-52D47A3F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1BD47D-E8DC-F49E-F96E-AB30941E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D0397-280D-8986-5193-F0B82895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2717-5847-C749-A838-FE0171EBF54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240890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4762A6-55F3-2247-F91C-85CD44B7A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CCB0BD-71C6-0CD7-DE65-77E40B283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97009C-A061-61D1-FE67-BBCE018E5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3BD8D-E7B6-BC63-C97F-70266AF4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CB90F-2A6E-47B9-0375-D8B0ED8A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4B154-1010-5F4B-B4CE-80206BE9DAB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41287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142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35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10867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911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4704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555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214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1449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88116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72819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568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EE5DD-06F0-4509-B74B-ADFE94527D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1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11D9-934E-41BC-9FDD-9B5AF85B1FD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7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4383C-C2C0-4D2F-A2FD-46BEE7D4C09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00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80759-BFEF-47C8-AD93-7755CC4611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10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608A5-D70E-497C-BA5E-273866E0F8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4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F42B1-3BC5-404F-A32B-85E8517609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480E4-500B-4713-9B9A-2E6AF5ACF68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08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5D880-0645-486D-80CC-E577A96BF5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7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9D2A-244A-4659-88FC-FEB91958638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4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EDFF3-F279-4EAD-8371-21DE2E7EA2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172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878B2-ACD4-443E-8D01-DA6375D1D7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1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772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73" r:id="rId1"/>
    <p:sldLayoutId id="2147486674" r:id="rId2"/>
    <p:sldLayoutId id="2147486675" r:id="rId3"/>
    <p:sldLayoutId id="2147486676" r:id="rId4"/>
    <p:sldLayoutId id="2147486677" r:id="rId5"/>
    <p:sldLayoutId id="2147486678" r:id="rId6"/>
    <p:sldLayoutId id="2147486679" r:id="rId7"/>
    <p:sldLayoutId id="2147486680" r:id="rId8"/>
    <p:sldLayoutId id="2147486681" r:id="rId9"/>
    <p:sldLayoutId id="2147486682" r:id="rId10"/>
    <p:sldLayoutId id="2147486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F03BF-6875-AC2C-16EB-73FB55D01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F76C4A-BB9E-303E-5A9A-6A9417E3A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28ECC4-AACD-F926-F579-7C70412F02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B0BAD5-E54D-E32B-05D2-47F18D8ADF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637888-2238-F566-2DBE-5D35F0E97F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548C1E0-517F-6744-8B8A-F4CA36FF1F7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644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5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  <p:sldLayoutId id="2147486694" r:id="rId10"/>
    <p:sldLayoutId id="214748669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2/3/2024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81" r:id="rId5"/>
    <p:sldLayoutId id="2147486582" r:id="rId6"/>
    <p:sldLayoutId id="2147486583" r:id="rId7"/>
    <p:sldLayoutId id="2147486584" r:id="rId8"/>
    <p:sldLayoutId id="2147486585" r:id="rId9"/>
    <p:sldLayoutId id="2147486586" r:id="rId10"/>
    <p:sldLayoutId id="21474865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F97BC80-525D-41B0-8950-EF96B8B900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3" r:id="rId1"/>
    <p:sldLayoutId id="2147486614" r:id="rId2"/>
    <p:sldLayoutId id="2147486615" r:id="rId3"/>
    <p:sldLayoutId id="2147486616" r:id="rId4"/>
    <p:sldLayoutId id="2147486617" r:id="rId5"/>
    <p:sldLayoutId id="2147486618" r:id="rId6"/>
    <p:sldLayoutId id="2147486619" r:id="rId7"/>
    <p:sldLayoutId id="2147486620" r:id="rId8"/>
    <p:sldLayoutId id="2147486621" r:id="rId9"/>
    <p:sldLayoutId id="2147486622" r:id="rId10"/>
    <p:sldLayoutId id="214748662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A81E68-2916-4EBC-4CC0-5C43293C5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65A532-2DEB-9F36-3A8B-DDAAC4042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3CC594-D41E-F9B8-4255-3F18E0F762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54F00D-D81E-F37C-58B7-71CEF3D3A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5C28C4-D9BF-A574-951F-730D31A979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6E44044D-7E21-B44A-8C16-1878678B428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2041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5" r:id="rId1"/>
    <p:sldLayoutId id="2147486626" r:id="rId2"/>
    <p:sldLayoutId id="2147486627" r:id="rId3"/>
    <p:sldLayoutId id="2147486628" r:id="rId4"/>
    <p:sldLayoutId id="2147486629" r:id="rId5"/>
    <p:sldLayoutId id="2147486630" r:id="rId6"/>
    <p:sldLayoutId id="2147486631" r:id="rId7"/>
    <p:sldLayoutId id="2147486632" r:id="rId8"/>
    <p:sldLayoutId id="2147486633" r:id="rId9"/>
    <p:sldLayoutId id="2147486634" r:id="rId10"/>
    <p:sldLayoutId id="214748663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2/3/2024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151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8DD52FE8-2E73-4821-905C-90DB8155EF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4269DD8-15B1-9D97-C3FE-64CCB79A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  <p:extLst>
      <p:ext uri="{BB962C8B-B14F-4D97-AF65-F5344CB8AC3E}">
        <p14:creationId xmlns:p14="http://schemas.microsoft.com/office/powerpoint/2010/main" val="41402869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5FE5D42-004E-9BDC-8BE9-C9D74E3BF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  <p:extLst>
      <p:ext uri="{BB962C8B-B14F-4D97-AF65-F5344CB8AC3E}">
        <p14:creationId xmlns:p14="http://schemas.microsoft.com/office/powerpoint/2010/main" val="161374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4269DD8-15B1-9D97-C3FE-64CCB79A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  <p:extLst>
      <p:ext uri="{BB962C8B-B14F-4D97-AF65-F5344CB8AC3E}">
        <p14:creationId xmlns:p14="http://schemas.microsoft.com/office/powerpoint/2010/main" val="30936901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Precious Lord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Reveal Your heart to 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Father holy, Father holy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Calibri" panose="020F0502020204030204" pitchFamily="34" charset="0"/>
                <a:cs typeface="Calibri" panose="020F0502020204030204" pitchFamily="34" charset="0"/>
              </a:rPr>
              <a:t>HOSANNA</a:t>
            </a:r>
            <a:endParaRPr lang="en-US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Praise is rising, </a:t>
            </a:r>
          </a:p>
          <a:p>
            <a:pPr marL="0" indent="0" algn="ctr">
              <a:buNone/>
            </a:pPr>
            <a:r>
              <a:rPr lang="en-US" sz="6250" dirty="0"/>
              <a:t>Eyes are turning to You; </a:t>
            </a:r>
          </a:p>
          <a:p>
            <a:pPr marL="0" indent="0" algn="ctr">
              <a:buNone/>
            </a:pPr>
            <a:r>
              <a:rPr lang="en-US" sz="6250" dirty="0"/>
              <a:t>We turn to You  </a:t>
            </a:r>
          </a:p>
        </p:txBody>
      </p:sp>
    </p:spTree>
    <p:extLst>
      <p:ext uri="{BB962C8B-B14F-4D97-AF65-F5344CB8AC3E}">
        <p14:creationId xmlns:p14="http://schemas.microsoft.com/office/powerpoint/2010/main" val="414282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Hope is stirring, </a:t>
            </a:r>
          </a:p>
          <a:p>
            <a:pPr marL="0" indent="0" algn="ctr">
              <a:buNone/>
            </a:pPr>
            <a:r>
              <a:rPr lang="en-US" sz="6250" dirty="0"/>
              <a:t>Hearts are yearning for You </a:t>
            </a:r>
          </a:p>
          <a:p>
            <a:pPr marL="0" indent="0" algn="ctr">
              <a:buNone/>
            </a:pPr>
            <a:r>
              <a:rPr lang="en-US" sz="6250" dirty="0"/>
              <a:t>We long for You </a:t>
            </a:r>
          </a:p>
        </p:txBody>
      </p:sp>
    </p:spTree>
    <p:extLst>
      <p:ext uri="{BB962C8B-B14F-4D97-AF65-F5344CB8AC3E}">
        <p14:creationId xmlns:p14="http://schemas.microsoft.com/office/powerpoint/2010/main" val="337480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308297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endParaRPr lang="en-US" sz="75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61701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Hear the sound of </a:t>
            </a:r>
          </a:p>
          <a:p>
            <a:pPr marL="0" indent="0" algn="ctr" latinLnBrk="1">
              <a:buNone/>
            </a:pPr>
            <a:r>
              <a:rPr lang="en-US" sz="6250" dirty="0"/>
              <a:t>Hearts returning to You</a:t>
            </a:r>
          </a:p>
          <a:p>
            <a:pPr marL="0" indent="0" algn="ctr" latinLnBrk="1">
              <a:buNone/>
            </a:pPr>
            <a:r>
              <a:rPr lang="en-US" sz="6250" dirty="0"/>
              <a:t>We turn to You </a:t>
            </a:r>
          </a:p>
        </p:txBody>
      </p:sp>
    </p:spTree>
    <p:extLst>
      <p:ext uri="{BB962C8B-B14F-4D97-AF65-F5344CB8AC3E}">
        <p14:creationId xmlns:p14="http://schemas.microsoft.com/office/powerpoint/2010/main" val="75589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In Your Kingdom </a:t>
            </a:r>
          </a:p>
          <a:p>
            <a:pPr marL="0" indent="0" algn="ctr" latinLnBrk="1">
              <a:buNone/>
            </a:pPr>
            <a:r>
              <a:rPr lang="en-US" sz="6250" dirty="0"/>
              <a:t>Broken lives are made new </a:t>
            </a:r>
          </a:p>
          <a:p>
            <a:pPr marL="0" indent="0" algn="ctr" latinLnBrk="1">
              <a:buNone/>
            </a:pPr>
            <a:r>
              <a:rPr lang="en-US" sz="6250" dirty="0"/>
              <a:t>You make us new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00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3374322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62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99103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8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Lord of all creation</a:t>
            </a:r>
            <a:br>
              <a:rPr kumimoji="0" lang="en-US" altLang="ja-JP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ja-JP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water earth and sky</a:t>
            </a:r>
          </a:p>
          <a:p>
            <a:pPr marL="0" marR="0" lvl="0" indent="0" algn="ctr" defTabSz="886319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heavens are Your Tabernacle</a:t>
            </a:r>
            <a:br>
              <a:rPr kumimoji="0" lang="en-US" altLang="ja-JP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ja-JP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Glory to the Lord on high </a:t>
            </a:r>
            <a:endParaRPr kumimoji="0" lang="en-US" sz="6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1519967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36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 err="1"/>
              <a:t>‘Cause</a:t>
            </a:r>
            <a:r>
              <a:rPr lang="en-US" sz="6250" dirty="0"/>
              <a:t> when we see You </a:t>
            </a:r>
          </a:p>
          <a:p>
            <a:pPr marL="0" indent="0" algn="ctr">
              <a:buNone/>
            </a:pPr>
            <a:r>
              <a:rPr lang="en-US" sz="6250" dirty="0"/>
              <a:t>We find strength to face the day </a:t>
            </a:r>
          </a:p>
        </p:txBody>
      </p:sp>
    </p:spTree>
    <p:extLst>
      <p:ext uri="{BB962C8B-B14F-4D97-AF65-F5344CB8AC3E}">
        <p14:creationId xmlns:p14="http://schemas.microsoft.com/office/powerpoint/2010/main" val="1942670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In Your presence </a:t>
            </a:r>
          </a:p>
          <a:p>
            <a:pPr marL="0" indent="0" algn="ctr">
              <a:buNone/>
            </a:pPr>
            <a:r>
              <a:rPr lang="en-US" sz="6250" dirty="0"/>
              <a:t>All our fears are washed away Washed away</a:t>
            </a:r>
            <a:endParaRPr lang="en-US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70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2286342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13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You are the God Who saves us, </a:t>
            </a:r>
          </a:p>
          <a:p>
            <a:pPr marL="0" indent="0" algn="ctr" latinLnBrk="1">
              <a:buNone/>
            </a:pPr>
            <a:r>
              <a:rPr lang="en-US" sz="6250" dirty="0"/>
              <a:t>Worthy of all our praises </a:t>
            </a:r>
          </a:p>
        </p:txBody>
      </p:sp>
    </p:spTree>
    <p:extLst>
      <p:ext uri="{BB962C8B-B14F-4D97-AF65-F5344CB8AC3E}">
        <p14:creationId xmlns:p14="http://schemas.microsoft.com/office/powerpoint/2010/main" val="693379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latinLnBrk="1">
              <a:buNone/>
            </a:pPr>
            <a:r>
              <a:rPr lang="en-US" sz="6250" dirty="0"/>
              <a:t>Hosanna, hosanna </a:t>
            </a:r>
          </a:p>
          <a:p>
            <a:pPr marL="0" indent="0" algn="ctr" latinLnBrk="1">
              <a:buNone/>
            </a:pPr>
            <a:r>
              <a:rPr lang="en-US" sz="6250" dirty="0"/>
              <a:t>Come have Your way among us; </a:t>
            </a:r>
          </a:p>
          <a:p>
            <a:pPr marL="0" indent="0" algn="ctr" latinLnBrk="1">
              <a:buNone/>
            </a:pPr>
            <a:r>
              <a:rPr lang="en-US" sz="6250" dirty="0"/>
              <a:t>We welcome You here, </a:t>
            </a:r>
          </a:p>
          <a:p>
            <a:pPr marL="0" indent="0" algn="ctr" latinLnBrk="1">
              <a:buNone/>
            </a:pPr>
            <a:r>
              <a:rPr lang="en-US" sz="6250" dirty="0"/>
              <a:t>Lord Jesus</a:t>
            </a:r>
            <a:endParaRPr lang="en-US" sz="625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6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Holy Forever</a:t>
            </a:r>
          </a:p>
        </p:txBody>
      </p:sp>
    </p:spTree>
    <p:extLst>
      <p:ext uri="{BB962C8B-B14F-4D97-AF65-F5344CB8AC3E}">
        <p14:creationId xmlns:p14="http://schemas.microsoft.com/office/powerpoint/2010/main" val="2013370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thousand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generations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Falling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worship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4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before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ages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6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3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938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forgiven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redeemed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58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song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amen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angels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creation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cries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are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lifted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5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people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70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highest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greatest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6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thrones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dominions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positions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stands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above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14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always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05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88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 Worthy!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you ready for this world to be returned to its 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rightful Owner? 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Early in the morning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celebrate the light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 I stumble in the darkness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call Your name by night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saw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right hand of Him who was seated on the throne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scroll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written within and on the back, sealed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seals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   Rev. 5:1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saw a mighty angel proclaiming with a loud voice,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worthy to open the scroll and break its seals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													                 Rev. 5:2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117380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heaven or on earth or under the earth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able to open the scroll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or to look into it,													           Rev. 5:3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5797598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began to weep loudly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because no one was found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worthy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open the scroll or to look into it.													           Rev. 5:4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870779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one of the elders said to me,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Weep no more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behold,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Lion of the tribe of Judah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Root of David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has conquered, so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can open the scroll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its seven seals.” 													          														Rev. 5:5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42555039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between the throne and the four living creatures and among the elders I saw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Lamb standing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as though it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had been slain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            														 								           Rev. 5:6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7171529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horns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eyes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which are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seven spirits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God sent out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into 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earth. 										            														 								 Rev. 5:6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8954381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went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took the scroll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from the right hand of Him who was seated on the throne.												            														                Rev. 5:7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471291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worthy One has arrived to take back what is rightfully His!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700898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when He had taken the scroll, the four living creatures and the twenty-four elders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fell down before the Lamb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each holding a harp, and golden bowls full of incense, which are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prayers of the saints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Rev. 5:8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72101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sang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new song, 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Worthy are You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take the scroll and to open its seals, 								         				      Rev. 5:9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013799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were slain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Your blood You ransomed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people for God from every tribe and language and people and nation,												         				     Rev. 5:9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2774259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have made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them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kingdom and priests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our God, and they shall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reign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on the earth.”												         Rev. 5:10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3928439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I looked, and I heard around the throne and the living creatures and the elders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voice of many angels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numbering myriads of myriads and thousands of thousands, 												         	               Rev. 5:11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8908578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Saying with a loud voice,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Worthy is the Lamb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was slain, to receive power and wealth and wisdom and might and honor and glory and blessing!” 												                         Rev. 5:12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7666278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heard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 creature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heaven and on earth and under the earth and in the sea, and all that is in them saying,…												                    Rev. 5:13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2718906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sits on the throne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to the Lamb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 blessing and honor and glory and might forever and ever!” 												                    														Rev. 5:13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3318950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four living creatures said,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Amen!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” and the elders fell down and worshiped.												                    																						Rev. 5:14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869502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creation waits with eager longing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the revealing of the sons of God.												                    														Rom. 8:19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02293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creation was subjected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futility, not willingly, but because of him who subjected it, in hope...												                    														            Rom. 8:20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51897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the creation itself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set free from its bondage to corruption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obtain the freedom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glory of the children of God. 												                    														            Rom. 8:21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5615985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solidFill>
                <a:srgbClr val="FFFF00"/>
              </a:solidFill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we know that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whole creation has been groaning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together in the pains of childbirth until now. 												                    														            Rom. 8:22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036986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Creation itself is unable to contain     					its joy over its imminent 															redemption!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474106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Jesus is worthy to make it happen!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3483848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Amen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—let it be!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8048425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BE73ED0-9985-7D37-65B2-5A3A19E50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6104"/>
            <a:ext cx="12192000" cy="6545792"/>
          </a:xfrm>
        </p:spPr>
        <p:txBody>
          <a:bodyPr/>
          <a:lstStyle/>
          <a:p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Revelation Song</a:t>
            </a:r>
          </a:p>
        </p:txBody>
      </p:sp>
    </p:spTree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A4FDDE-4FA9-13C9-8831-5E0BAB5D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Worthy is the Lamb who was slain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Holy, holy is He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altLang="es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3A4FDDE-4FA9-13C9-8831-5E0BAB5D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Sing a new song to Him who sits on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Heaven's mercy seat</a:t>
            </a:r>
          </a:p>
        </p:txBody>
      </p:sp>
    </p:spTree>
    <p:extLst>
      <p:ext uri="{BB962C8B-B14F-4D97-AF65-F5344CB8AC3E}">
        <p14:creationId xmlns:p14="http://schemas.microsoft.com/office/powerpoint/2010/main" val="10323502"/>
      </p:ext>
    </p:extLst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FA4BC34-33EA-4481-6BD1-CD0164C12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4269DD8-15B1-9D97-C3FE-64CCB79A9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E85366C-2EBF-D796-1044-DE4223A8B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Clothed in rainbows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of living color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Flashes of lighting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Rolls of thunder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9C890F0-DF97-36AB-F7BA-F62DF5E3A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Blessing and honor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strength and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Glory and power be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You the only wise King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93EB2DE-085C-AA98-1638-9DDD58704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31FF7B3-ABEE-E69B-31C4-5B272B108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6D73AB8-ABD0-01FC-1736-3A9FC48F6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Filled with wonder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Awestruck wonder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At the mention of Your name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81217C1-3833-0E54-8E6C-C223FDAB5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Jesus Your name is power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Breath and living water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Such a marvelous mystery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5237E25-C7CE-47ED-167D-6E634E13F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64DD31A-F257-F87F-8D1F-445B988EE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all creation I sing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Praise to the King of kings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my everything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I will adore You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5FE5D42-004E-9BDC-8BE9-C9D74E3BF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Holy, holy, holy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the Lord God Almighty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Who was and is and is to come</a:t>
            </a:r>
          </a:p>
        </p:txBody>
      </p:sp>
    </p:spTree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457f1-9f99-4bd1-8a1b-8dc4cbad8b34}" enabled="1" method="Standard" siteId="{c1eb5112-7946-4c9d-bc57-40040cfe3a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18755</TotalTime>
  <Words>2646</Words>
  <Application>Microsoft Office PowerPoint</Application>
  <PresentationFormat>Panorámica</PresentationFormat>
  <Paragraphs>230</Paragraphs>
  <Slides>104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104</vt:i4>
      </vt:variant>
    </vt:vector>
  </HeadingPairs>
  <TitlesOfParts>
    <vt:vector size="120" baseType="lpstr">
      <vt:lpstr>Gill Sans</vt:lpstr>
      <vt:lpstr>Arial</vt:lpstr>
      <vt:lpstr>Calibri</vt:lpstr>
      <vt:lpstr>Calibri Light</vt:lpstr>
      <vt:lpstr>3_Default Design</vt:lpstr>
      <vt:lpstr>Tema de Office</vt:lpstr>
      <vt:lpstr>3_Office Theme</vt:lpstr>
      <vt:lpstr>5_Default Design</vt:lpstr>
      <vt:lpstr>1_Office Theme</vt:lpstr>
      <vt:lpstr>1_Default Design</vt:lpstr>
      <vt:lpstr>2_Default Design</vt:lpstr>
      <vt:lpstr>Office Theme</vt:lpstr>
      <vt:lpstr>4_Default Design</vt:lpstr>
      <vt:lpstr>6_Default Design</vt:lpstr>
      <vt:lpstr>Bullets</vt:lpstr>
      <vt:lpstr>7_Default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HOSANNA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Holy Forever</vt:lpstr>
      <vt:lpstr>A thousand generations Falling down in worship To sing the song of ages to the Lamb</vt:lpstr>
      <vt:lpstr>And all who've gone before us And all who will believe Will sing the song of ages  To the Lamb</vt:lpstr>
      <vt:lpstr>Your Name is the highest Your Name is the greatest Your Name stands above them all</vt:lpstr>
      <vt:lpstr>All thrones and dominions All powers and positions Your Name stands above them all</vt:lpstr>
      <vt:lpstr>And the angels cry holy All creation cries holy You are lifted high, holy Holy forever</vt:lpstr>
      <vt:lpstr>If you've been forgiven  And if you've been redeemed Sing the song forever to the Lamb</vt:lpstr>
      <vt:lpstr>And if you walk in freedom If you bear His Name Sing the song forever to the Lamb Sing the song forever and amen</vt:lpstr>
      <vt:lpstr>And the angels cry holy All creation cries holy You are lifted high, holy Holy forever</vt:lpstr>
      <vt:lpstr>Hear Your people sing holy And to the King of kings, holy And You will always be holy Holy forever</vt:lpstr>
      <vt:lpstr>Your Name is the highest Your Name is the greatest Your Name stands above them all</vt:lpstr>
      <vt:lpstr>All thrones and dominions All powers and positions Your Name stands above them all Jesus</vt:lpstr>
      <vt:lpstr>You will always be holy Holy forever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Revelation Song</vt:lpstr>
      <vt:lpstr> Worthy is the Lamb who was slain Holy, holy is He </vt:lpstr>
      <vt:lpstr>Sing a new song to Him who sits on Heaven's mercy seat</vt:lpstr>
      <vt:lpstr>Holy, holy, holy  is the Lord God Almighty Who was and is and is to come</vt:lpstr>
      <vt:lpstr>With all creation I sing  praise to the King of kings You are my everything  and I will adore You</vt:lpstr>
      <vt:lpstr>Clothed in rainbows of living color Flashes of lighting Rolls of thunder</vt:lpstr>
      <vt:lpstr>Blessing and honor strength and Glory and power be To You the only wise King</vt:lpstr>
      <vt:lpstr>Holy, holy, holy  is the Lord God Almighty Who was and is and is to come</vt:lpstr>
      <vt:lpstr>With all creation I sing  Praise to the King of kings You are my everything  And I will adore You</vt:lpstr>
      <vt:lpstr>Filled with wonder Awestruck wonder At the mention of Your name</vt:lpstr>
      <vt:lpstr>Jesus Your name is power Breath and living water Such a marvelous mystery</vt:lpstr>
      <vt:lpstr>Holy, holy, holy  Is the Lord God Almighty Who was and is and is to come</vt:lpstr>
      <vt:lpstr>With all creation I sing  Praise to the King of kings You are my everything  And I will adore You</vt:lpstr>
      <vt:lpstr>Holy, holy, holy  is the Lord God Almighty Who was and is and is to come</vt:lpstr>
      <vt:lpstr>With all creation I sing  praise to the King of kings You are my everything  and I will adore You</vt:lpstr>
      <vt:lpstr>Holy, holy, holy  is the Lord God Almighty Who was and is and is to come</vt:lpstr>
      <vt:lpstr>With all creation I sing  praise to the King of kings You are my everything  and I will adore You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Martinez Argueta, Ruben</cp:lastModifiedBy>
  <cp:revision>121</cp:revision>
  <dcterms:created xsi:type="dcterms:W3CDTF">2015-07-25T20:50:10Z</dcterms:created>
  <dcterms:modified xsi:type="dcterms:W3CDTF">2024-03-03T01:47:28Z</dcterms:modified>
</cp:coreProperties>
</file>