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4224" r:id="rId2"/>
    <p:sldMasterId id="2147484520" r:id="rId3"/>
    <p:sldMasterId id="2147485797" r:id="rId4"/>
    <p:sldMasterId id="2147486612" r:id="rId5"/>
    <p:sldMasterId id="2147486636" r:id="rId6"/>
    <p:sldMasterId id="2147486672" r:id="rId7"/>
    <p:sldMasterId id="2147486684" r:id="rId8"/>
  </p:sldMasterIdLst>
  <p:notesMasterIdLst>
    <p:notesMasterId r:id="rId172"/>
  </p:notesMasterIdLst>
  <p:sldIdLst>
    <p:sldId id="359" r:id="rId9"/>
    <p:sldId id="475" r:id="rId10"/>
    <p:sldId id="477" r:id="rId11"/>
    <p:sldId id="2340" r:id="rId12"/>
    <p:sldId id="2349" r:id="rId13"/>
    <p:sldId id="2350" r:id="rId14"/>
    <p:sldId id="2341" r:id="rId15"/>
    <p:sldId id="2354" r:id="rId16"/>
    <p:sldId id="2351" r:id="rId17"/>
    <p:sldId id="2352" r:id="rId18"/>
    <p:sldId id="2353" r:id="rId19"/>
    <p:sldId id="2342" r:id="rId20"/>
    <p:sldId id="2355" r:id="rId21"/>
    <p:sldId id="2356" r:id="rId22"/>
    <p:sldId id="2357" r:id="rId23"/>
    <p:sldId id="2358" r:id="rId24"/>
    <p:sldId id="2159" r:id="rId25"/>
    <p:sldId id="2359" r:id="rId26"/>
    <p:sldId id="2360" r:id="rId27"/>
    <p:sldId id="2361" r:id="rId28"/>
    <p:sldId id="2362" r:id="rId29"/>
    <p:sldId id="2363" r:id="rId30"/>
    <p:sldId id="2343" r:id="rId31"/>
    <p:sldId id="2364" r:id="rId32"/>
    <p:sldId id="2365" r:id="rId33"/>
    <p:sldId id="2366" r:id="rId34"/>
    <p:sldId id="2367" r:id="rId35"/>
    <p:sldId id="2368" r:id="rId36"/>
    <p:sldId id="2369" r:id="rId37"/>
    <p:sldId id="2370" r:id="rId38"/>
    <p:sldId id="2371" r:id="rId39"/>
    <p:sldId id="2372" r:id="rId40"/>
    <p:sldId id="2374" r:id="rId41"/>
    <p:sldId id="2375" r:id="rId42"/>
    <p:sldId id="2376" r:id="rId43"/>
    <p:sldId id="2377" r:id="rId44"/>
    <p:sldId id="2378" r:id="rId45"/>
    <p:sldId id="2379" r:id="rId46"/>
    <p:sldId id="2344" r:id="rId47"/>
    <p:sldId id="2380" r:id="rId48"/>
    <p:sldId id="2381" r:id="rId49"/>
    <p:sldId id="2382" r:id="rId50"/>
    <p:sldId id="2383" r:id="rId51"/>
    <p:sldId id="1866" r:id="rId52"/>
    <p:sldId id="2385" r:id="rId53"/>
    <p:sldId id="2278" r:id="rId54"/>
    <p:sldId id="259" r:id="rId55"/>
    <p:sldId id="260" r:id="rId56"/>
    <p:sldId id="261" r:id="rId57"/>
    <p:sldId id="262" r:id="rId58"/>
    <p:sldId id="263" r:id="rId59"/>
    <p:sldId id="264" r:id="rId60"/>
    <p:sldId id="265" r:id="rId61"/>
    <p:sldId id="266" r:id="rId62"/>
    <p:sldId id="267" r:id="rId63"/>
    <p:sldId id="268" r:id="rId64"/>
    <p:sldId id="269" r:id="rId65"/>
    <p:sldId id="270" r:id="rId66"/>
    <p:sldId id="2384" r:id="rId67"/>
    <p:sldId id="360" r:id="rId68"/>
    <p:sldId id="1353" r:id="rId69"/>
    <p:sldId id="1885" r:id="rId70"/>
    <p:sldId id="1847" r:id="rId71"/>
    <p:sldId id="1848" r:id="rId72"/>
    <p:sldId id="1849" r:id="rId73"/>
    <p:sldId id="1850" r:id="rId74"/>
    <p:sldId id="1851" r:id="rId75"/>
    <p:sldId id="1852" r:id="rId76"/>
    <p:sldId id="1853" r:id="rId77"/>
    <p:sldId id="1854" r:id="rId78"/>
    <p:sldId id="2386" r:id="rId79"/>
    <p:sldId id="1856" r:id="rId80"/>
    <p:sldId id="1857" r:id="rId81"/>
    <p:sldId id="2387" r:id="rId82"/>
    <p:sldId id="2388" r:id="rId83"/>
    <p:sldId id="1858" r:id="rId84"/>
    <p:sldId id="1859" r:id="rId85"/>
    <p:sldId id="1860" r:id="rId86"/>
    <p:sldId id="1861" r:id="rId87"/>
    <p:sldId id="1862" r:id="rId88"/>
    <p:sldId id="275" r:id="rId89"/>
    <p:sldId id="2389" r:id="rId90"/>
    <p:sldId id="2160" r:id="rId91"/>
    <p:sldId id="2409" r:id="rId92"/>
    <p:sldId id="2410" r:id="rId93"/>
    <p:sldId id="2411" r:id="rId94"/>
    <p:sldId id="2412" r:id="rId95"/>
    <p:sldId id="2413" r:id="rId96"/>
    <p:sldId id="2414" r:id="rId97"/>
    <p:sldId id="2415" r:id="rId98"/>
    <p:sldId id="2416" r:id="rId99"/>
    <p:sldId id="2417" r:id="rId100"/>
    <p:sldId id="2418" r:id="rId101"/>
    <p:sldId id="2419" r:id="rId102"/>
    <p:sldId id="2420" r:id="rId103"/>
    <p:sldId id="2421" r:id="rId104"/>
    <p:sldId id="2428" r:id="rId105"/>
    <p:sldId id="2429" r:id="rId106"/>
    <p:sldId id="2430" r:id="rId107"/>
    <p:sldId id="2422" r:id="rId108"/>
    <p:sldId id="2431" r:id="rId109"/>
    <p:sldId id="2434" r:id="rId110"/>
    <p:sldId id="2435" r:id="rId111"/>
    <p:sldId id="2432" r:id="rId112"/>
    <p:sldId id="2436" r:id="rId113"/>
    <p:sldId id="2437" r:id="rId114"/>
    <p:sldId id="2433" r:id="rId115"/>
    <p:sldId id="2438" r:id="rId116"/>
    <p:sldId id="2439" r:id="rId117"/>
    <p:sldId id="2440" r:id="rId118"/>
    <p:sldId id="2441" r:id="rId119"/>
    <p:sldId id="2442" r:id="rId120"/>
    <p:sldId id="2390" r:id="rId121"/>
    <p:sldId id="434" r:id="rId122"/>
    <p:sldId id="2391" r:id="rId123"/>
    <p:sldId id="1855" r:id="rId124"/>
    <p:sldId id="1535" r:id="rId125"/>
    <p:sldId id="2012" r:id="rId126"/>
    <p:sldId id="1694" r:id="rId127"/>
    <p:sldId id="2013" r:id="rId128"/>
    <p:sldId id="1999" r:id="rId129"/>
    <p:sldId id="2014" r:id="rId130"/>
    <p:sldId id="2015" r:id="rId131"/>
    <p:sldId id="2016" r:id="rId132"/>
    <p:sldId id="2017" r:id="rId133"/>
    <p:sldId id="2018" r:id="rId134"/>
    <p:sldId id="2019" r:id="rId135"/>
    <p:sldId id="2020" r:id="rId136"/>
    <p:sldId id="2021" r:id="rId137"/>
    <p:sldId id="2022" r:id="rId138"/>
    <p:sldId id="1968" r:id="rId139"/>
    <p:sldId id="2027" r:id="rId140"/>
    <p:sldId id="2025" r:id="rId141"/>
    <p:sldId id="2026" r:id="rId142"/>
    <p:sldId id="2023" r:id="rId143"/>
    <p:sldId id="2001" r:id="rId144"/>
    <p:sldId id="2028" r:id="rId145"/>
    <p:sldId id="2029" r:id="rId146"/>
    <p:sldId id="2030" r:id="rId147"/>
    <p:sldId id="2011" r:id="rId148"/>
    <p:sldId id="278" r:id="rId149"/>
    <p:sldId id="2392" r:id="rId150"/>
    <p:sldId id="2443" r:id="rId151"/>
    <p:sldId id="2445" r:id="rId152"/>
    <p:sldId id="2446" r:id="rId153"/>
    <p:sldId id="2450" r:id="rId154"/>
    <p:sldId id="2447" r:id="rId155"/>
    <p:sldId id="2448" r:id="rId156"/>
    <p:sldId id="2451" r:id="rId157"/>
    <p:sldId id="2452" r:id="rId158"/>
    <p:sldId id="2453" r:id="rId159"/>
    <p:sldId id="2454" r:id="rId160"/>
    <p:sldId id="2449" r:id="rId161"/>
    <p:sldId id="2400" r:id="rId162"/>
    <p:sldId id="2455" r:id="rId163"/>
    <p:sldId id="2456" r:id="rId164"/>
    <p:sldId id="2461" r:id="rId165"/>
    <p:sldId id="2457" r:id="rId166"/>
    <p:sldId id="2458" r:id="rId167"/>
    <p:sldId id="2462" r:id="rId168"/>
    <p:sldId id="2463" r:id="rId169"/>
    <p:sldId id="276" r:id="rId170"/>
    <p:sldId id="436" r:id="rId1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683" autoAdjust="0"/>
    <p:restoredTop sz="94660"/>
  </p:normalViewPr>
  <p:slideViewPr>
    <p:cSldViewPr snapToGrid="0">
      <p:cViewPr>
        <p:scale>
          <a:sx n="62" d="100"/>
          <a:sy n="62" d="100"/>
        </p:scale>
        <p:origin x="304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9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63" Type="http://schemas.openxmlformats.org/officeDocument/2006/relationships/slide" Target="slides/slide55.xml"/><Relationship Id="rId84" Type="http://schemas.openxmlformats.org/officeDocument/2006/relationships/slide" Target="slides/slide76.xml"/><Relationship Id="rId138" Type="http://schemas.openxmlformats.org/officeDocument/2006/relationships/slide" Target="slides/slide130.xml"/><Relationship Id="rId159" Type="http://schemas.openxmlformats.org/officeDocument/2006/relationships/slide" Target="slides/slide151.xml"/><Relationship Id="rId170" Type="http://schemas.openxmlformats.org/officeDocument/2006/relationships/slide" Target="slides/slide162.xml"/><Relationship Id="rId107" Type="http://schemas.openxmlformats.org/officeDocument/2006/relationships/slide" Target="slides/slide99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53" Type="http://schemas.openxmlformats.org/officeDocument/2006/relationships/slide" Target="slides/slide45.xml"/><Relationship Id="rId74" Type="http://schemas.openxmlformats.org/officeDocument/2006/relationships/slide" Target="slides/slide66.xml"/><Relationship Id="rId128" Type="http://schemas.openxmlformats.org/officeDocument/2006/relationships/slide" Target="slides/slide120.xml"/><Relationship Id="rId149" Type="http://schemas.openxmlformats.org/officeDocument/2006/relationships/slide" Target="slides/slide141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7.xml"/><Relationship Id="rId160" Type="http://schemas.openxmlformats.org/officeDocument/2006/relationships/slide" Target="slides/slide152.xml"/><Relationship Id="rId22" Type="http://schemas.openxmlformats.org/officeDocument/2006/relationships/slide" Target="slides/slide14.xml"/><Relationship Id="rId43" Type="http://schemas.openxmlformats.org/officeDocument/2006/relationships/slide" Target="slides/slide35.xml"/><Relationship Id="rId64" Type="http://schemas.openxmlformats.org/officeDocument/2006/relationships/slide" Target="slides/slide56.xml"/><Relationship Id="rId118" Type="http://schemas.openxmlformats.org/officeDocument/2006/relationships/slide" Target="slides/slide110.xml"/><Relationship Id="rId139" Type="http://schemas.openxmlformats.org/officeDocument/2006/relationships/slide" Target="slides/slide131.xml"/><Relationship Id="rId85" Type="http://schemas.openxmlformats.org/officeDocument/2006/relationships/slide" Target="slides/slide77.xml"/><Relationship Id="rId150" Type="http://schemas.openxmlformats.org/officeDocument/2006/relationships/slide" Target="slides/slide142.xml"/><Relationship Id="rId171" Type="http://schemas.openxmlformats.org/officeDocument/2006/relationships/slide" Target="slides/slide163.xml"/><Relationship Id="rId12" Type="http://schemas.openxmlformats.org/officeDocument/2006/relationships/slide" Target="slides/slide4.xml"/><Relationship Id="rId33" Type="http://schemas.openxmlformats.org/officeDocument/2006/relationships/slide" Target="slides/slide25.xml"/><Relationship Id="rId108" Type="http://schemas.openxmlformats.org/officeDocument/2006/relationships/slide" Target="slides/slide100.xml"/><Relationship Id="rId129" Type="http://schemas.openxmlformats.org/officeDocument/2006/relationships/slide" Target="slides/slide121.xml"/><Relationship Id="rId54" Type="http://schemas.openxmlformats.org/officeDocument/2006/relationships/slide" Target="slides/slide46.xml"/><Relationship Id="rId75" Type="http://schemas.openxmlformats.org/officeDocument/2006/relationships/slide" Target="slides/slide67.xml"/><Relationship Id="rId96" Type="http://schemas.openxmlformats.org/officeDocument/2006/relationships/slide" Target="slides/slide88.xml"/><Relationship Id="rId140" Type="http://schemas.openxmlformats.org/officeDocument/2006/relationships/slide" Target="slides/slide132.xml"/><Relationship Id="rId161" Type="http://schemas.openxmlformats.org/officeDocument/2006/relationships/slide" Target="slides/slide15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49" Type="http://schemas.openxmlformats.org/officeDocument/2006/relationships/slide" Target="slides/slide41.xml"/><Relationship Id="rId114" Type="http://schemas.openxmlformats.org/officeDocument/2006/relationships/slide" Target="slides/slide106.xml"/><Relationship Id="rId119" Type="http://schemas.openxmlformats.org/officeDocument/2006/relationships/slide" Target="slides/slide111.xml"/><Relationship Id="rId44" Type="http://schemas.openxmlformats.org/officeDocument/2006/relationships/slide" Target="slides/slide36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130" Type="http://schemas.openxmlformats.org/officeDocument/2006/relationships/slide" Target="slides/slide122.xml"/><Relationship Id="rId135" Type="http://schemas.openxmlformats.org/officeDocument/2006/relationships/slide" Target="slides/slide127.xml"/><Relationship Id="rId151" Type="http://schemas.openxmlformats.org/officeDocument/2006/relationships/slide" Target="slides/slide143.xml"/><Relationship Id="rId156" Type="http://schemas.openxmlformats.org/officeDocument/2006/relationships/slide" Target="slides/slide148.xml"/><Relationship Id="rId172" Type="http://schemas.openxmlformats.org/officeDocument/2006/relationships/notesMaster" Target="notesMasters/notesMaster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slide" Target="slides/slide10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04" Type="http://schemas.openxmlformats.org/officeDocument/2006/relationships/slide" Target="slides/slide96.xml"/><Relationship Id="rId120" Type="http://schemas.openxmlformats.org/officeDocument/2006/relationships/slide" Target="slides/slide112.xml"/><Relationship Id="rId125" Type="http://schemas.openxmlformats.org/officeDocument/2006/relationships/slide" Target="slides/slide117.xml"/><Relationship Id="rId141" Type="http://schemas.openxmlformats.org/officeDocument/2006/relationships/slide" Target="slides/slide133.xml"/><Relationship Id="rId146" Type="http://schemas.openxmlformats.org/officeDocument/2006/relationships/slide" Target="slides/slide138.xml"/><Relationship Id="rId167" Type="http://schemas.openxmlformats.org/officeDocument/2006/relationships/slide" Target="slides/slide15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162" Type="http://schemas.openxmlformats.org/officeDocument/2006/relationships/slide" Target="slides/slide15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110" Type="http://schemas.openxmlformats.org/officeDocument/2006/relationships/slide" Target="slides/slide102.xml"/><Relationship Id="rId115" Type="http://schemas.openxmlformats.org/officeDocument/2006/relationships/slide" Target="slides/slide107.xml"/><Relationship Id="rId131" Type="http://schemas.openxmlformats.org/officeDocument/2006/relationships/slide" Target="slides/slide123.xml"/><Relationship Id="rId136" Type="http://schemas.openxmlformats.org/officeDocument/2006/relationships/slide" Target="slides/slide128.xml"/><Relationship Id="rId157" Type="http://schemas.openxmlformats.org/officeDocument/2006/relationships/slide" Target="slides/slide149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52" Type="http://schemas.openxmlformats.org/officeDocument/2006/relationships/slide" Target="slides/slide144.xml"/><Relationship Id="rId173" Type="http://schemas.openxmlformats.org/officeDocument/2006/relationships/presProps" Target="presProp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100" Type="http://schemas.openxmlformats.org/officeDocument/2006/relationships/slide" Target="slides/slide92.xml"/><Relationship Id="rId105" Type="http://schemas.openxmlformats.org/officeDocument/2006/relationships/slide" Target="slides/slide97.xml"/><Relationship Id="rId126" Type="http://schemas.openxmlformats.org/officeDocument/2006/relationships/slide" Target="slides/slide118.xml"/><Relationship Id="rId147" Type="http://schemas.openxmlformats.org/officeDocument/2006/relationships/slide" Target="slides/slide139.xml"/><Relationship Id="rId168" Type="http://schemas.openxmlformats.org/officeDocument/2006/relationships/slide" Target="slides/slide16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slide" Target="slides/slide85.xml"/><Relationship Id="rId98" Type="http://schemas.openxmlformats.org/officeDocument/2006/relationships/slide" Target="slides/slide90.xml"/><Relationship Id="rId121" Type="http://schemas.openxmlformats.org/officeDocument/2006/relationships/slide" Target="slides/slide113.xml"/><Relationship Id="rId142" Type="http://schemas.openxmlformats.org/officeDocument/2006/relationships/slide" Target="slides/slide134.xml"/><Relationship Id="rId163" Type="http://schemas.openxmlformats.org/officeDocument/2006/relationships/slide" Target="slides/slide15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7.xml"/><Relationship Id="rId46" Type="http://schemas.openxmlformats.org/officeDocument/2006/relationships/slide" Target="slides/slide38.xml"/><Relationship Id="rId67" Type="http://schemas.openxmlformats.org/officeDocument/2006/relationships/slide" Target="slides/slide59.xml"/><Relationship Id="rId116" Type="http://schemas.openxmlformats.org/officeDocument/2006/relationships/slide" Target="slides/slide108.xml"/><Relationship Id="rId137" Type="http://schemas.openxmlformats.org/officeDocument/2006/relationships/slide" Target="slides/slide129.xml"/><Relationship Id="rId158" Type="http://schemas.openxmlformats.org/officeDocument/2006/relationships/slide" Target="slides/slide150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62" Type="http://schemas.openxmlformats.org/officeDocument/2006/relationships/slide" Target="slides/slide54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111" Type="http://schemas.openxmlformats.org/officeDocument/2006/relationships/slide" Target="slides/slide103.xml"/><Relationship Id="rId132" Type="http://schemas.openxmlformats.org/officeDocument/2006/relationships/slide" Target="slides/slide124.xml"/><Relationship Id="rId153" Type="http://schemas.openxmlformats.org/officeDocument/2006/relationships/slide" Target="slides/slide145.xml"/><Relationship Id="rId174" Type="http://schemas.openxmlformats.org/officeDocument/2006/relationships/viewProps" Target="viewProps.xml"/><Relationship Id="rId15" Type="http://schemas.openxmlformats.org/officeDocument/2006/relationships/slide" Target="slides/slide7.xml"/><Relationship Id="rId36" Type="http://schemas.openxmlformats.org/officeDocument/2006/relationships/slide" Target="slides/slide28.xml"/><Relationship Id="rId57" Type="http://schemas.openxmlformats.org/officeDocument/2006/relationships/slide" Target="slides/slide49.xml"/><Relationship Id="rId106" Type="http://schemas.openxmlformats.org/officeDocument/2006/relationships/slide" Target="slides/slide98.xml"/><Relationship Id="rId127" Type="http://schemas.openxmlformats.org/officeDocument/2006/relationships/slide" Target="slides/slide11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52" Type="http://schemas.openxmlformats.org/officeDocument/2006/relationships/slide" Target="slides/slide44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slide" Target="slides/slide93.xml"/><Relationship Id="rId122" Type="http://schemas.openxmlformats.org/officeDocument/2006/relationships/slide" Target="slides/slide114.xml"/><Relationship Id="rId143" Type="http://schemas.openxmlformats.org/officeDocument/2006/relationships/slide" Target="slides/slide135.xml"/><Relationship Id="rId148" Type="http://schemas.openxmlformats.org/officeDocument/2006/relationships/slide" Target="slides/slide140.xml"/><Relationship Id="rId164" Type="http://schemas.openxmlformats.org/officeDocument/2006/relationships/slide" Target="slides/slide156.xml"/><Relationship Id="rId169" Type="http://schemas.openxmlformats.org/officeDocument/2006/relationships/slide" Target="slides/slide16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47" Type="http://schemas.openxmlformats.org/officeDocument/2006/relationships/slide" Target="slides/slide39.xml"/><Relationship Id="rId68" Type="http://schemas.openxmlformats.org/officeDocument/2006/relationships/slide" Target="slides/slide60.xml"/><Relationship Id="rId89" Type="http://schemas.openxmlformats.org/officeDocument/2006/relationships/slide" Target="slides/slide81.xml"/><Relationship Id="rId112" Type="http://schemas.openxmlformats.org/officeDocument/2006/relationships/slide" Target="slides/slide104.xml"/><Relationship Id="rId133" Type="http://schemas.openxmlformats.org/officeDocument/2006/relationships/slide" Target="slides/slide125.xml"/><Relationship Id="rId154" Type="http://schemas.openxmlformats.org/officeDocument/2006/relationships/slide" Target="slides/slide146.xml"/><Relationship Id="rId175" Type="http://schemas.openxmlformats.org/officeDocument/2006/relationships/theme" Target="theme/theme1.xml"/><Relationship Id="rId16" Type="http://schemas.openxmlformats.org/officeDocument/2006/relationships/slide" Target="slides/slide8.xml"/><Relationship Id="rId37" Type="http://schemas.openxmlformats.org/officeDocument/2006/relationships/slide" Target="slides/slide29.xml"/><Relationship Id="rId58" Type="http://schemas.openxmlformats.org/officeDocument/2006/relationships/slide" Target="slides/slide50.xml"/><Relationship Id="rId79" Type="http://schemas.openxmlformats.org/officeDocument/2006/relationships/slide" Target="slides/slide71.xml"/><Relationship Id="rId102" Type="http://schemas.openxmlformats.org/officeDocument/2006/relationships/slide" Target="slides/slide94.xml"/><Relationship Id="rId123" Type="http://schemas.openxmlformats.org/officeDocument/2006/relationships/slide" Target="slides/slide115.xml"/><Relationship Id="rId144" Type="http://schemas.openxmlformats.org/officeDocument/2006/relationships/slide" Target="slides/slide136.xml"/><Relationship Id="rId90" Type="http://schemas.openxmlformats.org/officeDocument/2006/relationships/slide" Target="slides/slide82.xml"/><Relationship Id="rId165" Type="http://schemas.openxmlformats.org/officeDocument/2006/relationships/slide" Target="slides/slide157.xml"/><Relationship Id="rId27" Type="http://schemas.openxmlformats.org/officeDocument/2006/relationships/slide" Target="slides/slide19.xml"/><Relationship Id="rId48" Type="http://schemas.openxmlformats.org/officeDocument/2006/relationships/slide" Target="slides/slide40.xml"/><Relationship Id="rId69" Type="http://schemas.openxmlformats.org/officeDocument/2006/relationships/slide" Target="slides/slide61.xml"/><Relationship Id="rId113" Type="http://schemas.openxmlformats.org/officeDocument/2006/relationships/slide" Target="slides/slide105.xml"/><Relationship Id="rId134" Type="http://schemas.openxmlformats.org/officeDocument/2006/relationships/slide" Target="slides/slide126.xml"/><Relationship Id="rId80" Type="http://schemas.openxmlformats.org/officeDocument/2006/relationships/slide" Target="slides/slide72.xml"/><Relationship Id="rId155" Type="http://schemas.openxmlformats.org/officeDocument/2006/relationships/slide" Target="slides/slide147.xml"/><Relationship Id="rId176" Type="http://schemas.openxmlformats.org/officeDocument/2006/relationships/tableStyles" Target="tableStyles.xml"/><Relationship Id="rId17" Type="http://schemas.openxmlformats.org/officeDocument/2006/relationships/slide" Target="slides/slide9.xml"/><Relationship Id="rId38" Type="http://schemas.openxmlformats.org/officeDocument/2006/relationships/slide" Target="slides/slide30.xml"/><Relationship Id="rId59" Type="http://schemas.openxmlformats.org/officeDocument/2006/relationships/slide" Target="slides/slide51.xml"/><Relationship Id="rId103" Type="http://schemas.openxmlformats.org/officeDocument/2006/relationships/slide" Target="slides/slide95.xml"/><Relationship Id="rId124" Type="http://schemas.openxmlformats.org/officeDocument/2006/relationships/slide" Target="slides/slide116.xml"/><Relationship Id="rId70" Type="http://schemas.openxmlformats.org/officeDocument/2006/relationships/slide" Target="slides/slide62.xml"/><Relationship Id="rId91" Type="http://schemas.openxmlformats.org/officeDocument/2006/relationships/slide" Target="slides/slide83.xml"/><Relationship Id="rId145" Type="http://schemas.openxmlformats.org/officeDocument/2006/relationships/slide" Target="slides/slide137.xml"/><Relationship Id="rId166" Type="http://schemas.openxmlformats.org/officeDocument/2006/relationships/slide" Target="slides/slide1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F532-4ADD-42EF-83DC-816694B245D5}" type="datetimeFigureOut">
              <a:rPr lang="es-SV" smtClean="0"/>
              <a:t>16/3/2024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EEF7-D4FA-4BC4-9D93-F083024B9CE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83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07E0-3CC6-4037-8F96-71725EE551B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2088-8377-498E-A74B-CD9B0D1407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D3CE-507C-46B1-A340-54E8BDD5F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3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1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8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2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2A9-771C-446C-BAE2-572F41FC72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8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2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7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1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16/3/2024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2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16/3/2024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5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16/3/2024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7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16/3/2024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17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16/3/2024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16/3/2024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3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16/3/2024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276BF-1DFC-49FD-90F7-269625D934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7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16/3/2024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1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16/3/2024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76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16/3/2024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16/3/2024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2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A887A-AD76-43FF-A086-27EEB14A001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10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973E0-9FF9-4647-A09B-BD08254C87F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26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0012D-0645-4035-BEDE-12CE43FC7B6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06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4B31-69C6-4247-AE7A-F8AE308A635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46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D987C-635C-4951-B013-B2D0F0D5D18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47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21B9C-A0F2-45EF-9829-57069BFCD6B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8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448E-5A0A-4248-B8D3-3D31D2A34E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5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3612F-45DF-47CA-BBC3-E225799D2DE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36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8AAEF-070A-4F86-9EB1-2B181B1563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56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D415F-F7C8-4083-82FE-5510351EDE7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9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31318-BE3E-40F7-8E9C-923755F934B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759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CF564-3637-4428-A99F-DE8412612C3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391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4993-E562-44B0-B9B5-D7A12A86633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946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9D66B-9FFD-458F-8BB0-6F8BA66997C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688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8AFED-CCFD-4D3A-8250-CE21A9C7D56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837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31476-C320-4483-BB73-76A65C89DE7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171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BC0A4-9CD8-4143-80A4-E32ECF0C535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97A8-F575-4F2A-9384-CEA54EFEBBF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CAC0A-2DD9-45E3-8347-56C99E7E4CC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753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D1336-85E3-4555-9FC0-55AF6112F3C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775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829A5-0D8E-4934-9F59-63AB20A64D0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113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ABE26-66C8-486F-AA5A-64DB4EDEFA6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036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22C7A-582E-4192-A935-3717613C448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548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B6395-A2E7-4A91-B7E2-12132818177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630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16/3/2024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755142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16/3/2024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035201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16/3/2024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610867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16/3/2024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9991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ADC3-0FB1-4E83-9F04-97A4E2A0DBA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8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16/3/2024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247046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16/3/2024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1555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16/3/2024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592145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16/3/2024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41449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16/3/2024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488116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16/3/2024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072819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16/3/2024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90568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48"/>
            <a:ext cx="10364391" cy="147005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46" indent="0" algn="ctr">
              <a:buNone/>
              <a:defRPr/>
            </a:lvl2pPr>
            <a:lvl3pPr marL="765291" indent="0" algn="ctr">
              <a:buNone/>
              <a:defRPr/>
            </a:lvl3pPr>
            <a:lvl4pPr marL="1147937" indent="0" algn="ctr">
              <a:buNone/>
              <a:defRPr/>
            </a:lvl4pPr>
            <a:lvl5pPr marL="1530584" indent="0" algn="ctr">
              <a:buNone/>
              <a:defRPr/>
            </a:lvl5pPr>
            <a:lvl6pPr marL="1913228" indent="0" algn="ctr">
              <a:buNone/>
              <a:defRPr/>
            </a:lvl6pPr>
            <a:lvl7pPr marL="2295874" indent="0" algn="ctr">
              <a:buNone/>
              <a:defRPr/>
            </a:lvl7pPr>
            <a:lvl8pPr marL="2678521" indent="0" algn="ctr">
              <a:buNone/>
              <a:defRPr/>
            </a:lvl8pPr>
            <a:lvl9pPr marL="306116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437982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373648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  <a:prstGeom prst="rect">
            <a:avLst/>
          </a:prstGeom>
        </p:spPr>
        <p:txBody>
          <a:bodyPr lIns="76529" tIns="38264" rIns="76529" bIns="38264"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46" indent="0">
              <a:buNone/>
              <a:defRPr sz="1500"/>
            </a:lvl2pPr>
            <a:lvl3pPr marL="765291" indent="0">
              <a:buNone/>
              <a:defRPr sz="1300"/>
            </a:lvl3pPr>
            <a:lvl4pPr marL="1147937" indent="0">
              <a:buNone/>
              <a:defRPr sz="1200"/>
            </a:lvl4pPr>
            <a:lvl5pPr marL="1530584" indent="0">
              <a:buNone/>
              <a:defRPr sz="1200"/>
            </a:lvl5pPr>
            <a:lvl6pPr marL="1913228" indent="0">
              <a:buNone/>
              <a:defRPr sz="1200"/>
            </a:lvl6pPr>
            <a:lvl7pPr marL="2295874" indent="0">
              <a:buNone/>
              <a:defRPr sz="1200"/>
            </a:lvl7pPr>
            <a:lvl8pPr marL="2678521" indent="0">
              <a:buNone/>
              <a:defRPr sz="1200"/>
            </a:lvl8pPr>
            <a:lvl9pPr marL="30611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515042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793B-945C-40F6-AC28-D8E1FA8D48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7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425949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80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80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141459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21610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675726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7" y="273473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854969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2" y="4800825"/>
            <a:ext cx="7314903" cy="567036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2" y="612802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46" indent="0">
              <a:buNone/>
              <a:defRPr sz="2400"/>
            </a:lvl2pPr>
            <a:lvl3pPr marL="765291" indent="0">
              <a:buNone/>
              <a:defRPr sz="2000"/>
            </a:lvl3pPr>
            <a:lvl4pPr marL="1147937" indent="0">
              <a:buNone/>
              <a:defRPr sz="1700"/>
            </a:lvl4pPr>
            <a:lvl5pPr marL="1530584" indent="0">
              <a:buNone/>
              <a:defRPr sz="1700"/>
            </a:lvl5pPr>
            <a:lvl6pPr marL="1913228" indent="0">
              <a:buNone/>
              <a:defRPr sz="1700"/>
            </a:lvl6pPr>
            <a:lvl7pPr marL="2295874" indent="0">
              <a:buNone/>
              <a:defRPr sz="1700"/>
            </a:lvl7pPr>
            <a:lvl8pPr marL="2678521" indent="0">
              <a:buNone/>
              <a:defRPr sz="1700"/>
            </a:lvl8pPr>
            <a:lvl9pPr marL="3061166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2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202297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083485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02" y="274589"/>
            <a:ext cx="2742902" cy="5690443"/>
          </a:xfrm>
          <a:prstGeom prst="rect">
            <a:avLst/>
          </a:prstGeom>
        </p:spPr>
        <p:txBody>
          <a:bodyPr vert="eaVert"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195" y="274589"/>
            <a:ext cx="8085833" cy="5690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106051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DB8A0-7344-2934-B643-B62987ED0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B5F18C-2F7A-01C8-BC40-7685E7270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s-MX"/>
              <a:t>Haz clic para editar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4ADE7A-02EA-F7C3-A056-ED10B640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CDFD4F-3A64-7E3E-A45C-2AD109E6F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DA5C43-9752-FE07-3AB3-A4555C906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34DF0-D214-C143-8DBA-A9035EF805B3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5664182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227E7C-ED1F-9C30-CA19-CDA7D0CD3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4C9F87-5E22-0A7B-A796-0CB6DD463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E4312-1C61-9BC6-C589-744FA8BDC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3A443B-D59C-8C11-81F6-31D1EAF86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911B5A-5024-F19A-D56F-DD499E7F7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1F867-6EB1-7E44-AF34-BADFC1C85BD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84548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F664-26A9-48D9-9424-E59470A436F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6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95EE64-28CE-DE49-31A9-610424186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2E5600-9A6E-A009-FFEC-EEB651E04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DB1977-9302-A8CA-7DBD-D832E3F5F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BE0580-EC65-C131-D4DC-840C5E93B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AAA9B9-D712-ACD4-7407-DDAD7834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F2DB4-3745-1849-9689-229D05395BAB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9910402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1C0AD5-612D-747A-C87C-06F28A1B8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191F30-91EA-4644-A4B8-FCB5BE2A12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9433C65-4FB0-1367-FBC6-7EBE22EB2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03D790-E4A4-1AF9-355B-5B1D4E98D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EDB953-DF60-8884-8D04-28211D935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0B22D4-128A-2347-2065-199C6566E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E0073-2909-8548-95A9-C26F7137CD4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9477611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F4A4E-7E64-2D4C-0359-12A8F54C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8F1100-8AB0-3C8A-2D39-07C09E42B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A5A031-4F42-B0D8-0A69-1025F7FE9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3A3A995-0938-6A99-1463-08107B40D4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4813BE4-1CB5-315C-1C8E-4E02655E6E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A7670C7-5668-E185-F69D-10E1F1A37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F2B8924-1909-B8E5-44E7-58BEFA07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A62D2E-43A4-3F35-3C3C-0A9EFC665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7727E-C9A0-B84C-8836-450BC491EE13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3086026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EA732D-C879-8322-1B96-E1181C154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3664180-76DB-1BFD-EC8E-80EE7618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F11703-3FB7-A30B-3F38-884015751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2FA81D1-65B2-7CBB-6AC8-68DD051EF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5FF62-CC2B-5745-A540-C9EA8A466186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2867937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755BA59-BCAA-E612-6B15-434AE30BA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87B4BE7-CE7D-67F9-E5C2-F5ECA5CB2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D6213D-08E8-55AE-BF53-755A3DF0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4F5E5-467D-CD47-AF44-C474F8B3C4E1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3109120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94606-70FB-E1CF-C172-46B986D0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B7AA07-6FFE-6C9C-3E6B-7A83BA167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A2A0A3-9D62-890F-2264-4BFC70926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7F71F7-E7A5-1666-384A-D130B22AD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F6B4F5-5470-B27F-68FE-117FDE374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CE2CD7-F0C5-FA15-AA83-9CA3318A1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9D727-B9EE-BB47-9327-9DD758B41D70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9781480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8A299-45B6-2AC8-8306-D01FB8195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C0D7262-D9FB-7CF6-02A5-9509742CB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C4A603-260A-2115-D04E-2181F29E6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863C32-3152-C9BF-3537-75417A21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97D4CC-F7C4-4A7D-6DAB-F072B7805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6FAA8A-D500-2BC2-827D-3C6D4C9B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CDA14-96B3-0547-B4C5-B3B4B13542EF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215722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6A1BA4-1E71-638D-670B-C26105B44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322C75-8980-4C8B-6E68-2D5310B65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A8FA55-3FE9-E714-0BFF-8AF8C406B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8D903E-AA8A-5ED5-57A8-B46170CC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9F0896-8E4F-CC1E-9802-688C54399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77216-F6D8-3B47-A3A6-34A29E17E155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1014873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F30769-605A-F679-5FE9-364A966AF3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9935BB-E5FD-D679-58A8-737378D3D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8EDA6D-969A-0EF8-52FE-8B709DC1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8914AC-52B7-323A-ACA9-0A1B993CD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65EA16-7B78-BC24-4888-159E4F24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BFC7D-8284-3B4E-A906-2869BEFF633F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979926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0CCB-576C-488B-8FD8-4C1ACEE492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3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BF855-287E-4E37-AE88-DD247D8AA3D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16/3/2024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9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41EF0-44DE-40F9-B7BE-61E124960E6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8" r:id="rId1"/>
    <p:sldLayoutId id="2147485799" r:id="rId2"/>
    <p:sldLayoutId id="2147485800" r:id="rId3"/>
    <p:sldLayoutId id="2147485801" r:id="rId4"/>
    <p:sldLayoutId id="2147485802" r:id="rId5"/>
    <p:sldLayoutId id="2147485803" r:id="rId6"/>
    <p:sldLayoutId id="2147485804" r:id="rId7"/>
    <p:sldLayoutId id="2147485805" r:id="rId8"/>
    <p:sldLayoutId id="2147485806" r:id="rId9"/>
    <p:sldLayoutId id="2147485807" r:id="rId10"/>
    <p:sldLayoutId id="214748580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9F97BC80-525D-41B0-8950-EF96B8B900F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1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13" r:id="rId1"/>
    <p:sldLayoutId id="2147486614" r:id="rId2"/>
    <p:sldLayoutId id="2147486615" r:id="rId3"/>
    <p:sldLayoutId id="2147486616" r:id="rId4"/>
    <p:sldLayoutId id="2147486617" r:id="rId5"/>
    <p:sldLayoutId id="2147486618" r:id="rId6"/>
    <p:sldLayoutId id="2147486619" r:id="rId7"/>
    <p:sldLayoutId id="2147486620" r:id="rId8"/>
    <p:sldLayoutId id="2147486621" r:id="rId9"/>
    <p:sldLayoutId id="2147486622" r:id="rId10"/>
    <p:sldLayoutId id="2147486623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/>
              <a:t>16/3/2024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115161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637" r:id="rId1"/>
    <p:sldLayoutId id="2147486638" r:id="rId2"/>
    <p:sldLayoutId id="2147486639" r:id="rId3"/>
    <p:sldLayoutId id="2147486640" r:id="rId4"/>
    <p:sldLayoutId id="2147486641" r:id="rId5"/>
    <p:sldLayoutId id="2147486642" r:id="rId6"/>
    <p:sldLayoutId id="2147486643" r:id="rId7"/>
    <p:sldLayoutId id="2147486644" r:id="rId8"/>
    <p:sldLayoutId id="2147486645" r:id="rId9"/>
    <p:sldLayoutId id="2147486646" r:id="rId10"/>
    <p:sldLayoutId id="21474866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892969"/>
            <a:ext cx="981075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2517" tIns="42517" rIns="42517" bIns="425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07728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673" r:id="rId1"/>
    <p:sldLayoutId id="2147486674" r:id="rId2"/>
    <p:sldLayoutId id="2147486675" r:id="rId3"/>
    <p:sldLayoutId id="2147486676" r:id="rId4"/>
    <p:sldLayoutId id="2147486677" r:id="rId5"/>
    <p:sldLayoutId id="2147486678" r:id="rId6"/>
    <p:sldLayoutId id="2147486679" r:id="rId7"/>
    <p:sldLayoutId id="2147486680" r:id="rId8"/>
    <p:sldLayoutId id="2147486681" r:id="rId9"/>
    <p:sldLayoutId id="2147486682" r:id="rId10"/>
    <p:sldLayoutId id="2147486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46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29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37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584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109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7280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444509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81754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8925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72230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4876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7521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20167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4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29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37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58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228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87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52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16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8DF03BF-6875-AC2C-16EB-73FB55D010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5F76C4A-BB9E-303E-5A9A-6A9417E3AA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text styles</a:t>
            </a:r>
          </a:p>
          <a:p>
            <a:pPr lvl="1"/>
            <a:r>
              <a:rPr lang="en-US" altLang="es-US"/>
              <a:t>Second level</a:t>
            </a:r>
          </a:p>
          <a:p>
            <a:pPr lvl="2"/>
            <a:r>
              <a:rPr lang="en-US" altLang="es-US"/>
              <a:t>Third level</a:t>
            </a:r>
          </a:p>
          <a:p>
            <a:pPr lvl="3"/>
            <a:r>
              <a:rPr lang="en-US" altLang="es-US"/>
              <a:t>Fourth level</a:t>
            </a:r>
          </a:p>
          <a:p>
            <a:pPr lvl="4"/>
            <a:r>
              <a:rPr lang="en-US" altLang="es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928ECC4-AACD-F926-F579-7C70412F02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7B0BAD5-E54D-E32B-05D2-47F18D8ADF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637888-2238-F566-2DBE-5D35F0E97F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A548C1E0-517F-6744-8B8A-F4CA36FF1F7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56441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85" r:id="rId1"/>
    <p:sldLayoutId id="2147486686" r:id="rId2"/>
    <p:sldLayoutId id="2147486687" r:id="rId3"/>
    <p:sldLayoutId id="2147486688" r:id="rId4"/>
    <p:sldLayoutId id="2147486689" r:id="rId5"/>
    <p:sldLayoutId id="2147486690" r:id="rId6"/>
    <p:sldLayoutId id="2147486691" r:id="rId7"/>
    <p:sldLayoutId id="2147486692" r:id="rId8"/>
    <p:sldLayoutId id="2147486693" r:id="rId9"/>
    <p:sldLayoutId id="2147486694" r:id="rId10"/>
    <p:sldLayoutId id="2147486695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136E9-FF41-70C0-6077-42F24D432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E2AED-B4AC-C640-514D-3D53B196C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are here, </a:t>
            </a:r>
          </a:p>
          <a:p>
            <a:pPr marL="0" indent="0" algn="ctr">
              <a:buNone/>
            </a:pPr>
            <a:r>
              <a:rPr lang="en-US" sz="6250" dirty="0"/>
              <a:t>Healing every heart</a:t>
            </a:r>
          </a:p>
          <a:p>
            <a:pPr marL="0" indent="0" algn="ctr">
              <a:buNone/>
            </a:pPr>
            <a:r>
              <a:rPr lang="en-US" sz="6250" dirty="0"/>
              <a:t>I worship You</a:t>
            </a:r>
          </a:p>
          <a:p>
            <a:pPr marL="0" indent="0" algn="ctr">
              <a:buNone/>
            </a:pPr>
            <a:r>
              <a:rPr lang="en-US" sz="6250" dirty="0"/>
              <a:t>I worship You</a:t>
            </a:r>
          </a:p>
        </p:txBody>
      </p:sp>
    </p:spTree>
    <p:extLst>
      <p:ext uri="{BB962C8B-B14F-4D97-AF65-F5344CB8AC3E}">
        <p14:creationId xmlns:p14="http://schemas.microsoft.com/office/powerpoint/2010/main" val="99531537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D34B0-4913-ED5B-F47A-581FF053B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A55B6AB-7F81-DCEA-314F-83A94ECD30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came the morning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That sealed the promise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Your buried body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Began to breathe</a:t>
            </a:r>
          </a:p>
        </p:txBody>
      </p:sp>
    </p:spTree>
    <p:extLst>
      <p:ext uri="{BB962C8B-B14F-4D97-AF65-F5344CB8AC3E}">
        <p14:creationId xmlns:p14="http://schemas.microsoft.com/office/powerpoint/2010/main" val="1456151446"/>
      </p:ext>
    </p:extLst>
  </p:cSld>
  <p:clrMapOvr>
    <a:masterClrMapping/>
  </p:clrMapOvr>
  <p:transition spd="slow">
    <p:fade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10149-F15B-45E9-3B00-FDBC14233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5DE2C57-C803-F67B-0BB7-7CF4DC13A4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Out of the silence,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roaring lion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Declared the grave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Has no claim on me</a:t>
            </a:r>
          </a:p>
        </p:txBody>
      </p:sp>
    </p:spTree>
    <p:extLst>
      <p:ext uri="{BB962C8B-B14F-4D97-AF65-F5344CB8AC3E}">
        <p14:creationId xmlns:p14="http://schemas.microsoft.com/office/powerpoint/2010/main" val="3927364543"/>
      </p:ext>
    </p:extLst>
  </p:cSld>
  <p:clrMapOvr>
    <a:masterClrMapping/>
  </p:clrMapOvr>
  <p:transition spd="slow">
    <p:fade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ED9C2-A627-8861-7766-CABE681B2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5C313D0-6875-7542-F009-30BD61C72C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came the morning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That sealed the promise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Your buried body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Began to breathe</a:t>
            </a:r>
          </a:p>
        </p:txBody>
      </p:sp>
    </p:spTree>
    <p:extLst>
      <p:ext uri="{BB962C8B-B14F-4D97-AF65-F5344CB8AC3E}">
        <p14:creationId xmlns:p14="http://schemas.microsoft.com/office/powerpoint/2010/main" val="3732378236"/>
      </p:ext>
    </p:extLst>
  </p:cSld>
  <p:clrMapOvr>
    <a:masterClrMapping/>
  </p:clrMapOvr>
  <p:transition spd="slow">
    <p:fad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BE5D8-74CD-3174-D169-BC8223568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6709197-4D53-6436-EB82-FF57AC374C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Out of the silence,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roaring lion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Declared the grave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Has no claim on me</a:t>
            </a:r>
          </a:p>
        </p:txBody>
      </p:sp>
    </p:spTree>
    <p:extLst>
      <p:ext uri="{BB962C8B-B14F-4D97-AF65-F5344CB8AC3E}">
        <p14:creationId xmlns:p14="http://schemas.microsoft.com/office/powerpoint/2010/main" val="1960046703"/>
      </p:ext>
    </p:extLst>
  </p:cSld>
  <p:clrMapOvr>
    <a:masterClrMapping/>
  </p:clrMapOvr>
  <p:transition spd="slow">
    <p:fade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8DF2B-AFE5-775E-E5C6-A2A8985CB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338D35B-3123-0EDF-D2D1-FB4D4C761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Jesus, Yours is the victory</a:t>
            </a:r>
          </a:p>
        </p:txBody>
      </p:sp>
    </p:spTree>
    <p:extLst>
      <p:ext uri="{BB962C8B-B14F-4D97-AF65-F5344CB8AC3E}">
        <p14:creationId xmlns:p14="http://schemas.microsoft.com/office/powerpoint/2010/main" val="2410068568"/>
      </p:ext>
    </p:extLst>
  </p:cSld>
  <p:clrMapOvr>
    <a:masterClrMapping/>
  </p:clrMapOvr>
  <p:transition spd="slow">
    <p:fade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76772-854F-2A82-2745-79AE4A238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5C0BE14-6032-ACE9-F3B1-4E1F8654F4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Hallelujah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Praise the one who set me free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Hallelujah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Death has lost its grip on me</a:t>
            </a:r>
          </a:p>
        </p:txBody>
      </p:sp>
    </p:spTree>
    <p:extLst>
      <p:ext uri="{BB962C8B-B14F-4D97-AF65-F5344CB8AC3E}">
        <p14:creationId xmlns:p14="http://schemas.microsoft.com/office/powerpoint/2010/main" val="3689845656"/>
      </p:ext>
    </p:extLst>
  </p:cSld>
  <p:clrMapOvr>
    <a:masterClrMapping/>
  </p:clrMapOvr>
  <p:transition spd="slow">
    <p:fade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3384A-BA5C-9CDD-CD8B-E2F8DF056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A5618FA-C1E7-2A04-1B7C-560B2BD5C1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have broken every chain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There's salvation in your name</a:t>
            </a:r>
          </a:p>
        </p:txBody>
      </p:sp>
    </p:spTree>
    <p:extLst>
      <p:ext uri="{BB962C8B-B14F-4D97-AF65-F5344CB8AC3E}">
        <p14:creationId xmlns:p14="http://schemas.microsoft.com/office/powerpoint/2010/main" val="1235407818"/>
      </p:ext>
    </p:extLst>
  </p:cSld>
  <p:clrMapOvr>
    <a:masterClrMapping/>
  </p:clrMapOvr>
  <p:transition spd="slow">
    <p:fade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052CE-2485-7D83-CDA9-5B1AE7AE4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91276D6-49D5-6D43-8986-36997A103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 Christ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Living Hope</a:t>
            </a:r>
          </a:p>
        </p:txBody>
      </p:sp>
    </p:spTree>
    <p:extLst>
      <p:ext uri="{BB962C8B-B14F-4D97-AF65-F5344CB8AC3E}">
        <p14:creationId xmlns:p14="http://schemas.microsoft.com/office/powerpoint/2010/main" val="4237889933"/>
      </p:ext>
    </p:extLst>
  </p:cSld>
  <p:clrMapOvr>
    <a:masterClrMapping/>
  </p:clrMapOvr>
  <p:transition spd="slow">
    <p:fade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43AB3-2BCD-37A4-F10A-53727519C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A57E86B-CA2B-0462-EA79-42954C445B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Hallelujah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Praise the one who set me free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Hallelujah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Death has lost its grip on me</a:t>
            </a:r>
          </a:p>
        </p:txBody>
      </p:sp>
    </p:spTree>
    <p:extLst>
      <p:ext uri="{BB962C8B-B14F-4D97-AF65-F5344CB8AC3E}">
        <p14:creationId xmlns:p14="http://schemas.microsoft.com/office/powerpoint/2010/main" val="1111104798"/>
      </p:ext>
    </p:extLst>
  </p:cSld>
  <p:clrMapOvr>
    <a:masterClrMapping/>
  </p:clrMapOvr>
  <p:transition spd="slow">
    <p:fade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9C7C6-E4D2-FCE9-ACB6-DA2434C93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C96747F-5DE7-304D-F298-AA0C2FFFD8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have broken every chain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There's salvation in your name</a:t>
            </a:r>
          </a:p>
        </p:txBody>
      </p:sp>
    </p:spTree>
    <p:extLst>
      <p:ext uri="{BB962C8B-B14F-4D97-AF65-F5344CB8AC3E}">
        <p14:creationId xmlns:p14="http://schemas.microsoft.com/office/powerpoint/2010/main" val="2153326617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B884E-66B1-C2B3-F10E-7D68A4922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508EF-C6E1-CBD4-7E1B-90773ACCA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are here</a:t>
            </a:r>
          </a:p>
          <a:p>
            <a:pPr marL="0" indent="0" algn="ctr">
              <a:buNone/>
            </a:pPr>
            <a:r>
              <a:rPr lang="en-US" sz="6250" dirty="0"/>
              <a:t>Turning lives around</a:t>
            </a:r>
          </a:p>
          <a:p>
            <a:pPr marL="0" indent="0" algn="ctr">
              <a:buNone/>
            </a:pPr>
            <a:r>
              <a:rPr lang="en-US" sz="6250" dirty="0"/>
              <a:t>I worship You</a:t>
            </a:r>
          </a:p>
          <a:p>
            <a:pPr marL="0" indent="0" algn="ctr">
              <a:buNone/>
            </a:pPr>
            <a:r>
              <a:rPr lang="en-US" sz="6250" dirty="0"/>
              <a:t>I worship You</a:t>
            </a:r>
          </a:p>
        </p:txBody>
      </p:sp>
    </p:spTree>
    <p:extLst>
      <p:ext uri="{BB962C8B-B14F-4D97-AF65-F5344CB8AC3E}">
        <p14:creationId xmlns:p14="http://schemas.microsoft.com/office/powerpoint/2010/main" val="85213295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F28AE-664B-0086-674F-FCD281C0F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ADF33B9-BD92-2518-3248-F4C919D80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 Christ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Living Hope</a:t>
            </a:r>
          </a:p>
        </p:txBody>
      </p:sp>
    </p:spTree>
    <p:extLst>
      <p:ext uri="{BB962C8B-B14F-4D97-AF65-F5344CB8AC3E}">
        <p14:creationId xmlns:p14="http://schemas.microsoft.com/office/powerpoint/2010/main" val="4051695270"/>
      </p:ext>
    </p:extLst>
  </p:cSld>
  <p:clrMapOvr>
    <a:masterClrMapping/>
  </p:clrMapOvr>
  <p:transition spd="slow">
    <p:fade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B0C8C-0878-2B70-CCB1-7DDEDDC2B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354097E-ABBD-886B-752A-015F80C87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 Christ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Living Hope</a:t>
            </a:r>
          </a:p>
        </p:txBody>
      </p:sp>
    </p:spTree>
    <p:extLst>
      <p:ext uri="{BB962C8B-B14F-4D97-AF65-F5344CB8AC3E}">
        <p14:creationId xmlns:p14="http://schemas.microsoft.com/office/powerpoint/2010/main" val="1053975201"/>
      </p:ext>
    </p:extLst>
  </p:cSld>
  <p:clrMapOvr>
    <a:masterClrMapping/>
  </p:clrMapOvr>
  <p:transition spd="slow">
    <p:fade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F64EE-E002-B45A-B2C8-C5B3FB3FB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5E4BD42-F200-4569-0A68-1B9E67F5F5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Oh God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are my Living Hope</a:t>
            </a:r>
          </a:p>
        </p:txBody>
      </p:sp>
    </p:spTree>
    <p:extLst>
      <p:ext uri="{BB962C8B-B14F-4D97-AF65-F5344CB8AC3E}">
        <p14:creationId xmlns:p14="http://schemas.microsoft.com/office/powerpoint/2010/main" val="3618164741"/>
      </p:ext>
    </p:extLst>
  </p:cSld>
  <p:clrMapOvr>
    <a:masterClrMapping/>
  </p:clrMapOvr>
  <p:transition spd="slow">
    <p:fade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C7074-0CD3-6B13-6A27-BE396DFC0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16A505C-07C8-3F39-63BE-8C146A507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74303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0B15886F-39E9-F94C-93F3-394E3C54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8" y="4716399"/>
            <a:ext cx="9144000" cy="1654968"/>
          </a:xfrm>
        </p:spPr>
        <p:txBody>
          <a:bodyPr/>
          <a:lstStyle/>
          <a:p>
            <a:r>
              <a:rPr lang="es-US" sz="5400" b="1" dirty="0" err="1">
                <a:solidFill>
                  <a:schemeClr val="bg1"/>
                </a:solidFill>
              </a:rPr>
              <a:t>Psalm</a:t>
            </a:r>
            <a:r>
              <a:rPr lang="es-US" sz="5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30432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C47AA-79BE-D99E-C375-40AEAA1DD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76AB836-1628-C1E3-638F-3DE754D150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359701"/>
      </p:ext>
    </p:extLst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88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 Avenge Us!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21383832"/>
      </p:ext>
    </p:extLst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Would you worship a God that did not deal justly with evil in the world? 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85803324"/>
      </p:ext>
    </p:extLst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God is who He has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revealed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Himself to be in Scripture and not what people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imagine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Him to be! 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55698452"/>
      </p:ext>
    </p:extLst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put on righteousness as a breastplate, and a helmet of salvation on His head; he put on garments of vengeance for clothing, and wrapped Himself in zeal as a cloak. 												                     																Isa. 59:17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7267900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51309-FA3B-A9D8-754B-79395CF71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1635A-1C9F-8BD4-DE62-C62D7494D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are here</a:t>
            </a:r>
          </a:p>
          <a:p>
            <a:pPr marL="0" indent="0" algn="ctr">
              <a:buNone/>
            </a:pPr>
            <a:r>
              <a:rPr lang="en-US" sz="6250" dirty="0"/>
              <a:t>Mending every heart</a:t>
            </a:r>
          </a:p>
          <a:p>
            <a:pPr marL="0" indent="0" algn="ctr">
              <a:buNone/>
            </a:pPr>
            <a:r>
              <a:rPr lang="en-US" sz="6250" dirty="0"/>
              <a:t>I worship You</a:t>
            </a:r>
          </a:p>
          <a:p>
            <a:pPr marL="0" indent="0" algn="ctr">
              <a:buNone/>
            </a:pPr>
            <a:r>
              <a:rPr lang="en-US" sz="6250" dirty="0"/>
              <a:t>I worship You</a:t>
            </a:r>
          </a:p>
        </p:txBody>
      </p:sp>
    </p:spTree>
    <p:extLst>
      <p:ext uri="{BB962C8B-B14F-4D97-AF65-F5344CB8AC3E}">
        <p14:creationId xmlns:p14="http://schemas.microsoft.com/office/powerpoint/2010/main" val="86696693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According to their deeds, so will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repay wrath to His adversaries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repayment to His enemies; to the coastlands He will render repayment.												                     		Isa. 59:18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27618411"/>
      </p:ext>
    </p:extLst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“For behold, the day is coming, burning like an oven, when all the arrogant and all evildoers will be stubble… 									                       															Mal. 4:1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08804039"/>
      </p:ext>
    </p:extLst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day that is coming shall set them ablaze, says the Lord of hosts, so that it will leave them neither root nor branch.												                       Mal. 4:1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52761815"/>
      </p:ext>
    </p:extLst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But for you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 fear My name, the sun of righteousness shall rise with healing in its wings. You shall go out leaping like calves from the stall.												             Mal. 4:2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648769509"/>
      </p:ext>
    </p:extLst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since indeed God considers it just to repay with affliction those who afflict you, 												                       2 Thess. 1:6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07285407"/>
      </p:ext>
    </p:extLst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to grant relief to you who are afflicted as well as to us,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when the Lord Jesus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is revealed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from heaven with His mighty angels												               2 Thess. 1:7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09903111"/>
      </p:ext>
    </p:extLst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flaming fire, inflicting vengeance on those who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do not know God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on those who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do not obey the gospel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our Lord Jesus.  												               2 Thess. 1:8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52645999"/>
      </p:ext>
    </p:extLst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They will suffer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punishment of eternal destruction,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away from the presence of the Lord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from the glory of His might.  												               2 Thess. 1:9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40260472"/>
      </p:ext>
    </p:extLst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Say to them, As I live, declares the Lord God,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have no pleasure in the death of the wicked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						               		          								Ezek. 33:11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85291910"/>
      </p:ext>
    </p:extLst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but that the wicked turn from his way and live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; turn back, turn back from your evil ways , for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will you die, O house of Israel? 												                 Ezek. 33:11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3605840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A4C06-894E-D0AB-CBD0-708941721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8378C-79C9-C057-9396-822FA6459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Way maker miracle worker </a:t>
            </a:r>
          </a:p>
          <a:p>
            <a:pPr marL="0" indent="0" algn="ctr">
              <a:buNone/>
            </a:pPr>
            <a:r>
              <a:rPr lang="en-US" sz="6250" dirty="0"/>
              <a:t>Promise keeper</a:t>
            </a:r>
          </a:p>
          <a:p>
            <a:pPr marL="0" indent="0" algn="ctr">
              <a:buNone/>
            </a:pPr>
            <a:r>
              <a:rPr lang="en-US" sz="6250" dirty="0"/>
              <a:t>Light in the darkness</a:t>
            </a:r>
          </a:p>
          <a:p>
            <a:pPr marL="0" indent="0" algn="ctr">
              <a:buNone/>
            </a:pPr>
            <a:r>
              <a:rPr lang="en-US" sz="6250" dirty="0"/>
              <a:t>My God that is who You are</a:t>
            </a:r>
          </a:p>
        </p:txBody>
      </p:sp>
    </p:spTree>
    <p:extLst>
      <p:ext uri="{BB962C8B-B14F-4D97-AF65-F5344CB8AC3E}">
        <p14:creationId xmlns:p14="http://schemas.microsoft.com/office/powerpoint/2010/main" val="318090933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Revelation 10:8-10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2706955"/>
      </p:ext>
    </p:extLst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When He opened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fifth seal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						                     Rev. 6:9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91173803"/>
      </p:ext>
    </p:extLst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coming of the lawless one is by the activity of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Satan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will all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power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false signs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wonders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						                     														                2 Thess. 2:9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77270215"/>
      </p:ext>
    </p:extLst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then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many will fall away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betray one another and hate one another. And many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false pro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phets will arise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lead many astray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                     Matt. 24:10-11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49080681"/>
      </p:ext>
    </p:extLst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because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lawlessness will be increased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love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of many will grow cold.						                     														 Matt. 24:12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03350477"/>
      </p:ext>
    </p:extLst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When He opened the fifth seal, I saw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under the altar the souls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those who had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been slain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Word of God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for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witness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they had borne.													                     Rev. 6:9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53276741"/>
      </p:ext>
    </p:extLst>
  </p:cSld>
  <p:clrMapOvr>
    <a:masterClrMapping/>
  </p:clrMapOvr>
  <p:transition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cried out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with a loud voice, “O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Sovereign Lord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holy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true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,... 													            																            Rev. 6:10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59596333"/>
      </p:ext>
    </p:extLst>
  </p:cSld>
  <p:clrMapOvr>
    <a:masterClrMapping/>
  </p:clrMapOvr>
  <p:transition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how long before You will judge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avenge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our blood on those who dwell on the earth? 													            																            Rev. 6:10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63323859"/>
      </p:ext>
    </p:extLst>
  </p:cSld>
  <p:clrMapOvr>
    <a:masterClrMapping/>
  </p:clrMapOvr>
  <p:transition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Then they were each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given a white robe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told to rest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 little longer, 													            																            Rev. 6:11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56386765"/>
      </p:ext>
    </p:extLst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until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the number of their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fellow servants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their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brothers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should be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complete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who were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be killed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as they themselves had been.													            																            Rev. 6:11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9321983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BF7D8-EC2F-E173-5411-3F3E41CDB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0C394-7E09-6C4C-D4A0-A87F9B783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Way maker miracle worker </a:t>
            </a:r>
          </a:p>
          <a:p>
            <a:pPr marL="0" indent="0" algn="ctr">
              <a:buNone/>
            </a:pPr>
            <a:r>
              <a:rPr lang="en-US" sz="6250" dirty="0"/>
              <a:t>Promise keeper</a:t>
            </a:r>
          </a:p>
          <a:p>
            <a:pPr marL="0" indent="0" algn="ctr">
              <a:buNone/>
            </a:pPr>
            <a:r>
              <a:rPr lang="en-US" sz="6250" dirty="0"/>
              <a:t>Light in the darkness</a:t>
            </a:r>
          </a:p>
          <a:p>
            <a:pPr marL="0" indent="0" algn="ctr">
              <a:buNone/>
            </a:pPr>
            <a:r>
              <a:rPr lang="en-US" sz="6250" dirty="0"/>
              <a:t>My God that is who You are</a:t>
            </a:r>
          </a:p>
        </p:txBody>
      </p:sp>
    </p:spTree>
    <p:extLst>
      <p:ext uri="{BB962C8B-B14F-4D97-AF65-F5344CB8AC3E}">
        <p14:creationId xmlns:p14="http://schemas.microsoft.com/office/powerpoint/2010/main" val="2286228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Would you rather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hide from God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fear, or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run to Him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faith? 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02689814"/>
      </p:ext>
    </p:extLst>
  </p:cSld>
  <p:clrMapOvr>
    <a:masterClrMapping/>
  </p:clrMapOvr>
  <p:transition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0BE73ED0-9985-7D37-65B2-5A3A19E503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6104"/>
            <a:ext cx="12192000" cy="6545792"/>
          </a:xfrm>
        </p:spPr>
        <p:txBody>
          <a:bodyPr/>
          <a:lstStyle/>
          <a:p>
            <a:endParaRPr lang="en-US" altLang="es-US" sz="75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71D38-8681-5EF7-55C2-FAEC5AFC5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19107D28-927F-F2A1-DE6F-EB35F287CD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6104"/>
            <a:ext cx="12192000" cy="6545792"/>
          </a:xfrm>
        </p:spPr>
        <p:txBody>
          <a:bodyPr/>
          <a:lstStyle/>
          <a:p>
            <a:r>
              <a:rPr lang="en-US" altLang="es-US" sz="7500" b="1" dirty="0">
                <a:solidFill>
                  <a:schemeClr val="bg1"/>
                </a:solidFill>
                <a:latin typeface="Calibri" panose="020F0502020204030204" pitchFamily="34" charset="0"/>
              </a:rPr>
              <a:t>Call Upon The Lord</a:t>
            </a:r>
          </a:p>
        </p:txBody>
      </p:sp>
    </p:spTree>
    <p:extLst>
      <p:ext uri="{BB962C8B-B14F-4D97-AF65-F5344CB8AC3E}">
        <p14:creationId xmlns:p14="http://schemas.microsoft.com/office/powerpoint/2010/main" val="4039893962"/>
      </p:ext>
    </p:extLst>
  </p:cSld>
  <p:clrMapOvr>
    <a:masterClrMapping/>
  </p:clrMapOvr>
  <p:transition spd="slow">
    <p:fade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0B852-A6F8-952E-3846-1EE559A06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6D68EA2-C556-F6FD-1BE4-EDBA403E4B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We need no other hiding place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Our hope is safe within Your name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This we know, this we know</a:t>
            </a:r>
          </a:p>
        </p:txBody>
      </p:sp>
    </p:spTree>
    <p:extLst>
      <p:ext uri="{BB962C8B-B14F-4D97-AF65-F5344CB8AC3E}">
        <p14:creationId xmlns:p14="http://schemas.microsoft.com/office/powerpoint/2010/main" val="128326510"/>
      </p:ext>
    </p:extLst>
  </p:cSld>
  <p:clrMapOvr>
    <a:masterClrMapping/>
  </p:clrMapOvr>
  <p:transition spd="slow">
    <p:fade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9FD9B-D1DB-AB27-7A82-BAD565ACD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54198AF-9DD1-3AB2-F8FF-0AAFD02D44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promised never to forsake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What You began You will sustain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This we know, This we know</a:t>
            </a:r>
          </a:p>
        </p:txBody>
      </p:sp>
    </p:spTree>
    <p:extLst>
      <p:ext uri="{BB962C8B-B14F-4D97-AF65-F5344CB8AC3E}">
        <p14:creationId xmlns:p14="http://schemas.microsoft.com/office/powerpoint/2010/main" val="2021029351"/>
      </p:ext>
    </p:extLst>
  </p:cSld>
  <p:clrMapOvr>
    <a:masterClrMapping/>
  </p:clrMapOvr>
  <p:transition spd="slow">
    <p:fade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0636F-B40C-5BC6-039C-542C09976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91A4995-AFF8-6EEB-18A5-5190829893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will call upon the Lord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He alone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Is strong enough to save</a:t>
            </a:r>
          </a:p>
        </p:txBody>
      </p:sp>
    </p:spTree>
    <p:extLst>
      <p:ext uri="{BB962C8B-B14F-4D97-AF65-F5344CB8AC3E}">
        <p14:creationId xmlns:p14="http://schemas.microsoft.com/office/powerpoint/2010/main" val="122858407"/>
      </p:ext>
    </p:extLst>
  </p:cSld>
  <p:clrMapOvr>
    <a:masterClrMapping/>
  </p:clrMapOvr>
  <p:transition spd="slow">
    <p:fade/>
  </p:transition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0A520-65B4-47AC-BA2A-38C1D74F2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D4E839A-BE52-D893-AB6A-8495C8AB2B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Rise, your shackles are no more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Jesus Christ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Has broken every chain</a:t>
            </a:r>
          </a:p>
        </p:txBody>
      </p:sp>
    </p:spTree>
    <p:extLst>
      <p:ext uri="{BB962C8B-B14F-4D97-AF65-F5344CB8AC3E}">
        <p14:creationId xmlns:p14="http://schemas.microsoft.com/office/powerpoint/2010/main" val="465928957"/>
      </p:ext>
    </p:extLst>
  </p:cSld>
  <p:clrMapOvr>
    <a:masterClrMapping/>
  </p:clrMapOvr>
  <p:transition spd="slow">
    <p:fade/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E4476-5F83-6050-1A13-3EBA6D0ED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885FBDF-C60B-3F3B-585E-EF0E87C8C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All of the heavens and the earth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Announce the fullness of Your worth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This we know, this we know</a:t>
            </a:r>
          </a:p>
        </p:txBody>
      </p:sp>
    </p:spTree>
    <p:extLst>
      <p:ext uri="{BB962C8B-B14F-4D97-AF65-F5344CB8AC3E}">
        <p14:creationId xmlns:p14="http://schemas.microsoft.com/office/powerpoint/2010/main" val="2348465653"/>
      </p:ext>
    </p:extLst>
  </p:cSld>
  <p:clrMapOvr>
    <a:masterClrMapping/>
  </p:clrMapOvr>
  <p:transition spd="slow">
    <p:fade/>
  </p:transition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B4D8F-EB26-F2F6-BCFB-A1D30792B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431C0CB-D9A9-9306-CC28-E0C6BE3390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every enemy will flee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As we declare Your victory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This we know, this we know</a:t>
            </a:r>
          </a:p>
        </p:txBody>
      </p:sp>
    </p:spTree>
    <p:extLst>
      <p:ext uri="{BB962C8B-B14F-4D97-AF65-F5344CB8AC3E}">
        <p14:creationId xmlns:p14="http://schemas.microsoft.com/office/powerpoint/2010/main" val="3840027192"/>
      </p:ext>
    </p:extLst>
  </p:cSld>
  <p:clrMapOvr>
    <a:masterClrMapping/>
  </p:clrMapOvr>
  <p:transition spd="slow">
    <p:fade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4885B-FC8C-4EB5-15F9-089C3F058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0F7E9AC-6CA7-83C4-881B-E5F7BD22E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will call upon the Lord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He alone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Is strong enough to save</a:t>
            </a:r>
          </a:p>
        </p:txBody>
      </p:sp>
    </p:spTree>
    <p:extLst>
      <p:ext uri="{BB962C8B-B14F-4D97-AF65-F5344CB8AC3E}">
        <p14:creationId xmlns:p14="http://schemas.microsoft.com/office/powerpoint/2010/main" val="132030437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065F4-CAA2-46E0-6E88-0256BE95E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A9E96-F410-C764-9441-79077517C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Way maker miracle worker </a:t>
            </a:r>
          </a:p>
          <a:p>
            <a:pPr marL="0" indent="0" algn="ctr">
              <a:buNone/>
            </a:pPr>
            <a:r>
              <a:rPr lang="en-US" sz="6250" dirty="0"/>
              <a:t>Promise keeper</a:t>
            </a:r>
          </a:p>
          <a:p>
            <a:pPr marL="0" indent="0" algn="ctr">
              <a:buNone/>
            </a:pPr>
            <a:r>
              <a:rPr lang="en-US" sz="6250" dirty="0"/>
              <a:t>Light in the darkness</a:t>
            </a:r>
          </a:p>
          <a:p>
            <a:pPr marL="0" indent="0" algn="ctr">
              <a:buNone/>
            </a:pPr>
            <a:r>
              <a:rPr lang="en-US" sz="6250" dirty="0"/>
              <a:t>My God that is who You are</a:t>
            </a:r>
          </a:p>
        </p:txBody>
      </p:sp>
    </p:spTree>
    <p:extLst>
      <p:ext uri="{BB962C8B-B14F-4D97-AF65-F5344CB8AC3E}">
        <p14:creationId xmlns:p14="http://schemas.microsoft.com/office/powerpoint/2010/main" val="1152169056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347AD-112C-0641-872F-61751D16A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154BC84-077A-D9FC-1B86-96668DB2BE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Rise, your shackles are no more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Jesus Christ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Has broken every chain</a:t>
            </a:r>
          </a:p>
        </p:txBody>
      </p:sp>
    </p:spTree>
    <p:extLst>
      <p:ext uri="{BB962C8B-B14F-4D97-AF65-F5344CB8AC3E}">
        <p14:creationId xmlns:p14="http://schemas.microsoft.com/office/powerpoint/2010/main" val="2384975474"/>
      </p:ext>
    </p:extLst>
  </p:cSld>
  <p:clrMapOvr>
    <a:masterClrMapping/>
  </p:clrMapOvr>
  <p:transition spd="slow">
    <p:fade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73D50-6586-4690-2005-43268CC24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53A2B42-10D1-9F66-16D3-2167EACCE1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will call upon the Lord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He alone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Is strong enough to save</a:t>
            </a:r>
          </a:p>
        </p:txBody>
      </p:sp>
    </p:spTree>
    <p:extLst>
      <p:ext uri="{BB962C8B-B14F-4D97-AF65-F5344CB8AC3E}">
        <p14:creationId xmlns:p14="http://schemas.microsoft.com/office/powerpoint/2010/main" val="114419236"/>
      </p:ext>
    </p:extLst>
  </p:cSld>
  <p:clrMapOvr>
    <a:masterClrMapping/>
  </p:clrMapOvr>
  <p:transition spd="slow">
    <p:fade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790F6-581C-643C-266C-A9418BC09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1E89711-4B8B-2EBC-4077-040315E69D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Rise, your shackles are no more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Jesus Christ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Has broken every chain</a:t>
            </a:r>
          </a:p>
        </p:txBody>
      </p:sp>
    </p:spTree>
    <p:extLst>
      <p:ext uri="{BB962C8B-B14F-4D97-AF65-F5344CB8AC3E}">
        <p14:creationId xmlns:p14="http://schemas.microsoft.com/office/powerpoint/2010/main" val="2322520506"/>
      </p:ext>
    </p:extLst>
  </p:cSld>
  <p:clrMapOvr>
    <a:masterClrMapping/>
  </p:clrMapOvr>
  <p:transition spd="slow">
    <p:fade/>
  </p:transition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290C6-8E33-F65B-9631-F905BCB0B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72B891B-AF07-B89E-139E-9D2FB89D0A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Jesus's name will break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Every stronghold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Freedom is ours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When we call His name</a:t>
            </a:r>
          </a:p>
        </p:txBody>
      </p:sp>
    </p:spTree>
    <p:extLst>
      <p:ext uri="{BB962C8B-B14F-4D97-AF65-F5344CB8AC3E}">
        <p14:creationId xmlns:p14="http://schemas.microsoft.com/office/powerpoint/2010/main" val="3695288225"/>
      </p:ext>
    </p:extLst>
  </p:cSld>
  <p:clrMapOvr>
    <a:masterClrMapping/>
  </p:clrMapOvr>
  <p:transition spd="slow">
    <p:fade/>
  </p:transition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1B2D5-4CE2-115D-CE3A-FC08DDB46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C36DE3F-A0D8-12C5-9832-27A269D79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Jesus's name above every other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All hail the power of Jesus's name</a:t>
            </a:r>
          </a:p>
        </p:txBody>
      </p:sp>
    </p:spTree>
    <p:extLst>
      <p:ext uri="{BB962C8B-B14F-4D97-AF65-F5344CB8AC3E}">
        <p14:creationId xmlns:p14="http://schemas.microsoft.com/office/powerpoint/2010/main" val="2668682672"/>
      </p:ext>
    </p:extLst>
  </p:cSld>
  <p:clrMapOvr>
    <a:masterClrMapping/>
  </p:clrMapOvr>
  <p:transition spd="slow">
    <p:fade/>
  </p:transition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8E0BA-FA71-B568-00B0-FED5A06EF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C756B7E-9057-ACBA-6A22-8D0A768AF0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Jesus's name will break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Every stronghold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Freedom is ours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when we call His name</a:t>
            </a:r>
          </a:p>
        </p:txBody>
      </p:sp>
    </p:spTree>
    <p:extLst>
      <p:ext uri="{BB962C8B-B14F-4D97-AF65-F5344CB8AC3E}">
        <p14:creationId xmlns:p14="http://schemas.microsoft.com/office/powerpoint/2010/main" val="484998867"/>
      </p:ext>
    </p:extLst>
  </p:cSld>
  <p:clrMapOvr>
    <a:masterClrMapping/>
  </p:clrMapOvr>
  <p:transition spd="slow">
    <p:fade/>
  </p:transition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F910B-735C-85A5-F298-E32599BA1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4397FFE-ED75-9450-97FE-721923636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Jesus's name above every other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All hail the power of Jesus's name</a:t>
            </a:r>
          </a:p>
        </p:txBody>
      </p:sp>
    </p:spTree>
    <p:extLst>
      <p:ext uri="{BB962C8B-B14F-4D97-AF65-F5344CB8AC3E}">
        <p14:creationId xmlns:p14="http://schemas.microsoft.com/office/powerpoint/2010/main" val="3609097174"/>
      </p:ext>
    </p:extLst>
  </p:cSld>
  <p:clrMapOvr>
    <a:masterClrMapping/>
  </p:clrMapOvr>
  <p:transition spd="slow">
    <p:fade/>
  </p:transition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7CC03-3FCE-CC3E-855B-151E55EB3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95A216D-BE9A-73D2-A9A4-7E0468F12E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All hail the power of Jesus's name</a:t>
            </a:r>
          </a:p>
        </p:txBody>
      </p:sp>
    </p:spTree>
    <p:extLst>
      <p:ext uri="{BB962C8B-B14F-4D97-AF65-F5344CB8AC3E}">
        <p14:creationId xmlns:p14="http://schemas.microsoft.com/office/powerpoint/2010/main" val="4135619270"/>
      </p:ext>
    </p:extLst>
  </p:cSld>
  <p:clrMapOvr>
    <a:masterClrMapping/>
  </p:clrMapOvr>
  <p:transition spd="slow">
    <p:fade/>
  </p:transition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380B5-5FE9-0E07-03AE-F5BD849EF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34D1627-E8C4-A280-A850-CEF0EB459B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will call upon the Lord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He alone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Is strong enough to save</a:t>
            </a:r>
          </a:p>
        </p:txBody>
      </p:sp>
    </p:spTree>
    <p:extLst>
      <p:ext uri="{BB962C8B-B14F-4D97-AF65-F5344CB8AC3E}">
        <p14:creationId xmlns:p14="http://schemas.microsoft.com/office/powerpoint/2010/main" val="2580204186"/>
      </p:ext>
    </p:extLst>
  </p:cSld>
  <p:clrMapOvr>
    <a:masterClrMapping/>
  </p:clrMapOvr>
  <p:transition spd="slow">
    <p:fade/>
  </p:transition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49100-FD25-951D-E90C-60811608B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EBB0FE7-3980-FA56-C3C5-46E1D7E10F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Rise, your shackles are no more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Jesus Christ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Has broken every chain</a:t>
            </a:r>
          </a:p>
        </p:txBody>
      </p:sp>
    </p:spTree>
    <p:extLst>
      <p:ext uri="{BB962C8B-B14F-4D97-AF65-F5344CB8AC3E}">
        <p14:creationId xmlns:p14="http://schemas.microsoft.com/office/powerpoint/2010/main" val="3742114711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BD1B0-38BA-C25F-E126-1F4559A3C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CAA13-B8CC-6489-DDEF-4A5F7D17F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Way maker miracle worker </a:t>
            </a:r>
          </a:p>
          <a:p>
            <a:pPr marL="0" indent="0" algn="ctr">
              <a:buNone/>
            </a:pPr>
            <a:r>
              <a:rPr lang="en-US" sz="6250" dirty="0"/>
              <a:t>Promise keeper</a:t>
            </a:r>
          </a:p>
          <a:p>
            <a:pPr marL="0" indent="0" algn="ctr">
              <a:buNone/>
            </a:pPr>
            <a:r>
              <a:rPr lang="en-US" sz="6250" dirty="0"/>
              <a:t>Light in the darkness</a:t>
            </a:r>
          </a:p>
          <a:p>
            <a:pPr marL="0" indent="0" algn="ctr">
              <a:buNone/>
            </a:pPr>
            <a:r>
              <a:rPr lang="en-US" sz="6250" dirty="0"/>
              <a:t>My God that is who You are</a:t>
            </a:r>
          </a:p>
        </p:txBody>
      </p:sp>
    </p:spTree>
    <p:extLst>
      <p:ext uri="{BB962C8B-B14F-4D97-AF65-F5344CB8AC3E}">
        <p14:creationId xmlns:p14="http://schemas.microsoft.com/office/powerpoint/2010/main" val="381465704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CD20D-7BBC-37C5-F5C1-9D3EAE321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D8114E8-D57F-39A2-C01D-2E8A63F7D8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will call upon the Lord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He alone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Is strong enough to save</a:t>
            </a:r>
          </a:p>
        </p:txBody>
      </p:sp>
    </p:spTree>
    <p:extLst>
      <p:ext uri="{BB962C8B-B14F-4D97-AF65-F5344CB8AC3E}">
        <p14:creationId xmlns:p14="http://schemas.microsoft.com/office/powerpoint/2010/main" val="3083063949"/>
      </p:ext>
    </p:extLst>
  </p:cSld>
  <p:clrMapOvr>
    <a:masterClrMapping/>
  </p:clrMapOvr>
  <p:transition spd="slow">
    <p:fade/>
  </p:transition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40009-C479-60E2-5106-5FDEC1958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E241FEF-50CC-F38D-D4D7-B11C622531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Rise, your shackles are no more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Jesus Christ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Has broken every chain</a:t>
            </a:r>
          </a:p>
        </p:txBody>
      </p:sp>
    </p:spTree>
    <p:extLst>
      <p:ext uri="{BB962C8B-B14F-4D97-AF65-F5344CB8AC3E}">
        <p14:creationId xmlns:p14="http://schemas.microsoft.com/office/powerpoint/2010/main" val="1889042265"/>
      </p:ext>
    </p:extLst>
  </p:cSld>
  <p:clrMapOvr>
    <a:masterClrMapping/>
  </p:clrMapOvr>
  <p:transition spd="slow">
    <p:fade/>
  </p:transition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4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/>
              <a:t>That is who You are</a:t>
            </a:r>
          </a:p>
          <a:p>
            <a:pPr marL="0" indent="0" algn="ctr" latinLnBrk="1">
              <a:buNone/>
            </a:pPr>
            <a:r>
              <a:rPr lang="en-US" sz="6250" dirty="0"/>
              <a:t>That is who You are</a:t>
            </a:r>
            <a:endParaRPr lang="en-US" sz="625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776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4F20A-E995-0031-F172-2095DC4E2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0C880-DC23-A995-0401-E9B6DC82A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/>
              <a:t>That is who You are</a:t>
            </a:r>
          </a:p>
          <a:p>
            <a:pPr marL="0" indent="0" algn="ctr" latinLnBrk="1">
              <a:buNone/>
            </a:pPr>
            <a:r>
              <a:rPr lang="en-US" sz="6250" dirty="0"/>
              <a:t>That is who You are</a:t>
            </a:r>
            <a:endParaRPr lang="en-US" sz="625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37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46EA9-0605-3099-6038-BF552158A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88BEE-A1DD-1532-2C8B-CD7189479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/>
              <a:t>That is who You are</a:t>
            </a:r>
          </a:p>
          <a:p>
            <a:pPr marL="0" indent="0" algn="ctr" latinLnBrk="1">
              <a:buNone/>
            </a:pPr>
            <a:r>
              <a:rPr lang="en-US" sz="6250" dirty="0"/>
              <a:t>That is who You are</a:t>
            </a:r>
            <a:endParaRPr lang="en-US" sz="625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794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s-SV" sz="9000" b="1" dirty="0" err="1">
                <a:latin typeface="Calibri" panose="020F0502020204030204" pitchFamily="34" charset="0"/>
                <a:cs typeface="Calibri" panose="020F0502020204030204" pitchFamily="34" charset="0"/>
              </a:rPr>
              <a:t>Way</a:t>
            </a:r>
            <a:r>
              <a:rPr lang="es-SV" sz="9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SV" sz="9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Maker</a:t>
            </a:r>
            <a:endParaRPr lang="en-US" sz="9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77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DBDDD-5C4A-BE7A-10AC-B277BA740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6EE6D-D35C-06E5-EA65-31FFE0A7F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/>
              <a:t>That is who You are</a:t>
            </a:r>
          </a:p>
          <a:p>
            <a:pPr marL="0" indent="0" algn="ctr" latinLnBrk="1">
              <a:buNone/>
            </a:pPr>
            <a:r>
              <a:rPr lang="en-US" sz="6250" dirty="0"/>
              <a:t>That is who You are</a:t>
            </a:r>
            <a:endParaRPr lang="en-US" sz="625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918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40E92-65AF-4BA1-21A5-9927D5E7A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97DB5-0EDC-739D-E3D8-DD0616631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Way maker miracle worker </a:t>
            </a:r>
          </a:p>
          <a:p>
            <a:pPr marL="0" indent="0" algn="ctr">
              <a:buNone/>
            </a:pPr>
            <a:r>
              <a:rPr lang="en-US" sz="6250" dirty="0"/>
              <a:t>Promise keeper</a:t>
            </a:r>
          </a:p>
          <a:p>
            <a:pPr marL="0" indent="0" algn="ctr">
              <a:buNone/>
            </a:pPr>
            <a:r>
              <a:rPr lang="en-US" sz="6250" dirty="0"/>
              <a:t>Light in the darkness</a:t>
            </a:r>
          </a:p>
          <a:p>
            <a:pPr marL="0" indent="0" algn="ctr">
              <a:buNone/>
            </a:pPr>
            <a:r>
              <a:rPr lang="en-US" sz="6250" dirty="0"/>
              <a:t>My God that is who You are</a:t>
            </a:r>
          </a:p>
        </p:txBody>
      </p:sp>
    </p:spTree>
    <p:extLst>
      <p:ext uri="{BB962C8B-B14F-4D97-AF65-F5344CB8AC3E}">
        <p14:creationId xmlns:p14="http://schemas.microsoft.com/office/powerpoint/2010/main" val="2840643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BD639-8B18-8B16-3D1F-0E91EBB87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1E2E3-F4CF-342E-2600-5DF48DD38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Way maker miracle worker </a:t>
            </a:r>
          </a:p>
          <a:p>
            <a:pPr marL="0" indent="0" algn="ctr">
              <a:buNone/>
            </a:pPr>
            <a:r>
              <a:rPr lang="en-US" sz="6250" dirty="0"/>
              <a:t>Promise keeper</a:t>
            </a:r>
          </a:p>
          <a:p>
            <a:pPr marL="0" indent="0" algn="ctr">
              <a:buNone/>
            </a:pPr>
            <a:r>
              <a:rPr lang="en-US" sz="6250" dirty="0"/>
              <a:t>Light in the darkness</a:t>
            </a:r>
          </a:p>
          <a:p>
            <a:pPr marL="0" indent="0" algn="ctr">
              <a:buNone/>
            </a:pPr>
            <a:r>
              <a:rPr lang="en-US" sz="6250" dirty="0"/>
              <a:t>My God that is who You are</a:t>
            </a:r>
          </a:p>
        </p:txBody>
      </p:sp>
    </p:spTree>
    <p:extLst>
      <p:ext uri="{BB962C8B-B14F-4D97-AF65-F5344CB8AC3E}">
        <p14:creationId xmlns:p14="http://schemas.microsoft.com/office/powerpoint/2010/main" val="180552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1C79B-7D0C-63C5-7E86-39AF2AC13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CAC43-412C-1DF1-8AAA-F0C623C8D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/>
              <a:t>Even when I don't see it </a:t>
            </a:r>
          </a:p>
          <a:p>
            <a:pPr marL="0" indent="0" algn="ctr" latinLnBrk="1">
              <a:buNone/>
            </a:pPr>
            <a:r>
              <a:rPr lang="en-US" sz="6250" dirty="0"/>
              <a:t>You're working</a:t>
            </a:r>
          </a:p>
          <a:p>
            <a:pPr marL="0" indent="0" algn="ctr" latinLnBrk="1">
              <a:buNone/>
            </a:pPr>
            <a:r>
              <a:rPr lang="en-US" sz="6250" dirty="0"/>
              <a:t>Even when I don't feel it </a:t>
            </a:r>
          </a:p>
          <a:p>
            <a:pPr marL="0" indent="0" algn="ctr" latinLnBrk="1">
              <a:buNone/>
            </a:pPr>
            <a:r>
              <a:rPr lang="en-US" sz="6250" dirty="0"/>
              <a:t>You're working</a:t>
            </a:r>
          </a:p>
        </p:txBody>
      </p:sp>
    </p:spTree>
    <p:extLst>
      <p:ext uri="{BB962C8B-B14F-4D97-AF65-F5344CB8AC3E}">
        <p14:creationId xmlns:p14="http://schemas.microsoft.com/office/powerpoint/2010/main" val="3445641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6E93A-8FA1-C71E-64C3-4AD3C47E7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B84F7-3EF7-F6C4-1338-E7CD022A0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/>
              <a:t>You never stop </a:t>
            </a:r>
          </a:p>
          <a:p>
            <a:pPr marL="0" indent="0" algn="ctr" latinLnBrk="1">
              <a:buNone/>
            </a:pPr>
            <a:r>
              <a:rPr lang="en-US" sz="6250" dirty="0"/>
              <a:t>You never stop working</a:t>
            </a:r>
          </a:p>
          <a:p>
            <a:pPr marL="0" indent="0" algn="ctr" latinLnBrk="1">
              <a:buNone/>
            </a:pPr>
            <a:r>
              <a:rPr lang="en-US" sz="6250" dirty="0"/>
              <a:t>You never stop</a:t>
            </a:r>
          </a:p>
          <a:p>
            <a:pPr marL="0" indent="0" algn="ctr" latinLnBrk="1">
              <a:buNone/>
            </a:pPr>
            <a:r>
              <a:rPr lang="en-US" sz="6250" dirty="0"/>
              <a:t>You never stop working</a:t>
            </a:r>
            <a:endParaRPr lang="en-US" sz="625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112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16FCF-A851-8E6F-276F-26C821D82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698C4-2EEA-E8B0-D71B-A38070929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/>
              <a:t>Even when I don't see it </a:t>
            </a:r>
          </a:p>
          <a:p>
            <a:pPr marL="0" indent="0" algn="ctr" latinLnBrk="1">
              <a:buNone/>
            </a:pPr>
            <a:r>
              <a:rPr lang="en-US" sz="6250" dirty="0"/>
              <a:t>You're working</a:t>
            </a:r>
          </a:p>
          <a:p>
            <a:pPr marL="0" indent="0" algn="ctr" latinLnBrk="1">
              <a:buNone/>
            </a:pPr>
            <a:r>
              <a:rPr lang="en-US" sz="6250" dirty="0"/>
              <a:t>Even when I don't feel it </a:t>
            </a:r>
          </a:p>
          <a:p>
            <a:pPr marL="0" indent="0" algn="ctr" latinLnBrk="1">
              <a:buNone/>
            </a:pPr>
            <a:r>
              <a:rPr lang="en-US" sz="6250" dirty="0"/>
              <a:t>You're working</a:t>
            </a:r>
          </a:p>
        </p:txBody>
      </p:sp>
    </p:spTree>
    <p:extLst>
      <p:ext uri="{BB962C8B-B14F-4D97-AF65-F5344CB8AC3E}">
        <p14:creationId xmlns:p14="http://schemas.microsoft.com/office/powerpoint/2010/main" val="3918721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6F150-8472-18D8-6299-993A138AF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D956D-2E1A-236F-56C3-D4EB994C7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/>
              <a:t>You never stop </a:t>
            </a:r>
          </a:p>
          <a:p>
            <a:pPr marL="0" indent="0" algn="ctr" latinLnBrk="1">
              <a:buNone/>
            </a:pPr>
            <a:r>
              <a:rPr lang="en-US" sz="6250" dirty="0"/>
              <a:t>You never stop working</a:t>
            </a:r>
          </a:p>
          <a:p>
            <a:pPr marL="0" indent="0" algn="ctr" latinLnBrk="1">
              <a:buNone/>
            </a:pPr>
            <a:r>
              <a:rPr lang="en-US" sz="6250" dirty="0"/>
              <a:t>You never stop</a:t>
            </a:r>
          </a:p>
          <a:p>
            <a:pPr marL="0" indent="0" algn="ctr" latinLnBrk="1">
              <a:buNone/>
            </a:pPr>
            <a:r>
              <a:rPr lang="en-US" sz="6250" dirty="0"/>
              <a:t>You never stop working</a:t>
            </a:r>
            <a:endParaRPr lang="en-US" sz="625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569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7727C-3C27-794F-1D1D-AEE96D030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0785B-38F3-A617-1CCB-1DEDB456D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/>
              <a:t>Even when I don't see it </a:t>
            </a:r>
          </a:p>
          <a:p>
            <a:pPr marL="0" indent="0" algn="ctr" latinLnBrk="1">
              <a:buNone/>
            </a:pPr>
            <a:r>
              <a:rPr lang="en-US" sz="6250" dirty="0"/>
              <a:t>You're working</a:t>
            </a:r>
          </a:p>
          <a:p>
            <a:pPr marL="0" indent="0" algn="ctr" latinLnBrk="1">
              <a:buNone/>
            </a:pPr>
            <a:r>
              <a:rPr lang="en-US" sz="6250" dirty="0"/>
              <a:t>Even when I don't feel it </a:t>
            </a:r>
          </a:p>
          <a:p>
            <a:pPr marL="0" indent="0" algn="ctr" latinLnBrk="1">
              <a:buNone/>
            </a:pPr>
            <a:r>
              <a:rPr lang="en-US" sz="6250" dirty="0"/>
              <a:t>You're working</a:t>
            </a:r>
          </a:p>
        </p:txBody>
      </p:sp>
    </p:spTree>
    <p:extLst>
      <p:ext uri="{BB962C8B-B14F-4D97-AF65-F5344CB8AC3E}">
        <p14:creationId xmlns:p14="http://schemas.microsoft.com/office/powerpoint/2010/main" val="2462839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4169C-C41F-E0D8-14EF-CBFC4E09D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49C14-7E3A-4A64-892E-FF79EE25F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/>
              <a:t>You never stop </a:t>
            </a:r>
          </a:p>
          <a:p>
            <a:pPr marL="0" indent="0" algn="ctr" latinLnBrk="1">
              <a:buNone/>
            </a:pPr>
            <a:r>
              <a:rPr lang="en-US" sz="6250" dirty="0"/>
              <a:t>You never stop working</a:t>
            </a:r>
          </a:p>
          <a:p>
            <a:pPr marL="0" indent="0" algn="ctr" latinLnBrk="1">
              <a:buNone/>
            </a:pPr>
            <a:r>
              <a:rPr lang="en-US" sz="6250" dirty="0"/>
              <a:t>You never stop</a:t>
            </a:r>
          </a:p>
          <a:p>
            <a:pPr marL="0" indent="0" algn="ctr" latinLnBrk="1">
              <a:buNone/>
            </a:pPr>
            <a:r>
              <a:rPr lang="en-US" sz="6250" dirty="0"/>
              <a:t>You never stop working</a:t>
            </a:r>
            <a:endParaRPr lang="en-US" sz="625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535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7FA1E-75F3-5669-B7B3-C8BFBFF0B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FF462-A0C8-75F7-D2D2-BF83681A9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/>
              <a:t>Even when I don't see it </a:t>
            </a:r>
          </a:p>
          <a:p>
            <a:pPr marL="0" indent="0" algn="ctr" latinLnBrk="1">
              <a:buNone/>
            </a:pPr>
            <a:r>
              <a:rPr lang="en-US" sz="6250" dirty="0"/>
              <a:t>You're working</a:t>
            </a:r>
          </a:p>
          <a:p>
            <a:pPr marL="0" indent="0" algn="ctr" latinLnBrk="1">
              <a:buNone/>
            </a:pPr>
            <a:r>
              <a:rPr lang="en-US" sz="6250" dirty="0"/>
              <a:t>Even when I don't feel it </a:t>
            </a:r>
          </a:p>
          <a:p>
            <a:pPr marL="0" indent="0" algn="ctr" latinLnBrk="1">
              <a:buNone/>
            </a:pPr>
            <a:r>
              <a:rPr lang="en-US" sz="6250" dirty="0"/>
              <a:t>You're working</a:t>
            </a:r>
          </a:p>
        </p:txBody>
      </p:sp>
    </p:spTree>
    <p:extLst>
      <p:ext uri="{BB962C8B-B14F-4D97-AF65-F5344CB8AC3E}">
        <p14:creationId xmlns:p14="http://schemas.microsoft.com/office/powerpoint/2010/main" val="1399546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en-US" sz="6250" dirty="0"/>
          </a:p>
          <a:p>
            <a:pPr marL="0" indent="0" algn="ctr">
              <a:buNone/>
            </a:pPr>
            <a:r>
              <a:rPr lang="en-US" sz="6250" dirty="0"/>
              <a:t>You are here</a:t>
            </a:r>
          </a:p>
          <a:p>
            <a:pPr marL="0" indent="0" algn="ctr">
              <a:buNone/>
            </a:pPr>
            <a:r>
              <a:rPr lang="en-US" sz="6250" dirty="0"/>
              <a:t>Moving in our midst</a:t>
            </a:r>
          </a:p>
          <a:p>
            <a:pPr marL="0" indent="0" algn="ctr">
              <a:buNone/>
            </a:pPr>
            <a:r>
              <a:rPr lang="en-US" sz="6250" dirty="0"/>
              <a:t>I worship You</a:t>
            </a:r>
          </a:p>
          <a:p>
            <a:pPr marL="0" indent="0" algn="ctr">
              <a:buNone/>
            </a:pPr>
            <a:r>
              <a:rPr lang="en-US" sz="6250" dirty="0"/>
              <a:t>I worship You</a:t>
            </a:r>
          </a:p>
          <a:p>
            <a:pPr marL="0" indent="0" algn="ctr">
              <a:buNone/>
            </a:pPr>
            <a:endParaRPr lang="en-US" sz="6250" dirty="0"/>
          </a:p>
        </p:txBody>
      </p:sp>
    </p:spTree>
    <p:extLst>
      <p:ext uri="{BB962C8B-B14F-4D97-AF65-F5344CB8AC3E}">
        <p14:creationId xmlns:p14="http://schemas.microsoft.com/office/powerpoint/2010/main" val="4142828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07E22-FD69-6B1B-5708-E92AC048D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93440-12D0-E521-9023-4B051F87E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/>
              <a:t>You never stop </a:t>
            </a:r>
          </a:p>
          <a:p>
            <a:pPr marL="0" indent="0" algn="ctr" latinLnBrk="1">
              <a:buNone/>
            </a:pPr>
            <a:r>
              <a:rPr lang="en-US" sz="6250" dirty="0"/>
              <a:t>You never stop working</a:t>
            </a:r>
          </a:p>
          <a:p>
            <a:pPr marL="0" indent="0" algn="ctr" latinLnBrk="1">
              <a:buNone/>
            </a:pPr>
            <a:r>
              <a:rPr lang="en-US" sz="6250" dirty="0"/>
              <a:t>You never stop</a:t>
            </a:r>
          </a:p>
          <a:p>
            <a:pPr marL="0" indent="0" algn="ctr" latinLnBrk="1">
              <a:buNone/>
            </a:pPr>
            <a:r>
              <a:rPr lang="en-US" sz="6250" dirty="0"/>
              <a:t>You never stop working</a:t>
            </a:r>
            <a:endParaRPr lang="en-US" sz="625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86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61234-F660-992C-EA56-06175E499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DBE79-9DDC-CB3E-6D39-EEEDBD4DC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Way maker miracle worker </a:t>
            </a:r>
          </a:p>
          <a:p>
            <a:pPr marL="0" indent="0" algn="ctr">
              <a:buNone/>
            </a:pPr>
            <a:r>
              <a:rPr lang="en-US" sz="6250" dirty="0"/>
              <a:t>Promise keeper</a:t>
            </a:r>
          </a:p>
          <a:p>
            <a:pPr marL="0" indent="0" algn="ctr">
              <a:buNone/>
            </a:pPr>
            <a:r>
              <a:rPr lang="en-US" sz="6250" dirty="0"/>
              <a:t>Light in the darkness</a:t>
            </a:r>
          </a:p>
          <a:p>
            <a:pPr marL="0" indent="0" algn="ctr">
              <a:buNone/>
            </a:pPr>
            <a:r>
              <a:rPr lang="en-US" sz="6250" dirty="0"/>
              <a:t>My God that is who You are</a:t>
            </a:r>
          </a:p>
        </p:txBody>
      </p:sp>
    </p:spTree>
    <p:extLst>
      <p:ext uri="{BB962C8B-B14F-4D97-AF65-F5344CB8AC3E}">
        <p14:creationId xmlns:p14="http://schemas.microsoft.com/office/powerpoint/2010/main" val="1535399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35914-E4C3-8CD9-0BAA-3B94D987F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6E5B8-BD6A-293A-FD00-38B5C894A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Way maker miracle worker </a:t>
            </a:r>
          </a:p>
          <a:p>
            <a:pPr marL="0" indent="0" algn="ctr">
              <a:buNone/>
            </a:pPr>
            <a:r>
              <a:rPr lang="en-US" sz="6250" dirty="0"/>
              <a:t>Promise keeper</a:t>
            </a:r>
          </a:p>
          <a:p>
            <a:pPr marL="0" indent="0" algn="ctr">
              <a:buNone/>
            </a:pPr>
            <a:r>
              <a:rPr lang="en-US" sz="6250" dirty="0"/>
              <a:t>Light in the darkness</a:t>
            </a:r>
          </a:p>
          <a:p>
            <a:pPr marL="0" indent="0" algn="ctr">
              <a:buNone/>
            </a:pPr>
            <a:r>
              <a:rPr lang="en-US" sz="6250" dirty="0"/>
              <a:t>My God that is who You are</a:t>
            </a:r>
          </a:p>
        </p:txBody>
      </p:sp>
    </p:spTree>
    <p:extLst>
      <p:ext uri="{BB962C8B-B14F-4D97-AF65-F5344CB8AC3E}">
        <p14:creationId xmlns:p14="http://schemas.microsoft.com/office/powerpoint/2010/main" val="2537439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000F0-5EFB-BA9C-DF7A-17E6D9D03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4F1F3-F60E-DA22-81B3-6129AFCC7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/>
              <a:t>That is who You are</a:t>
            </a:r>
          </a:p>
          <a:p>
            <a:pPr marL="0" indent="0" algn="ctr" latinLnBrk="1">
              <a:buNone/>
            </a:pPr>
            <a:r>
              <a:rPr lang="en-US" sz="6250" dirty="0"/>
              <a:t>That is who You are</a:t>
            </a:r>
            <a:endParaRPr lang="en-US" sz="625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235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B8B81-7430-A4A4-3E1D-F9BD3E319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9B33F-C70B-F45D-E875-3CF81B1AE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/>
              <a:t>That is who You are</a:t>
            </a:r>
          </a:p>
          <a:p>
            <a:pPr marL="0" indent="0" algn="ctr" latinLnBrk="1">
              <a:buNone/>
            </a:pPr>
            <a:r>
              <a:rPr lang="en-US" sz="6250" dirty="0"/>
              <a:t>That is who You are</a:t>
            </a:r>
            <a:endParaRPr lang="en-US" sz="625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5540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D2667-5870-E12D-DAC3-E0368C99C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72FD8-9C41-EAAD-5143-048BE3338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/>
              <a:t>That is who You are</a:t>
            </a:r>
          </a:p>
          <a:p>
            <a:pPr marL="0" indent="0" algn="ctr" latinLnBrk="1">
              <a:buNone/>
            </a:pPr>
            <a:r>
              <a:rPr lang="en-US" sz="6250" dirty="0"/>
              <a:t>That is who You are</a:t>
            </a:r>
            <a:endParaRPr lang="en-US" sz="625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396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71807-90D6-4C03-EFBA-3F06C8D4C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1D964-3202-B959-F45D-A52F23694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/>
              <a:t>That is who You are</a:t>
            </a:r>
          </a:p>
          <a:p>
            <a:pPr marL="0" indent="0" algn="ctr" latinLnBrk="1">
              <a:buNone/>
            </a:pPr>
            <a:r>
              <a:rPr lang="en-US" sz="6250" dirty="0"/>
              <a:t>That is who You are</a:t>
            </a:r>
            <a:endParaRPr lang="en-US" sz="625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0165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98AD8-4CF0-CF52-1B6E-55E461309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77687-7C8C-9159-F210-E01771BAC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Way maker miracle worker </a:t>
            </a:r>
          </a:p>
          <a:p>
            <a:pPr marL="0" indent="0" algn="ctr">
              <a:buNone/>
            </a:pPr>
            <a:r>
              <a:rPr lang="en-US" sz="6250" dirty="0"/>
              <a:t>Promise keeper</a:t>
            </a:r>
          </a:p>
          <a:p>
            <a:pPr marL="0" indent="0" algn="ctr">
              <a:buNone/>
            </a:pPr>
            <a:r>
              <a:rPr lang="en-US" sz="6250" dirty="0"/>
              <a:t>Light in the darkness</a:t>
            </a:r>
          </a:p>
          <a:p>
            <a:pPr marL="0" indent="0" algn="ctr">
              <a:buNone/>
            </a:pPr>
            <a:r>
              <a:rPr lang="en-US" sz="6250" dirty="0"/>
              <a:t>My God that is who You are</a:t>
            </a:r>
          </a:p>
        </p:txBody>
      </p:sp>
    </p:spTree>
    <p:extLst>
      <p:ext uri="{BB962C8B-B14F-4D97-AF65-F5344CB8AC3E}">
        <p14:creationId xmlns:p14="http://schemas.microsoft.com/office/powerpoint/2010/main" val="11029259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AB6A9-829C-C5F4-04DE-A083AB21D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BB360-1F4F-F92C-F30B-021F012C5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Way maker miracle worker </a:t>
            </a:r>
          </a:p>
          <a:p>
            <a:pPr marL="0" indent="0" algn="ctr">
              <a:buNone/>
            </a:pPr>
            <a:r>
              <a:rPr lang="en-US" sz="6250" dirty="0"/>
              <a:t>Promise keeper</a:t>
            </a:r>
          </a:p>
          <a:p>
            <a:pPr marL="0" indent="0" algn="ctr">
              <a:buNone/>
            </a:pPr>
            <a:r>
              <a:rPr lang="en-US" sz="6250" dirty="0"/>
              <a:t>Light in the darkness</a:t>
            </a:r>
          </a:p>
          <a:p>
            <a:pPr marL="0" indent="0" algn="ctr">
              <a:buNone/>
            </a:pPr>
            <a:r>
              <a:rPr lang="en-US" sz="6250" dirty="0"/>
              <a:t>My God that is who You are</a:t>
            </a:r>
          </a:p>
        </p:txBody>
      </p:sp>
    </p:spTree>
    <p:extLst>
      <p:ext uri="{BB962C8B-B14F-4D97-AF65-F5344CB8AC3E}">
        <p14:creationId xmlns:p14="http://schemas.microsoft.com/office/powerpoint/2010/main" val="17779154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E5739-A794-CD46-2328-C2AC2F632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DD61B-5B6B-E0CD-1D41-3EDCE8E8A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endParaRPr lang="en-US" sz="625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88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5A061-9DA4-1CEA-2D0D-631F90DF3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F6C7C-A4C1-577C-BE21-0AB8A8968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are here, </a:t>
            </a:r>
          </a:p>
          <a:p>
            <a:pPr marL="0" indent="0" algn="ctr">
              <a:buNone/>
            </a:pPr>
            <a:r>
              <a:rPr lang="en-US" sz="6250" dirty="0"/>
              <a:t>Working in this place</a:t>
            </a:r>
          </a:p>
          <a:p>
            <a:pPr marL="0" indent="0" algn="ctr">
              <a:buNone/>
            </a:pPr>
            <a:r>
              <a:rPr lang="en-US" sz="6250" dirty="0"/>
              <a:t>I worship You</a:t>
            </a:r>
          </a:p>
          <a:p>
            <a:pPr marL="0" indent="0" algn="ctr">
              <a:buNone/>
            </a:pPr>
            <a:r>
              <a:rPr lang="en-US" sz="6250" dirty="0"/>
              <a:t>I worship You</a:t>
            </a:r>
          </a:p>
        </p:txBody>
      </p:sp>
    </p:spTree>
    <p:extLst>
      <p:ext uri="{BB962C8B-B14F-4D97-AF65-F5344CB8AC3E}">
        <p14:creationId xmlns:p14="http://schemas.microsoft.com/office/powerpoint/2010/main" val="4128412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5F45A-6718-BD3A-6B04-80CCB9E76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4C4BF-E5E2-84F1-EB65-89CDC65D8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/>
              <a:t>That is who You are</a:t>
            </a:r>
          </a:p>
          <a:p>
            <a:pPr marL="0" indent="0" algn="ctr" latinLnBrk="1">
              <a:buNone/>
            </a:pPr>
            <a:r>
              <a:rPr lang="en-US" sz="6250" dirty="0"/>
              <a:t>That is who You are</a:t>
            </a:r>
            <a:endParaRPr lang="en-US" sz="625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5875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864AD-C291-5E26-6FE4-26C48E663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E9676-C373-4EAF-64A6-4C3613108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/>
              <a:t>That is who You are</a:t>
            </a:r>
          </a:p>
          <a:p>
            <a:pPr marL="0" indent="0" algn="ctr" latinLnBrk="1">
              <a:buNone/>
            </a:pPr>
            <a:r>
              <a:rPr lang="en-US" sz="6250" dirty="0"/>
              <a:t>That is who You are</a:t>
            </a:r>
            <a:endParaRPr lang="en-US" sz="625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8869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C952E-C567-5F82-6E4B-BC487F82A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CEC24-720E-0A2B-D236-397F5D0E7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/>
              <a:t>That is who You are</a:t>
            </a:r>
          </a:p>
          <a:p>
            <a:pPr marL="0" indent="0" algn="ctr" latinLnBrk="1">
              <a:buNone/>
            </a:pPr>
            <a:r>
              <a:rPr lang="en-US" sz="6250" dirty="0"/>
              <a:t>That is who You are</a:t>
            </a:r>
            <a:endParaRPr lang="en-US" sz="625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8419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C426C-AF19-CAC2-9504-D15C079BB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B7179-2929-5C71-C631-11C3449CA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/>
              <a:t>That is who You are</a:t>
            </a:r>
          </a:p>
          <a:p>
            <a:pPr marL="0" indent="0" algn="ctr" latinLnBrk="1">
              <a:buNone/>
            </a:pPr>
            <a:r>
              <a:rPr lang="en-US" sz="6250" dirty="0"/>
              <a:t>That is who You are</a:t>
            </a:r>
            <a:endParaRPr lang="en-US" sz="625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1211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5320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34802-5F83-BD47-2B82-58A5499A7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E6177-1483-CFBA-70C7-80DC46536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s-SV" sz="9000" b="1" dirty="0">
                <a:latin typeface="Calibri" panose="020F0502020204030204" pitchFamily="34" charset="0"/>
                <a:cs typeface="Calibri" panose="020F0502020204030204" pitchFamily="34" charset="0"/>
              </a:rPr>
              <a:t>O Come </a:t>
            </a:r>
            <a:r>
              <a:rPr lang="es-SV" sz="9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s-SV" sz="9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SV" sz="9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SV" sz="9000" b="1" dirty="0">
                <a:latin typeface="Calibri" panose="020F0502020204030204" pitchFamily="34" charset="0"/>
                <a:cs typeface="Calibri" panose="020F0502020204030204" pitchFamily="34" charset="0"/>
              </a:rPr>
              <a:t> Altar</a:t>
            </a:r>
            <a:endParaRPr lang="en-US" sz="9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8940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defTabSz="10636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625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Are you hurting and broken within?</a:t>
            </a:r>
            <a:br>
              <a:rPr lang="en-US" sz="625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625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Overwhelmed by </a:t>
            </a:r>
          </a:p>
          <a:p>
            <a:pPr marL="0" indent="0" algn="ctr" defTabSz="10636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625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weight of your sin?</a:t>
            </a:r>
            <a:br>
              <a:rPr lang="en-US" sz="625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625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Jesus is calling</a:t>
            </a:r>
            <a:endParaRPr lang="es-SV" sz="625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9898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defTabSz="10636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60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Have you come to the end of yourself</a:t>
            </a:r>
            <a:br>
              <a:rPr lang="en-US" sz="60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60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 you thirst for a drink from the well?</a:t>
            </a:r>
            <a:br>
              <a:rPr lang="en-US" sz="60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s-SV" sz="6000" dirty="0" err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Jesus</a:t>
            </a:r>
            <a:r>
              <a:rPr lang="es-SV" sz="60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SV" sz="6000" dirty="0" err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es-SV" sz="60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SV" sz="6000" dirty="0" err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calling</a:t>
            </a:r>
            <a:endParaRPr lang="es-SV" sz="60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6768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6250" dirty="0"/>
              <a:t>O come to the altar</a:t>
            </a:r>
            <a:br>
              <a:rPr lang="en-US" sz="6250" dirty="0"/>
            </a:br>
            <a:r>
              <a:rPr lang="en-US" sz="6250" dirty="0"/>
              <a:t>The Father's arms are open wide</a:t>
            </a:r>
            <a:br>
              <a:rPr lang="en-US" sz="6250" dirty="0"/>
            </a:br>
            <a:r>
              <a:rPr lang="en-US" sz="6250" dirty="0"/>
              <a:t>Forgiveness was bought with</a:t>
            </a:r>
            <a:br>
              <a:rPr lang="en-US" sz="6250" dirty="0"/>
            </a:br>
            <a:r>
              <a:rPr lang="en-US" sz="6250" dirty="0"/>
              <a:t>The precious blood of Jesus Christ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42068382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Leave behind your regrets </a:t>
            </a:r>
          </a:p>
          <a:p>
            <a:pPr marL="0" indent="0" algn="ctr">
              <a:buNone/>
            </a:pPr>
            <a:r>
              <a:rPr lang="en-US" sz="6000" dirty="0"/>
              <a:t>And mistakes</a:t>
            </a:r>
            <a:br>
              <a:rPr lang="en-US" sz="6000" dirty="0"/>
            </a:br>
            <a:r>
              <a:rPr lang="en-US" sz="6000" dirty="0"/>
              <a:t>Come today there’s no reason to wait</a:t>
            </a:r>
            <a:br>
              <a:rPr lang="en-US" sz="6000" dirty="0"/>
            </a:br>
            <a:r>
              <a:rPr lang="en-US" sz="6000" dirty="0"/>
              <a:t>Jesus is calling</a:t>
            </a:r>
            <a:endParaRPr lang="es-SV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69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8C82F-988A-EC2B-66F6-95BA28B30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201CF-1877-DF19-6506-3C7190E67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en-US" sz="6250" dirty="0"/>
          </a:p>
          <a:p>
            <a:pPr marL="0" indent="0" algn="ctr">
              <a:buNone/>
            </a:pPr>
            <a:r>
              <a:rPr lang="en-US" sz="6250" dirty="0"/>
              <a:t>You are here</a:t>
            </a:r>
          </a:p>
          <a:p>
            <a:pPr marL="0" indent="0" algn="ctr">
              <a:buNone/>
            </a:pPr>
            <a:r>
              <a:rPr lang="en-US" sz="6250" dirty="0"/>
              <a:t>Moving in our midst</a:t>
            </a:r>
          </a:p>
          <a:p>
            <a:pPr marL="0" indent="0" algn="ctr">
              <a:buNone/>
            </a:pPr>
            <a:r>
              <a:rPr lang="en-US" sz="6250" dirty="0"/>
              <a:t>I worship You</a:t>
            </a:r>
          </a:p>
          <a:p>
            <a:pPr marL="0" indent="0" algn="ctr">
              <a:buNone/>
            </a:pPr>
            <a:r>
              <a:rPr lang="en-US" sz="6250" dirty="0"/>
              <a:t>I worship You</a:t>
            </a:r>
          </a:p>
          <a:p>
            <a:pPr marL="0" indent="0" algn="ctr">
              <a:buNone/>
            </a:pPr>
            <a:endParaRPr lang="en-US" sz="6250" dirty="0"/>
          </a:p>
        </p:txBody>
      </p:sp>
    </p:spTree>
    <p:extLst>
      <p:ext uri="{BB962C8B-B14F-4D97-AF65-F5344CB8AC3E}">
        <p14:creationId xmlns:p14="http://schemas.microsoft.com/office/powerpoint/2010/main" val="27836048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Bring your sorrows </a:t>
            </a:r>
          </a:p>
          <a:p>
            <a:pPr marL="0" indent="0" algn="ctr">
              <a:buNone/>
            </a:pPr>
            <a:r>
              <a:rPr lang="en-US" sz="6250" dirty="0"/>
              <a:t>And trade them for joy</a:t>
            </a:r>
            <a:br>
              <a:rPr lang="en-US" sz="6250" dirty="0"/>
            </a:br>
            <a:r>
              <a:rPr lang="en-US" sz="6250" dirty="0"/>
              <a:t>From the ashes a new life is born</a:t>
            </a:r>
            <a:br>
              <a:rPr lang="en-US" sz="6250" dirty="0"/>
            </a:br>
            <a:r>
              <a:rPr lang="en-US" sz="6250" dirty="0"/>
              <a:t>Jesus is calling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22825885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6050" dirty="0"/>
              <a:t>O come to the altar</a:t>
            </a:r>
            <a:br>
              <a:rPr lang="en-US" sz="6050" dirty="0"/>
            </a:br>
            <a:r>
              <a:rPr lang="en-US" sz="6050" dirty="0"/>
              <a:t>The Father's arms are open wide</a:t>
            </a:r>
            <a:br>
              <a:rPr lang="en-US" sz="6050" dirty="0"/>
            </a:br>
            <a:r>
              <a:rPr lang="en-US" sz="6050" dirty="0"/>
              <a:t>Forgiveness was bought with</a:t>
            </a:r>
            <a:br>
              <a:rPr lang="en-US" sz="6050" dirty="0"/>
            </a:br>
            <a:r>
              <a:rPr lang="en-US" sz="6050" dirty="0"/>
              <a:t>The precious blood of Jesus Christ</a:t>
            </a:r>
            <a:endParaRPr lang="es-SV" sz="6050" dirty="0"/>
          </a:p>
        </p:txBody>
      </p:sp>
    </p:spTree>
    <p:extLst>
      <p:ext uri="{BB962C8B-B14F-4D97-AF65-F5344CB8AC3E}">
        <p14:creationId xmlns:p14="http://schemas.microsoft.com/office/powerpoint/2010/main" val="11180028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6250" dirty="0"/>
              <a:t>O come to the altar</a:t>
            </a:r>
            <a:br>
              <a:rPr lang="en-US" sz="6250" dirty="0"/>
            </a:br>
            <a:r>
              <a:rPr lang="en-US" sz="6250" dirty="0"/>
              <a:t>The Father's arms are open wide</a:t>
            </a:r>
            <a:br>
              <a:rPr lang="en-US" sz="6250" dirty="0"/>
            </a:br>
            <a:r>
              <a:rPr lang="en-US" sz="6250" dirty="0"/>
              <a:t>Forgiveness was bought with</a:t>
            </a:r>
            <a:br>
              <a:rPr lang="en-US" sz="6250" dirty="0"/>
            </a:br>
            <a:r>
              <a:rPr lang="en-US" sz="6250" dirty="0"/>
              <a:t>The precious blood of Jesus Christ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38881669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528230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50" dirty="0"/>
              <a:t>Oh what a savior</a:t>
            </a:r>
            <a:br>
              <a:rPr lang="en-US" sz="6050" dirty="0"/>
            </a:br>
            <a:r>
              <a:rPr lang="en-US" sz="6050" dirty="0"/>
              <a:t>Isn't He wonderful?</a:t>
            </a:r>
            <a:br>
              <a:rPr lang="en-US" sz="6050" dirty="0"/>
            </a:br>
            <a:r>
              <a:rPr lang="en-US" sz="6050" dirty="0"/>
              <a:t>Sing hallelujah, Christ is risen</a:t>
            </a:r>
            <a:endParaRPr lang="es-SV" sz="6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6231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Bow down before Him</a:t>
            </a:r>
            <a:br>
              <a:rPr lang="en-US" sz="6250" dirty="0"/>
            </a:br>
            <a:r>
              <a:rPr lang="en-US" sz="6250" dirty="0"/>
              <a:t>For He is Lord of all</a:t>
            </a:r>
            <a:br>
              <a:rPr lang="en-US" sz="6250" dirty="0"/>
            </a:br>
            <a:r>
              <a:rPr lang="en-US" sz="6250" dirty="0"/>
              <a:t>Sing Hallelujah, Christ is risen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21710911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Oh what a savior</a:t>
            </a:r>
            <a:br>
              <a:rPr lang="en-US" sz="6250" dirty="0"/>
            </a:br>
            <a:r>
              <a:rPr lang="en-US" sz="6250" dirty="0"/>
              <a:t>Isn't He wonderful?</a:t>
            </a:r>
            <a:br>
              <a:rPr lang="en-US" sz="6250" dirty="0"/>
            </a:br>
            <a:r>
              <a:rPr lang="en-US" sz="6250" dirty="0"/>
              <a:t>Sing hallelujah, Christ is risen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741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Bow down before Him</a:t>
            </a:r>
            <a:br>
              <a:rPr lang="en-US" sz="6250" dirty="0"/>
            </a:br>
            <a:r>
              <a:rPr lang="en-US" sz="6250" dirty="0"/>
              <a:t>For He is Lord of all</a:t>
            </a:r>
            <a:br>
              <a:rPr lang="en-US" sz="6250" dirty="0"/>
            </a:br>
            <a:r>
              <a:rPr lang="en-US" sz="6250" dirty="0"/>
              <a:t>Sing Hallelujah, Christ is risen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2533984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6250" dirty="0"/>
              <a:t>O come to the altar</a:t>
            </a:r>
            <a:br>
              <a:rPr lang="en-US" sz="6250" dirty="0"/>
            </a:br>
            <a:r>
              <a:rPr lang="en-US" sz="6250" dirty="0"/>
              <a:t>The Father's arms are open wide</a:t>
            </a:r>
            <a:br>
              <a:rPr lang="en-US" sz="6250" dirty="0"/>
            </a:br>
            <a:r>
              <a:rPr lang="en-US" sz="6250" dirty="0"/>
              <a:t>Forgiveness was bought with</a:t>
            </a:r>
            <a:br>
              <a:rPr lang="en-US" sz="6250" dirty="0"/>
            </a:br>
            <a:r>
              <a:rPr lang="en-US" sz="6250" dirty="0"/>
              <a:t>The precious blood of Jesus Christ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4575317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9FADC-88D2-9C83-B834-5319B302D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151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54FBB-45B7-2D20-A63A-F6A8C2935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83776-32BA-B6B1-1F7B-2D7A7AECC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are here, </a:t>
            </a:r>
          </a:p>
          <a:p>
            <a:pPr marL="0" indent="0" algn="ctr">
              <a:buNone/>
            </a:pPr>
            <a:r>
              <a:rPr lang="en-US" sz="6250" dirty="0"/>
              <a:t>Working in this place</a:t>
            </a:r>
          </a:p>
          <a:p>
            <a:pPr marL="0" indent="0" algn="ctr">
              <a:buNone/>
            </a:pPr>
            <a:r>
              <a:rPr lang="en-US" sz="6250" dirty="0"/>
              <a:t>I worship You</a:t>
            </a:r>
          </a:p>
          <a:p>
            <a:pPr marL="0" indent="0" algn="ctr">
              <a:buNone/>
            </a:pPr>
            <a:r>
              <a:rPr lang="en-US" sz="6250" dirty="0"/>
              <a:t>I worship You</a:t>
            </a:r>
          </a:p>
        </p:txBody>
      </p:sp>
    </p:spTree>
    <p:extLst>
      <p:ext uri="{BB962C8B-B14F-4D97-AF65-F5344CB8AC3E}">
        <p14:creationId xmlns:p14="http://schemas.microsoft.com/office/powerpoint/2010/main" val="38008548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54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26060-94DD-9046-9BFA-3B70C097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79676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349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4780"/>
            <a:ext cx="12192000" cy="6843220"/>
          </a:xfrm>
        </p:spPr>
        <p:txBody>
          <a:bodyPr anchor="ctr">
            <a:normAutofit/>
          </a:bodyPr>
          <a:lstStyle/>
          <a:p>
            <a:r>
              <a:rPr lang="en-US" sz="9000" b="1" dirty="0">
                <a:solidFill>
                  <a:schemeClr val="bg1"/>
                </a:solidFill>
              </a:rPr>
              <a:t>Build My Life</a:t>
            </a:r>
            <a:endParaRPr lang="es-SV" sz="9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218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Worthy of every song 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We could ever sing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Worthy of all the praise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We could ever bring</a:t>
            </a:r>
            <a:endParaRPr lang="es-SV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740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Worthy of every breath 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We could ever breathe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We live for You</a:t>
            </a:r>
            <a:endParaRPr lang="es-SV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09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Jesus, the name above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Every other name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Jesus, the only one 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Who could ever save</a:t>
            </a:r>
            <a:endParaRPr lang="es-SV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1169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Worthy of every breath 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We could ever breathe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We live for You</a:t>
            </a:r>
            <a:endParaRPr lang="es-SV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1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Holy, there is no one like You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There is none beside You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Open up my eyes in wonder</a:t>
            </a:r>
            <a:endParaRPr lang="es-SV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862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Show me who You are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And fill me with Your heart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And lead me in 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Your love to those around me</a:t>
            </a:r>
            <a:endParaRPr lang="es-SV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702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C9D2B-30F4-386D-6810-C447E7824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83A71-B878-3D2F-3F1C-C1308643C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Way maker miracle worker </a:t>
            </a:r>
          </a:p>
          <a:p>
            <a:pPr marL="0" indent="0" algn="ctr">
              <a:buNone/>
            </a:pPr>
            <a:r>
              <a:rPr lang="en-US" sz="6250" dirty="0"/>
              <a:t>Promise keeper</a:t>
            </a:r>
          </a:p>
          <a:p>
            <a:pPr marL="0" indent="0" algn="ctr">
              <a:buNone/>
            </a:pPr>
            <a:r>
              <a:rPr lang="en-US" sz="6250" dirty="0"/>
              <a:t>Light in the darkness</a:t>
            </a:r>
          </a:p>
          <a:p>
            <a:pPr marL="0" indent="0" algn="ctr">
              <a:buNone/>
            </a:pPr>
            <a:r>
              <a:rPr lang="en-US" sz="6250" dirty="0"/>
              <a:t>My God that is who You are</a:t>
            </a:r>
          </a:p>
        </p:txBody>
      </p:sp>
    </p:spTree>
    <p:extLst>
      <p:ext uri="{BB962C8B-B14F-4D97-AF65-F5344CB8AC3E}">
        <p14:creationId xmlns:p14="http://schemas.microsoft.com/office/powerpoint/2010/main" val="49397099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Worthy of every song 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We could ever sing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Worthy of all the praise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We could ever bring</a:t>
            </a:r>
            <a:endParaRPr lang="es-SV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0061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Worthy of every breath 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We could ever breathe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We live for You</a:t>
            </a:r>
            <a:endParaRPr lang="es-SV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6094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Jesus, the name above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Every other name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Jesus, the only one 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Who could ever save</a:t>
            </a:r>
            <a:endParaRPr lang="es-SV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1926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Worthy of every breath 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We could ever breathe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We live for You</a:t>
            </a:r>
            <a:endParaRPr lang="es-SV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2428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Holy, there is no one like You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There is none beside You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Open up my eyes in wonder</a:t>
            </a:r>
            <a:endParaRPr lang="es-SV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234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Show me who You are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And fill me with Your heart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And lead me in 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Your love to those around me</a:t>
            </a:r>
            <a:endParaRPr lang="es-SV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2519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Holy, there is no one like You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There is none beside You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Open up my eyes in wonder</a:t>
            </a:r>
            <a:endParaRPr lang="es-SV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948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Show me who You are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And fill me with Your heart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And lead me in 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Your love to those around me</a:t>
            </a:r>
            <a:endParaRPr lang="es-SV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9979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I will build my life upon Your love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It is a firm foundation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I will put my trust in You alone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And I will not be shaken</a:t>
            </a:r>
            <a:endParaRPr lang="es-SV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196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I will build my life upon Your love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It is a firm foundation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I will put my trust in You alone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And I will not be shaken</a:t>
            </a:r>
            <a:endParaRPr lang="es-SV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05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6A1BD-63B8-12F0-9E20-1AD688190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7788D-0A14-2F65-04D9-784AF2DED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Way maker miracle worker </a:t>
            </a:r>
          </a:p>
          <a:p>
            <a:pPr marL="0" indent="0" algn="ctr">
              <a:buNone/>
            </a:pPr>
            <a:r>
              <a:rPr lang="en-US" sz="6250" dirty="0"/>
              <a:t>Promise keeper</a:t>
            </a:r>
          </a:p>
          <a:p>
            <a:pPr marL="0" indent="0" algn="ctr">
              <a:buNone/>
            </a:pPr>
            <a:r>
              <a:rPr lang="en-US" sz="6250" dirty="0"/>
              <a:t>Light in the darkness</a:t>
            </a:r>
          </a:p>
          <a:p>
            <a:pPr marL="0" indent="0" algn="ctr">
              <a:buNone/>
            </a:pPr>
            <a:r>
              <a:rPr lang="en-US" sz="6250" dirty="0"/>
              <a:t>My God that is who You are</a:t>
            </a:r>
          </a:p>
        </p:txBody>
      </p:sp>
    </p:spTree>
    <p:extLst>
      <p:ext uri="{BB962C8B-B14F-4D97-AF65-F5344CB8AC3E}">
        <p14:creationId xmlns:p14="http://schemas.microsoft.com/office/powerpoint/2010/main" val="5878164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Holy, there is no one like You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There is none beside You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Open up my eyes in wonder</a:t>
            </a:r>
            <a:endParaRPr lang="es-SV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5979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Show me who You are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And fill me with Your heart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And lead me in 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Your love to those around me</a:t>
            </a:r>
            <a:endParaRPr lang="es-SV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3747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I will build my life upon Your love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It is a firm foundation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I will put my trust in You alone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And I will not be shaken</a:t>
            </a:r>
            <a:endParaRPr lang="es-SV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98365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38862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0D5B7-2E6D-3C1D-6BE0-E51A67F78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3E83CEE5-8457-D439-8EF6-80A34264E3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6104"/>
            <a:ext cx="12192000" cy="6545792"/>
          </a:xfrm>
        </p:spPr>
        <p:txBody>
          <a:bodyPr/>
          <a:lstStyle/>
          <a:p>
            <a:r>
              <a:rPr lang="en-US" altLang="es-US" sz="7500" b="1" dirty="0">
                <a:solidFill>
                  <a:schemeClr val="bg1"/>
                </a:solidFill>
                <a:latin typeface="Calibri" panose="020F0502020204030204" pitchFamily="34" charset="0"/>
              </a:rPr>
              <a:t>Living Hope</a:t>
            </a:r>
          </a:p>
        </p:txBody>
      </p:sp>
    </p:spTree>
    <p:extLst>
      <p:ext uri="{BB962C8B-B14F-4D97-AF65-F5344CB8AC3E}">
        <p14:creationId xmlns:p14="http://schemas.microsoft.com/office/powerpoint/2010/main" val="2353163581"/>
      </p:ext>
    </p:extLst>
  </p:cSld>
  <p:clrMapOvr>
    <a:masterClrMapping/>
  </p:clrMapOvr>
  <p:transition spd="slow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C5D5A-FC09-56FE-D2F4-F0B61355C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EAC857B-9100-44A0-967B-5002E01D60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How great the chasm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That lay between us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high the mountain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could not climb</a:t>
            </a:r>
          </a:p>
        </p:txBody>
      </p:sp>
    </p:spTree>
    <p:extLst>
      <p:ext uri="{BB962C8B-B14F-4D97-AF65-F5344CB8AC3E}">
        <p14:creationId xmlns:p14="http://schemas.microsoft.com/office/powerpoint/2010/main" val="1013590130"/>
      </p:ext>
    </p:extLst>
  </p:cSld>
  <p:clrMapOvr>
    <a:masterClrMapping/>
  </p:clrMapOvr>
  <p:transition spd="slow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A1A90-FA92-F3BB-DC55-683A4B840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6644811-7ECC-ADCF-C166-85DA3DE760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In desperation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turned to heaven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spoke your name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Into the night</a:t>
            </a:r>
          </a:p>
        </p:txBody>
      </p:sp>
    </p:spTree>
    <p:extLst>
      <p:ext uri="{BB962C8B-B14F-4D97-AF65-F5344CB8AC3E}">
        <p14:creationId xmlns:p14="http://schemas.microsoft.com/office/powerpoint/2010/main" val="364697167"/>
      </p:ext>
    </p:extLst>
  </p:cSld>
  <p:clrMapOvr>
    <a:masterClrMapping/>
  </p:clrMapOvr>
  <p:transition spd="slow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AF432-509A-6049-5B5C-FE4480059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CF2F705-12B3-DC69-6479-3C3E2E1FE5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through the darkness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Your loving kindness</a:t>
            </a:r>
          </a:p>
        </p:txBody>
      </p:sp>
    </p:spTree>
    <p:extLst>
      <p:ext uri="{BB962C8B-B14F-4D97-AF65-F5344CB8AC3E}">
        <p14:creationId xmlns:p14="http://schemas.microsoft.com/office/powerpoint/2010/main" val="1272965848"/>
      </p:ext>
    </p:extLst>
  </p:cSld>
  <p:clrMapOvr>
    <a:masterClrMapping/>
  </p:clrMapOvr>
  <p:transition spd="slow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F6B4D-35D8-A1CE-92D7-C0A608FAF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FC10801-C931-4686-8435-26D743D2EB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Tore through the shadows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Of my soul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work is ﬁnished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end is written</a:t>
            </a:r>
          </a:p>
        </p:txBody>
      </p:sp>
    </p:spTree>
    <p:extLst>
      <p:ext uri="{BB962C8B-B14F-4D97-AF65-F5344CB8AC3E}">
        <p14:creationId xmlns:p14="http://schemas.microsoft.com/office/powerpoint/2010/main" val="3230105978"/>
      </p:ext>
    </p:extLst>
  </p:cSld>
  <p:clrMapOvr>
    <a:masterClrMapping/>
  </p:clrMapOvr>
  <p:transition spd="slow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FC481-9755-4CFC-1FDE-72DC1B8F5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14C30A8-2B1F-C405-2350-7A365386A5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 Christ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Living Hope</a:t>
            </a:r>
          </a:p>
        </p:txBody>
      </p:sp>
    </p:spTree>
    <p:extLst>
      <p:ext uri="{BB962C8B-B14F-4D97-AF65-F5344CB8AC3E}">
        <p14:creationId xmlns:p14="http://schemas.microsoft.com/office/powerpoint/2010/main" val="12192554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7A23E-EA12-95F7-AD0D-3F0D2D309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AE619-9DAE-7401-D9EE-49A8C4F24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are here, </a:t>
            </a:r>
          </a:p>
          <a:p>
            <a:pPr marL="0" indent="0" algn="ctr">
              <a:buNone/>
            </a:pPr>
            <a:r>
              <a:rPr lang="en-US" sz="6250" dirty="0"/>
              <a:t>Touching every heart</a:t>
            </a:r>
          </a:p>
          <a:p>
            <a:pPr marL="0" indent="0" algn="ctr">
              <a:buNone/>
            </a:pPr>
            <a:r>
              <a:rPr lang="en-US" sz="6250" dirty="0"/>
              <a:t>I worship You</a:t>
            </a:r>
          </a:p>
          <a:p>
            <a:pPr marL="0" indent="0" algn="ctr">
              <a:buNone/>
            </a:pPr>
            <a:r>
              <a:rPr lang="en-US" sz="6250" dirty="0"/>
              <a:t>I worship You</a:t>
            </a:r>
          </a:p>
        </p:txBody>
      </p:sp>
    </p:spTree>
    <p:extLst>
      <p:ext uri="{BB962C8B-B14F-4D97-AF65-F5344CB8AC3E}">
        <p14:creationId xmlns:p14="http://schemas.microsoft.com/office/powerpoint/2010/main" val="122552423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1C584-C084-4570-27C0-543F270DE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8D06DB0-B812-7D25-318D-C6D52DCBD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Who could imagine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So great a mercy?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What heart could fathom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Such boundless grace?</a:t>
            </a:r>
          </a:p>
        </p:txBody>
      </p:sp>
    </p:spTree>
    <p:extLst>
      <p:ext uri="{BB962C8B-B14F-4D97-AF65-F5344CB8AC3E}">
        <p14:creationId xmlns:p14="http://schemas.microsoft.com/office/powerpoint/2010/main" val="2040698776"/>
      </p:ext>
    </p:extLst>
  </p:cSld>
  <p:clrMapOvr>
    <a:masterClrMapping/>
  </p:clrMapOvr>
  <p:transition spd="slow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7D8DA-7C12-5BF0-5E13-69A318F99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7F890F6-0D59-D5C0-C903-90E491D545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God of ages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Stepped down from glory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To wear my sin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bear my shame</a:t>
            </a:r>
          </a:p>
        </p:txBody>
      </p:sp>
    </p:spTree>
    <p:extLst>
      <p:ext uri="{BB962C8B-B14F-4D97-AF65-F5344CB8AC3E}">
        <p14:creationId xmlns:p14="http://schemas.microsoft.com/office/powerpoint/2010/main" val="645485065"/>
      </p:ext>
    </p:extLst>
  </p:cSld>
  <p:clrMapOvr>
    <a:masterClrMapping/>
  </p:clrMapOvr>
  <p:transition spd="slow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81E83-BF81-6AF5-FEEE-719C5AE10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16AD5DF-9707-B8FB-6429-80DC9862A8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cross has spoken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am forgiven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king of kings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Calls me His own</a:t>
            </a:r>
          </a:p>
        </p:txBody>
      </p:sp>
    </p:spTree>
    <p:extLst>
      <p:ext uri="{BB962C8B-B14F-4D97-AF65-F5344CB8AC3E}">
        <p14:creationId xmlns:p14="http://schemas.microsoft.com/office/powerpoint/2010/main" val="2387799320"/>
      </p:ext>
    </p:extLst>
  </p:cSld>
  <p:clrMapOvr>
    <a:masterClrMapping/>
  </p:clrMapOvr>
  <p:transition spd="slow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30068-D225-B710-6D95-0DA33A61D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B74AD23-9BEA-7306-2E04-EA4DA0B9E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Beautiful savior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I'm yours forever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 Christ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Living Hope</a:t>
            </a:r>
          </a:p>
        </p:txBody>
      </p:sp>
    </p:spTree>
    <p:extLst>
      <p:ext uri="{BB962C8B-B14F-4D97-AF65-F5344CB8AC3E}">
        <p14:creationId xmlns:p14="http://schemas.microsoft.com/office/powerpoint/2010/main" val="2339565632"/>
      </p:ext>
    </p:extLst>
  </p:cSld>
  <p:clrMapOvr>
    <a:masterClrMapping/>
  </p:clrMapOvr>
  <p:transition spd="slow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CDE6C-7DA1-C8D1-8193-B350F60EE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16AC3F5-D42B-C639-1796-3DD7E88DE6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Hallelujah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Praise the one who set me free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Hallelujah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Death has lost its grip on me</a:t>
            </a:r>
          </a:p>
        </p:txBody>
      </p:sp>
    </p:spTree>
    <p:extLst>
      <p:ext uri="{BB962C8B-B14F-4D97-AF65-F5344CB8AC3E}">
        <p14:creationId xmlns:p14="http://schemas.microsoft.com/office/powerpoint/2010/main" val="757097320"/>
      </p:ext>
    </p:extLst>
  </p:cSld>
  <p:clrMapOvr>
    <a:masterClrMapping/>
  </p:clrMapOvr>
  <p:transition spd="slow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24F95-B32D-49EA-4D78-602ED2ECE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C56C490-38AF-4F07-DF50-BA8ED08A2B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have broken every chain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There's salvation in your name</a:t>
            </a:r>
          </a:p>
        </p:txBody>
      </p:sp>
    </p:spTree>
    <p:extLst>
      <p:ext uri="{BB962C8B-B14F-4D97-AF65-F5344CB8AC3E}">
        <p14:creationId xmlns:p14="http://schemas.microsoft.com/office/powerpoint/2010/main" val="1533077450"/>
      </p:ext>
    </p:extLst>
  </p:cSld>
  <p:clrMapOvr>
    <a:masterClrMapping/>
  </p:clrMapOvr>
  <p:transition spd="slow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87C74-1459-DC15-18B7-2B3BD1B71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EB776C2-65BB-1A7B-AF34-4DD531FEED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 Christ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Living Hope</a:t>
            </a:r>
          </a:p>
        </p:txBody>
      </p:sp>
    </p:spTree>
    <p:extLst>
      <p:ext uri="{BB962C8B-B14F-4D97-AF65-F5344CB8AC3E}">
        <p14:creationId xmlns:p14="http://schemas.microsoft.com/office/powerpoint/2010/main" val="899914243"/>
      </p:ext>
    </p:extLst>
  </p:cSld>
  <p:clrMapOvr>
    <a:masterClrMapping/>
  </p:clrMapOvr>
  <p:transition spd="slow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A4008-9EF6-C4DB-4AA4-9D41E7163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515F0E4-84D8-26BB-9A59-1C83ED9687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Hallelujah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Praise the one who set me free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Hallelujah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Death has lost its grip on me</a:t>
            </a:r>
          </a:p>
        </p:txBody>
      </p:sp>
    </p:spTree>
    <p:extLst>
      <p:ext uri="{BB962C8B-B14F-4D97-AF65-F5344CB8AC3E}">
        <p14:creationId xmlns:p14="http://schemas.microsoft.com/office/powerpoint/2010/main" val="1137189343"/>
      </p:ext>
    </p:extLst>
  </p:cSld>
  <p:clrMapOvr>
    <a:masterClrMapping/>
  </p:clrMapOvr>
  <p:transition spd="slow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E8757-FF0D-B0F1-B78F-8422D09CD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A82A474-B166-FB02-01E1-40343C3F83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have broken every chain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There's salvation in your name</a:t>
            </a:r>
          </a:p>
        </p:txBody>
      </p:sp>
    </p:spTree>
    <p:extLst>
      <p:ext uri="{BB962C8B-B14F-4D97-AF65-F5344CB8AC3E}">
        <p14:creationId xmlns:p14="http://schemas.microsoft.com/office/powerpoint/2010/main" val="2907471090"/>
      </p:ext>
    </p:extLst>
  </p:cSld>
  <p:clrMapOvr>
    <a:masterClrMapping/>
  </p:clrMapOvr>
  <p:transition spd="slow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17DBF-8565-780F-49D6-EE0BDA090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A025909-9DF2-6D67-81E3-7E5347218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 Christ 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Living Hope</a:t>
            </a:r>
          </a:p>
        </p:txBody>
      </p:sp>
    </p:spTree>
    <p:extLst>
      <p:ext uri="{BB962C8B-B14F-4D97-AF65-F5344CB8AC3E}">
        <p14:creationId xmlns:p14="http://schemas.microsoft.com/office/powerpoint/2010/main" val="850638229"/>
      </p:ext>
    </p:extLst>
  </p:cSld>
  <p:clrMapOvr>
    <a:masterClrMapping/>
  </p:clrMapOvr>
  <p:transition spd="slow">
    <p:fade/>
  </p:transition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7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13457f1-9f99-4bd1-8a1b-8dc4cbad8b34}" enabled="1" method="Standard" siteId="{c1eb5112-7946-4c9d-bc57-40040cfe3a9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18933</TotalTime>
  <Words>3324</Words>
  <Application>Microsoft Office PowerPoint</Application>
  <PresentationFormat>Panorámica</PresentationFormat>
  <Paragraphs>333</Paragraphs>
  <Slides>163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163</vt:i4>
      </vt:variant>
    </vt:vector>
  </HeadingPairs>
  <TitlesOfParts>
    <vt:vector size="175" baseType="lpstr">
      <vt:lpstr>Gill Sans</vt:lpstr>
      <vt:lpstr>Arial</vt:lpstr>
      <vt:lpstr>Calibri</vt:lpstr>
      <vt:lpstr>Calibri Light</vt:lpstr>
      <vt:lpstr>3_Default Design</vt:lpstr>
      <vt:lpstr>Tema de Office</vt:lpstr>
      <vt:lpstr>3_Office Theme</vt:lpstr>
      <vt:lpstr>5_Default Design</vt:lpstr>
      <vt:lpstr>1_Default Design</vt:lpstr>
      <vt:lpstr>Office Theme</vt:lpstr>
      <vt:lpstr>Bullets</vt:lpstr>
      <vt:lpstr>7_Default Design</vt:lpstr>
      <vt:lpstr>Presentación de PowerPoint</vt:lpstr>
      <vt:lpstr>Way Maker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 Come To The Altar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Build My Life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Living Hope</vt:lpstr>
      <vt:lpstr> How great the chasm  That lay between us How high the mountain  I could not climb</vt:lpstr>
      <vt:lpstr>In desperation  I turned to heaven And spoke your name  Into the night</vt:lpstr>
      <vt:lpstr>Then through the darkness Your loving kindness</vt:lpstr>
      <vt:lpstr>Tore through the shadows  Of my soul The work is ﬁnished The end is written</vt:lpstr>
      <vt:lpstr>Jesus Christ  My Living Hope</vt:lpstr>
      <vt:lpstr>Who could imagine  So great a mercy? What heart could fathom  Such boundless grace?</vt:lpstr>
      <vt:lpstr>The God of ages  Stepped down from glory To wear my sin  And bear my shame</vt:lpstr>
      <vt:lpstr>The cross has spoken  I am forgiven The king of kings  Calls me His own</vt:lpstr>
      <vt:lpstr>Beautiful savior  I'm yours forever Jesus Christ  My Living Hope</vt:lpstr>
      <vt:lpstr>Hallelujah  Praise the one who set me free Hallelujah  Death has lost its grip on me</vt:lpstr>
      <vt:lpstr>You have broken every chain There's salvation in your name</vt:lpstr>
      <vt:lpstr>Jesus Christ  My Living Hope</vt:lpstr>
      <vt:lpstr>Hallelujah  Praise the one who set me free Hallelujah  Death has lost its grip on me</vt:lpstr>
      <vt:lpstr>You have broken every chain There's salvation in your name</vt:lpstr>
      <vt:lpstr>Jesus Christ  My Living Hope</vt:lpstr>
      <vt:lpstr>Then came the morning  That sealed the promise Your buried body  Began to breathe</vt:lpstr>
      <vt:lpstr>Out of the silence,  The roaring lion Declared the grave  Has no claim on me</vt:lpstr>
      <vt:lpstr>Then came the morning  That sealed the promise Your buried body  Began to breathe</vt:lpstr>
      <vt:lpstr>Out of the silence,  The roaring lion Declared the grave  Has no claim on me</vt:lpstr>
      <vt:lpstr>Jesus, Yours is the victory</vt:lpstr>
      <vt:lpstr>Hallelujah  Praise the one who set me free Hallelujah  Death has lost its grip on me</vt:lpstr>
      <vt:lpstr>You have broken every chain There's salvation in your name</vt:lpstr>
      <vt:lpstr>Jesus Christ  My Living Hope</vt:lpstr>
      <vt:lpstr>Hallelujah  Praise the one who set me free Hallelujah  Death has lost its grip on me</vt:lpstr>
      <vt:lpstr>You have broken every chain There's salvation in your name</vt:lpstr>
      <vt:lpstr>Jesus Christ  My Living Hope</vt:lpstr>
      <vt:lpstr>Jesus Christ  My Living Hope</vt:lpstr>
      <vt:lpstr>Oh God You are my Living Hope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Call Upon The Lord</vt:lpstr>
      <vt:lpstr>We need no other hiding place Our hope is safe within Your name This we know, this we know</vt:lpstr>
      <vt:lpstr>You promised never to forsake What You began You will sustain This we know, This we know</vt:lpstr>
      <vt:lpstr>I will call upon the Lord For He alone  Is strong enough to save</vt:lpstr>
      <vt:lpstr>Rise, your shackles are no more For Jesus Christ  Has broken every chain</vt:lpstr>
      <vt:lpstr>All of the heavens and the earth Announce the fullness of Your worth This we know, this we know</vt:lpstr>
      <vt:lpstr>And every enemy will flee As we declare Your victory This we know, this we know</vt:lpstr>
      <vt:lpstr>I will call upon the Lord For He alone  Is strong enough to save</vt:lpstr>
      <vt:lpstr>Rise, your shackles are no more For Jesus Christ  Has broken every chain</vt:lpstr>
      <vt:lpstr>I will call upon the Lord For He alone  Is strong enough to save</vt:lpstr>
      <vt:lpstr>Rise, your shackles are no more For Jesus Christ  Has broken every chain</vt:lpstr>
      <vt:lpstr>Jesus's name will break  Every stronghold Freedom is ours  When we call His name</vt:lpstr>
      <vt:lpstr>Jesus's name above every other All hail the power of Jesus's name</vt:lpstr>
      <vt:lpstr>Jesus's name will break  Every stronghold Freedom is ours  when we call His name</vt:lpstr>
      <vt:lpstr>Jesus's name above every other All hail the power of Jesus's name</vt:lpstr>
      <vt:lpstr>All hail the power of Jesus's name</vt:lpstr>
      <vt:lpstr>I will call upon the Lord For He alone  Is strong enough to save</vt:lpstr>
      <vt:lpstr>Rise, your shackles are no more For Jesus Christ  Has broken every chain</vt:lpstr>
      <vt:lpstr>I will call upon the Lord For He alone  Is strong enough to save</vt:lpstr>
      <vt:lpstr>Rise, your shackles are no more For Jesus Christ  Has broken every chain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Lighthouse</dc:title>
  <dc:creator>Frank</dc:creator>
  <cp:lastModifiedBy>Martinez Argueta, Ruben</cp:lastModifiedBy>
  <cp:revision>122</cp:revision>
  <dcterms:created xsi:type="dcterms:W3CDTF">2015-07-25T20:50:10Z</dcterms:created>
  <dcterms:modified xsi:type="dcterms:W3CDTF">2024-03-17T06:13:00Z</dcterms:modified>
</cp:coreProperties>
</file>