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5841" r:id="rId5"/>
    <p:sldMasterId id="2147485853" r:id="rId6"/>
    <p:sldMasterId id="2147485865" r:id="rId7"/>
    <p:sldMasterId id="2147485925" r:id="rId8"/>
    <p:sldMasterId id="2147485937" r:id="rId9"/>
    <p:sldMasterId id="2147485949" r:id="rId10"/>
  </p:sldMasterIdLst>
  <p:notesMasterIdLst>
    <p:notesMasterId r:id="rId129"/>
  </p:notesMasterIdLst>
  <p:sldIdLst>
    <p:sldId id="359" r:id="rId11"/>
    <p:sldId id="984" r:id="rId12"/>
    <p:sldId id="985" r:id="rId13"/>
    <p:sldId id="1004" r:id="rId14"/>
    <p:sldId id="987" r:id="rId15"/>
    <p:sldId id="1005" r:id="rId16"/>
    <p:sldId id="988" r:id="rId17"/>
    <p:sldId id="1006" r:id="rId18"/>
    <p:sldId id="994" r:id="rId19"/>
    <p:sldId id="989" r:id="rId20"/>
    <p:sldId id="990" r:id="rId21"/>
    <p:sldId id="991" r:id="rId22"/>
    <p:sldId id="1007" r:id="rId23"/>
    <p:sldId id="992" r:id="rId24"/>
    <p:sldId id="1008" r:id="rId25"/>
    <p:sldId id="993" r:id="rId26"/>
    <p:sldId id="995" r:id="rId27"/>
    <p:sldId id="986" r:id="rId28"/>
    <p:sldId id="996" r:id="rId29"/>
    <p:sldId id="997" r:id="rId30"/>
    <p:sldId id="998" r:id="rId31"/>
    <p:sldId id="1009" r:id="rId32"/>
    <p:sldId id="999" r:id="rId33"/>
    <p:sldId id="1010" r:id="rId34"/>
    <p:sldId id="1011" r:id="rId35"/>
    <p:sldId id="1012" r:id="rId36"/>
    <p:sldId id="1001" r:id="rId37"/>
    <p:sldId id="1003" r:id="rId38"/>
    <p:sldId id="1013" r:id="rId39"/>
    <p:sldId id="2249" r:id="rId40"/>
    <p:sldId id="2063" r:id="rId41"/>
    <p:sldId id="2066" r:id="rId42"/>
    <p:sldId id="2067" r:id="rId43"/>
    <p:sldId id="2164" r:id="rId44"/>
    <p:sldId id="2166" r:id="rId45"/>
    <p:sldId id="2167" r:id="rId46"/>
    <p:sldId id="2170" r:id="rId47"/>
    <p:sldId id="2175" r:id="rId48"/>
    <p:sldId id="2174" r:id="rId49"/>
    <p:sldId id="2177" r:id="rId50"/>
    <p:sldId id="2180" r:id="rId51"/>
    <p:sldId id="2187" r:id="rId52"/>
    <p:sldId id="2188" r:id="rId53"/>
    <p:sldId id="2189" r:id="rId54"/>
    <p:sldId id="2190" r:id="rId55"/>
    <p:sldId id="2191" r:id="rId56"/>
    <p:sldId id="2192" r:id="rId57"/>
    <p:sldId id="2193" r:id="rId58"/>
    <p:sldId id="2194" r:id="rId59"/>
    <p:sldId id="2195" r:id="rId60"/>
    <p:sldId id="1894" r:id="rId61"/>
    <p:sldId id="360" r:id="rId62"/>
    <p:sldId id="1353" r:id="rId63"/>
    <p:sldId id="2300" r:id="rId64"/>
    <p:sldId id="2301" r:id="rId65"/>
    <p:sldId id="2331" r:id="rId66"/>
    <p:sldId id="2302" r:id="rId67"/>
    <p:sldId id="2332" r:id="rId68"/>
    <p:sldId id="2303" r:id="rId69"/>
    <p:sldId id="2304" r:id="rId70"/>
    <p:sldId id="2305" r:id="rId71"/>
    <p:sldId id="2333" r:id="rId72"/>
    <p:sldId id="2306" r:id="rId73"/>
    <p:sldId id="2334" r:id="rId74"/>
    <p:sldId id="2307" r:id="rId75"/>
    <p:sldId id="2308" r:id="rId76"/>
    <p:sldId id="2335" r:id="rId77"/>
    <p:sldId id="2197" r:id="rId78"/>
    <p:sldId id="2198" r:id="rId79"/>
    <p:sldId id="2279" r:id="rId80"/>
    <p:sldId id="2311" r:id="rId81"/>
    <p:sldId id="2322" r:id="rId82"/>
    <p:sldId id="2312" r:id="rId83"/>
    <p:sldId id="2323" r:id="rId84"/>
    <p:sldId id="2324" r:id="rId85"/>
    <p:sldId id="2325" r:id="rId86"/>
    <p:sldId id="2276" r:id="rId87"/>
    <p:sldId id="434" r:id="rId88"/>
    <p:sldId id="1985" r:id="rId89"/>
    <p:sldId id="1855" r:id="rId90"/>
    <p:sldId id="1535" r:id="rId91"/>
    <p:sldId id="1694" r:id="rId92"/>
    <p:sldId id="1974" r:id="rId93"/>
    <p:sldId id="1968" r:id="rId94"/>
    <p:sldId id="1976" r:id="rId95"/>
    <p:sldId id="1977" r:id="rId96"/>
    <p:sldId id="1978" r:id="rId97"/>
    <p:sldId id="1979" r:id="rId98"/>
    <p:sldId id="1980" r:id="rId99"/>
    <p:sldId id="1981" r:id="rId100"/>
    <p:sldId id="1982" r:id="rId101"/>
    <p:sldId id="1983" r:id="rId102"/>
    <p:sldId id="1984" r:id="rId103"/>
    <p:sldId id="2329" r:id="rId104"/>
    <p:sldId id="2330" r:id="rId105"/>
    <p:sldId id="1987" r:id="rId106"/>
    <p:sldId id="1965" r:id="rId107"/>
    <p:sldId id="1966" r:id="rId108"/>
    <p:sldId id="2328" r:id="rId109"/>
    <p:sldId id="278" r:id="rId110"/>
    <p:sldId id="2326" r:id="rId111"/>
    <p:sldId id="2336" r:id="rId112"/>
    <p:sldId id="271" r:id="rId113"/>
    <p:sldId id="279" r:id="rId114"/>
    <p:sldId id="272" r:id="rId115"/>
    <p:sldId id="286" r:id="rId116"/>
    <p:sldId id="280" r:id="rId117"/>
    <p:sldId id="281" r:id="rId118"/>
    <p:sldId id="273" r:id="rId119"/>
    <p:sldId id="287" r:id="rId120"/>
    <p:sldId id="282" r:id="rId121"/>
    <p:sldId id="283" r:id="rId122"/>
    <p:sldId id="284" r:id="rId123"/>
    <p:sldId id="2337" r:id="rId124"/>
    <p:sldId id="2338" r:id="rId125"/>
    <p:sldId id="2339" r:id="rId126"/>
    <p:sldId id="1986" r:id="rId127"/>
    <p:sldId id="436" r:id="rId1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3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63" Type="http://schemas.openxmlformats.org/officeDocument/2006/relationships/slide" Target="slides/slide53.xml"/><Relationship Id="rId84" Type="http://schemas.openxmlformats.org/officeDocument/2006/relationships/slide" Target="slides/slide74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slide" Target="slides/slide11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slide" Target="slides/slide114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44" Type="http://schemas.openxmlformats.org/officeDocument/2006/relationships/slide" Target="slides/slide34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130" Type="http://schemas.openxmlformats.org/officeDocument/2006/relationships/presProps" Target="presProps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viewProps" Target="viewProps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32" Type="http://schemas.openxmlformats.org/officeDocument/2006/relationships/theme" Target="theme/theme1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52" Type="http://schemas.openxmlformats.org/officeDocument/2006/relationships/slide" Target="slides/slide42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6.xml"/><Relationship Id="rId47" Type="http://schemas.openxmlformats.org/officeDocument/2006/relationships/slide" Target="slides/slide37.xml"/><Relationship Id="rId68" Type="http://schemas.openxmlformats.org/officeDocument/2006/relationships/slide" Target="slides/slide58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25/2/2024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7979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633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5066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7448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29505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8349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82248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4204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61826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5043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614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87717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78146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8998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13429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8889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0566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782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326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346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0694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29678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8584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95029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18058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0223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89839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59010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4233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63364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12120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29063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8267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5764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9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2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28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99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3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434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7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92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46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9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55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BF748-E6DB-4754-A61C-2B21641C56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0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A1BDE-DF62-4471-9E5A-B8007D61A98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3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FDA5-0616-47BA-9E3B-AD23E98F80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63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A7634-AF21-4F96-B019-C5365A9CF06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5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90227-5DF5-4EF4-A34D-7D7A036E07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66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09CE-D475-4A7B-9D51-C942764E302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04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EB19-FEA5-4D59-BD9B-F4906990B51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65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053AB-7B71-4110-A446-28CA0AE2470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60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AD1E3-890D-4936-8BE9-B6C5028FD4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751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D45B-5FD1-4D9E-B3BB-4B7A4C38B5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1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8B0A-25FD-4868-90B8-A689F44927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69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6" y="2129896"/>
            <a:ext cx="10363729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271" y="3886729"/>
            <a:ext cx="8535458" cy="1751542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430E0-94BC-4767-8D00-7621A900B1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8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40FA-ECBA-42EB-B3C4-DAB68A3558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20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636"/>
            <a:ext cx="10363729" cy="1362604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449"/>
            <a:ext cx="10363729" cy="1500188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31D9A-F4D4-48C0-AF22-59847C51E4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F5300-EA74-4B69-827B-E7E0DAE60A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4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65" y="1534583"/>
            <a:ext cx="5386917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65" y="2174875"/>
            <a:ext cx="5386917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6" y="1534583"/>
            <a:ext cx="5388240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6" y="2174875"/>
            <a:ext cx="538824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D51B6-4C97-46E8-9013-BCD414E4FF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02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7FCFF-CD4B-4702-9090-C172DE07A9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467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1574-95EA-41E7-8CC4-1B228EF2BA8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29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2521"/>
            <a:ext cx="4011083" cy="1162844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2521"/>
            <a:ext cx="6815667" cy="585390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65" y="1435365"/>
            <a:ext cx="401108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CCB3A-5E26-4C01-A730-951C625E6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15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865"/>
            <a:ext cx="7315729" cy="56620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511"/>
            <a:ext cx="7315729" cy="411559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074"/>
            <a:ext cx="7315729" cy="80565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51802-409C-4279-A68A-D27B6334E2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16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36480-9178-47E2-88CF-C14E51826D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09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24A4-E7B2-4FD7-9748-AC60478F211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636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25/2/2024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09872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25/2/2024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3812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25/2/2024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858098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25/2/2024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81885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25/2/2024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35369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25/2/2024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951692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25/2/2024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45501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25/2/2024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4210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25/2/2024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048089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25/2/2024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261746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25/2/2024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001736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DB8A0-7344-2934-B643-B62987ED0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B5F18C-2F7A-01C8-BC40-7685E7270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ADE7A-02EA-F7C3-A056-ED10B640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DFD4F-3A64-7E3E-A45C-2AD109E6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A5C43-9752-FE07-3AB3-A4555C9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34DF0-D214-C143-8DBA-A9035EF805B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17197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27E7C-ED1F-9C30-CA19-CDA7D0CD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4C9F87-5E22-0A7B-A796-0CB6DD463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E4312-1C61-9BC6-C589-744FA8BD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A443B-D59C-8C11-81F6-31D1EAF8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911B5A-5024-F19A-D56F-DD499E7F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1F867-6EB1-7E44-AF34-BADFC1C85BD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6907151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5EE64-28CE-DE49-31A9-61042418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2E5600-9A6E-A009-FFEC-EEB651E04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DB1977-9302-A8CA-7DBD-D832E3F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BE0580-EC65-C131-D4DC-840C5E93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AAA9B9-D712-ACD4-7407-DDAD7834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2DB4-3745-1849-9689-229D05395BA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0317975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C0AD5-612D-747A-C87C-06F28A1B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191F30-91EA-4644-A4B8-FCB5BE2A1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433C65-4FB0-1367-FBC6-7EBE22EB2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03D790-E4A4-1AF9-355B-5B1D4E98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DB953-DF60-8884-8D04-28211D93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0B22D4-128A-2347-2065-199C6566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E0073-2909-8548-95A9-C26F7137CD4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57438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F4A4E-7E64-2D4C-0359-12A8F54C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8F1100-8AB0-3C8A-2D39-07C09E42B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A5A031-4F42-B0D8-0A69-1025F7FE9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A3A995-0938-6A99-1463-08107B40D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813BE4-1CB5-315C-1C8E-4E02655E6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7670C7-5668-E185-F69D-10E1F1A3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2B8924-1909-B8E5-44E7-58BEFA07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A62D2E-43A4-3F35-3C3C-0A9EFC66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727E-C9A0-B84C-8836-450BC491EE1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4926887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A732D-C879-8322-1B96-E1181C15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664180-76DB-1BFD-EC8E-80EE7618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F11703-3FB7-A30B-3F38-88401575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FA81D1-65B2-7CBB-6AC8-68DD051E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5FF62-CC2B-5745-A540-C9EA8A46618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2532151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55BA59-BCAA-E612-6B15-434AE30B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7B4BE7-CE7D-67F9-E5C2-F5ECA5CB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D6213D-08E8-55AE-BF53-755A3DF0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F5E5-467D-CD47-AF44-C474F8B3C4E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6203560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94606-70FB-E1CF-C172-46B986D0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7AA07-6FFE-6C9C-3E6B-7A83BA167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A2A0A3-9D62-890F-2264-4BFC70926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7F71F7-E7A5-1666-384A-D130B22A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F6B4F5-5470-B27F-68FE-117FDE37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CE2CD7-F0C5-FA15-AA83-9CA3318A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9D727-B9EE-BB47-9327-9DD758B41D7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897906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8A299-45B6-2AC8-8306-D01FB819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0D7262-D9FB-7CF6-02A5-9509742CB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C4A603-260A-2115-D04E-2181F29E6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863C32-3152-C9BF-3537-75417A21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97D4CC-F7C4-4A7D-6DAB-F072B780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FAA8A-D500-2BC2-827D-3C6D4C9B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CDA14-96B3-0547-B4C5-B3B4B13542E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2981600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A1BA4-1E71-638D-670B-C26105B4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22C75-8980-4C8B-6E68-2D5310B65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A8FA55-3FE9-E714-0BFF-8AF8C406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D903E-AA8A-5ED5-57A8-B46170CC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9F0896-8E4F-CC1E-9802-688C5439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77216-F6D8-3B47-A3A6-34A29E17E15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168590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F30769-605A-F679-5FE9-364A966AF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9935BB-E5FD-D679-58A8-737378D3D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8EDA6D-969A-0EF8-52FE-8B709DC1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8914AC-52B7-323A-ACA9-0A1B993C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5EA16-7B78-BC24-4888-159E4F24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FC7D-8284-3B4E-A906-2869BEFF633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3320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0815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950" r:id="rId1"/>
    <p:sldLayoutId id="2147485951" r:id="rId2"/>
    <p:sldLayoutId id="2147485952" r:id="rId3"/>
    <p:sldLayoutId id="2147485953" r:id="rId4"/>
    <p:sldLayoutId id="2147485954" r:id="rId5"/>
    <p:sldLayoutId id="2147485955" r:id="rId6"/>
    <p:sldLayoutId id="2147485956" r:id="rId7"/>
    <p:sldLayoutId id="2147485957" r:id="rId8"/>
    <p:sldLayoutId id="2147485958" r:id="rId9"/>
    <p:sldLayoutId id="2147485959" r:id="rId10"/>
    <p:sldLayoutId id="21474859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25/2/2024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2" r:id="rId1"/>
    <p:sldLayoutId id="2147485843" r:id="rId2"/>
    <p:sldLayoutId id="2147485844" r:id="rId3"/>
    <p:sldLayoutId id="2147485845" r:id="rId4"/>
    <p:sldLayoutId id="2147485846" r:id="rId5"/>
    <p:sldLayoutId id="2147485847" r:id="rId6"/>
    <p:sldLayoutId id="2147485848" r:id="rId7"/>
    <p:sldLayoutId id="2147485849" r:id="rId8"/>
    <p:sldLayoutId id="2147485850" r:id="rId9"/>
    <p:sldLayoutId id="2147485851" r:id="rId10"/>
    <p:sldLayoutId id="214748585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defTabSz="992148">
              <a:defRPr sz="1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ctr" defTabSz="992148">
              <a:defRPr sz="1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r" defTabSz="992148">
              <a:defRPr sz="1500"/>
            </a:lvl1pPr>
          </a:lstStyle>
          <a:p>
            <a:fld id="{0CD3FA8F-49BF-4626-9230-CCB9F62A0D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5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4" r:id="rId1"/>
    <p:sldLayoutId id="2147485855" r:id="rId2"/>
    <p:sldLayoutId id="2147485856" r:id="rId3"/>
    <p:sldLayoutId id="2147485857" r:id="rId4"/>
    <p:sldLayoutId id="2147485858" r:id="rId5"/>
    <p:sldLayoutId id="2147485859" r:id="rId6"/>
    <p:sldLayoutId id="2147485860" r:id="rId7"/>
    <p:sldLayoutId id="2147485861" r:id="rId8"/>
    <p:sldLayoutId id="2147485862" r:id="rId9"/>
    <p:sldLayoutId id="2147485863" r:id="rId10"/>
    <p:sldLayoutId id="2147485864" r:id="rId11"/>
  </p:sldLayoutIdLst>
  <p:txStyles>
    <p:titleStyle>
      <a:lvl1pPr algn="ctr" defTabSz="992148" rtl="0" fontAlgn="base">
        <a:spcBef>
          <a:spcPct val="0"/>
        </a:spcBef>
        <a:spcAft>
          <a:spcPct val="0"/>
        </a:spcAft>
        <a:defRPr sz="47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725" indent="-371725" algn="l" defTabSz="992148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5624" indent="-309550" algn="l" defTabSz="992148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846" indent="-248698" algn="l" defTabSz="992148" rtl="0" fontAlgn="base">
        <a:spcBef>
          <a:spcPct val="20000"/>
        </a:spcBef>
        <a:spcAft>
          <a:spcPct val="0"/>
        </a:spcAft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3pPr>
      <a:lvl4pPr marL="1736921" indent="-248698" algn="l" defTabSz="992148" rtl="0" fontAlgn="base">
        <a:spcBef>
          <a:spcPct val="20000"/>
        </a:spcBef>
        <a:spcAft>
          <a:spcPct val="0"/>
        </a:spcAft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32994" indent="-248698" algn="l" defTabSz="992148" rtl="0" fontAlgn="base">
        <a:spcBef>
          <a:spcPct val="20000"/>
        </a:spcBef>
        <a:spcAft>
          <a:spcPct val="0"/>
        </a:spcAft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723F9CF-86CD-4FFC-B7AD-2C5387ED00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  <p:sldLayoutId id="2147485867" r:id="rId2"/>
    <p:sldLayoutId id="2147485868" r:id="rId3"/>
    <p:sldLayoutId id="2147485869" r:id="rId4"/>
    <p:sldLayoutId id="2147485870" r:id="rId5"/>
    <p:sldLayoutId id="2147485871" r:id="rId6"/>
    <p:sldLayoutId id="2147485872" r:id="rId7"/>
    <p:sldLayoutId id="2147485873" r:id="rId8"/>
    <p:sldLayoutId id="2147485874" r:id="rId9"/>
    <p:sldLayoutId id="2147485875" r:id="rId10"/>
    <p:sldLayoutId id="2147485876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20919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74541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755526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136510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517495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25/2/2024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87588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26" r:id="rId1"/>
    <p:sldLayoutId id="2147485927" r:id="rId2"/>
    <p:sldLayoutId id="2147485928" r:id="rId3"/>
    <p:sldLayoutId id="2147485929" r:id="rId4"/>
    <p:sldLayoutId id="2147485930" r:id="rId5"/>
    <p:sldLayoutId id="2147485931" r:id="rId6"/>
    <p:sldLayoutId id="2147485932" r:id="rId7"/>
    <p:sldLayoutId id="2147485933" r:id="rId8"/>
    <p:sldLayoutId id="2147485934" r:id="rId9"/>
    <p:sldLayoutId id="2147485935" r:id="rId10"/>
    <p:sldLayoutId id="2147485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DF03BF-6875-AC2C-16EB-73FB55D01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F76C4A-BB9E-303E-5A9A-6A9417E3A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28ECC4-AACD-F926-F579-7C70412F02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B0BAD5-E54D-E32B-05D2-47F18D8ADF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637888-2238-F566-2DBE-5D35F0E97F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548C1E0-517F-6744-8B8A-F4CA36FF1F7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4016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8" r:id="rId1"/>
    <p:sldLayoutId id="2147485939" r:id="rId2"/>
    <p:sldLayoutId id="2147485940" r:id="rId3"/>
    <p:sldLayoutId id="2147485941" r:id="rId4"/>
    <p:sldLayoutId id="2147485942" r:id="rId5"/>
    <p:sldLayoutId id="2147485943" r:id="rId6"/>
    <p:sldLayoutId id="2147485944" r:id="rId7"/>
    <p:sldLayoutId id="2147485945" r:id="rId8"/>
    <p:sldLayoutId id="2147485946" r:id="rId9"/>
    <p:sldLayoutId id="2147485947" r:id="rId10"/>
    <p:sldLayoutId id="214748594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failures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addictions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lay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foot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cross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370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BE73ED0-9985-7D37-65B2-5A3A19E50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6104"/>
            <a:ext cx="12192000" cy="6545792"/>
          </a:xfrm>
        </p:spPr>
        <p:txBody>
          <a:bodyPr/>
          <a:lstStyle/>
          <a:p>
            <a:r>
              <a:rPr lang="en-US" altLang="es-US" sz="7500" b="1">
                <a:solidFill>
                  <a:schemeClr val="bg1"/>
                </a:solidFill>
                <a:latin typeface="Calibri" panose="020F0502020204030204" pitchFamily="34" charset="0"/>
              </a:rPr>
              <a:t>Revelation Song</a:t>
            </a:r>
          </a:p>
        </p:txBody>
      </p:sp>
    </p:spTree>
  </p:cSld>
  <p:clrMapOvr>
    <a:masterClrMapping/>
  </p:clrMapOvr>
  <p:transition spd="slow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3A4FDDE-4FA9-13C9-8831-5E0BAB5D4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 who was slain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Holy, holy is He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altLang="es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3A4FDDE-4FA9-13C9-8831-5E0BAB5D4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Sing a new song to Him who sits on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Heaven's mercy seat</a:t>
            </a:r>
          </a:p>
        </p:txBody>
      </p:sp>
    </p:spTree>
    <p:extLst>
      <p:ext uri="{BB962C8B-B14F-4D97-AF65-F5344CB8AC3E}">
        <p14:creationId xmlns:p14="http://schemas.microsoft.com/office/powerpoint/2010/main" val="10323502"/>
      </p:ext>
    </p:extLst>
  </p:cSld>
  <p:clrMapOvr>
    <a:masterClrMapping/>
  </p:clrMapOvr>
  <p:transition spd="slow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FA4BC34-33EA-4481-6BD1-CD0164C12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4269DD8-15B1-9D97-C3FE-64CCB79A9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E85366C-2EBF-D796-1044-DE4223A8B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Clothed in rainbows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of living color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Flashes of lighting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Rolls of thunder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39C890F0-DF97-36AB-F7BA-F62DF5E3A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Blessing and honor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strength and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Glory and power be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You the only wise King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93EB2DE-085C-AA98-1638-9DDD58704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831FF7B3-ABEE-E69B-31C4-5B272B108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6D73AB8-ABD0-01FC-1736-3A9FC48F6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Filled with wonder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Awestruck wonder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At the mention of Your 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waiting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open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arms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open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arms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070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81217C1-3833-0E54-8E6C-C223FDAB5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Jesus Your name is power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Breath and living water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Such a marvelous mystery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5237E25-C7CE-47ED-167D-6E634E13F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64DD31A-F257-F87F-8D1F-445B988EE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5FE5D42-004E-9BDC-8BE9-C9D74E3BF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4269DD8-15B1-9D97-C3FE-64CCB79A9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  <p:extLst>
      <p:ext uri="{BB962C8B-B14F-4D97-AF65-F5344CB8AC3E}">
        <p14:creationId xmlns:p14="http://schemas.microsoft.com/office/powerpoint/2010/main" val="414028692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5FE5D42-004E-9BDC-8BE9-C9D74E3BF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  <p:extLst>
      <p:ext uri="{BB962C8B-B14F-4D97-AF65-F5344CB8AC3E}">
        <p14:creationId xmlns:p14="http://schemas.microsoft.com/office/powerpoint/2010/main" val="1613740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4269DD8-15B1-9D97-C3FE-64CCB79A9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  <p:extLst>
      <p:ext uri="{BB962C8B-B14F-4D97-AF65-F5344CB8AC3E}">
        <p14:creationId xmlns:p14="http://schemas.microsoft.com/office/powerpoint/2010/main" val="30936901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12775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9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9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6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7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1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3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0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GOD SO LOVED</a:t>
            </a:r>
          </a:p>
        </p:txBody>
      </p:sp>
    </p:spTree>
    <p:extLst>
      <p:ext uri="{BB962C8B-B14F-4D97-AF65-F5344CB8AC3E}">
        <p14:creationId xmlns:p14="http://schemas.microsoft.com/office/powerpoint/2010/main" val="131209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96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11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17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5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32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88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16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50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failures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addictions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lay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foot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cross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76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waiting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0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weary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thirsty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runs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64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73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GREAT IS THE LORD</a:t>
            </a:r>
            <a:endParaRPr lang="en-US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94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Splendor and majesty</a:t>
            </a:r>
          </a:p>
          <a:p>
            <a:pPr marL="0" indent="0" algn="ctr">
              <a:buNone/>
            </a:pPr>
            <a:r>
              <a:rPr lang="en-US" sz="6250" dirty="0"/>
              <a:t>Strength and beauty be </a:t>
            </a:r>
          </a:p>
          <a:p>
            <a:pPr marL="0" indent="0" algn="ctr">
              <a:buNone/>
            </a:pPr>
            <a:r>
              <a:rPr lang="en-US" sz="6250" dirty="0"/>
              <a:t>Unto Your name, Ancient of  Days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You´re Holy</a:t>
            </a:r>
          </a:p>
        </p:txBody>
      </p:sp>
    </p:spTree>
    <p:extLst>
      <p:ext uri="{BB962C8B-B14F-4D97-AF65-F5344CB8AC3E}">
        <p14:creationId xmlns:p14="http://schemas.microsoft.com/office/powerpoint/2010/main" val="179665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We tremble before Your throne </a:t>
            </a:r>
          </a:p>
          <a:p>
            <a:pPr marL="0" indent="0" algn="ctr">
              <a:buNone/>
            </a:pPr>
            <a:r>
              <a:rPr lang="en-US" sz="6250" dirty="0"/>
              <a:t>Our hearts prepare You room </a:t>
            </a:r>
          </a:p>
          <a:p>
            <a:pPr marL="0" indent="0" algn="ctr">
              <a:buNone/>
            </a:pPr>
            <a:r>
              <a:rPr lang="en-US" sz="6250" dirty="0"/>
              <a:t>We come and adore ruined before </a:t>
            </a:r>
          </a:p>
          <a:p>
            <a:pPr marL="0" indent="0" algn="ctr">
              <a:buNone/>
            </a:pPr>
            <a:r>
              <a:rPr lang="en-US" sz="6250" dirty="0"/>
              <a:t>Your glory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38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200" dirty="0"/>
              <a:t>Great is the Lord, 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</a:p>
          <a:p>
            <a:pPr marL="0" indent="0" algn="ctr">
              <a:buNone/>
            </a:pPr>
            <a:r>
              <a:rPr lang="en-US" sz="6200" dirty="0"/>
              <a:t>Great is the Lord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  <a:endParaRPr lang="en-US" sz="6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40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Splendor and majesty</a:t>
            </a:r>
          </a:p>
          <a:p>
            <a:pPr marL="0" indent="0" algn="ctr">
              <a:buNone/>
            </a:pPr>
            <a:r>
              <a:rPr lang="en-US" sz="6250" dirty="0"/>
              <a:t>Strength and beauty be </a:t>
            </a:r>
          </a:p>
          <a:p>
            <a:pPr marL="0" indent="0" algn="ctr">
              <a:buNone/>
            </a:pPr>
            <a:r>
              <a:rPr lang="en-US" sz="6250" dirty="0"/>
              <a:t>Unto Your name, Ancient of  Days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You´re Holy</a:t>
            </a:r>
          </a:p>
        </p:txBody>
      </p:sp>
    </p:spTree>
    <p:extLst>
      <p:ext uri="{BB962C8B-B14F-4D97-AF65-F5344CB8AC3E}">
        <p14:creationId xmlns:p14="http://schemas.microsoft.com/office/powerpoint/2010/main" val="2903409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We tremble before Your throne </a:t>
            </a:r>
          </a:p>
          <a:p>
            <a:pPr marL="0" indent="0" algn="ctr">
              <a:buNone/>
            </a:pPr>
            <a:r>
              <a:rPr lang="en-US" sz="6250" dirty="0"/>
              <a:t>Our hearts prepare You room </a:t>
            </a:r>
          </a:p>
          <a:p>
            <a:pPr marL="0" indent="0" algn="ctr">
              <a:buNone/>
            </a:pPr>
            <a:r>
              <a:rPr lang="en-US" sz="6250" dirty="0"/>
              <a:t>We come and adore ruined before </a:t>
            </a:r>
          </a:p>
          <a:p>
            <a:pPr marL="0" indent="0" algn="ctr">
              <a:buNone/>
            </a:pPr>
            <a:r>
              <a:rPr lang="en-US" sz="6250" dirty="0"/>
              <a:t>Your glory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55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200" dirty="0"/>
              <a:t>Great is the Lord, 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</a:p>
          <a:p>
            <a:pPr marL="0" indent="0" algn="ctr">
              <a:buNone/>
            </a:pPr>
            <a:r>
              <a:rPr lang="en-US" sz="6200" dirty="0"/>
              <a:t>Great is the Lord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  <a:endParaRPr lang="en-US" sz="6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95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200" dirty="0"/>
              <a:t>Great is the Lord, 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</a:p>
          <a:p>
            <a:pPr marL="0" indent="0" algn="ctr">
              <a:buNone/>
            </a:pPr>
            <a:r>
              <a:rPr lang="en-US" sz="6200" dirty="0"/>
              <a:t>Great is the Lord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  <a:endParaRPr lang="en-US" sz="6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54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234014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Drink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water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thirst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no more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5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</a:t>
            </a:r>
          </a:p>
        </p:txBody>
      </p:sp>
    </p:spTree>
    <p:extLst>
      <p:ext uri="{BB962C8B-B14F-4D97-AF65-F5344CB8AC3E}">
        <p14:creationId xmlns:p14="http://schemas.microsoft.com/office/powerpoint/2010/main" val="32343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the morning, in the evening </a:t>
            </a:r>
          </a:p>
          <a:p>
            <a:pPr marL="0" indent="0" algn="ctr">
              <a:buNone/>
            </a:pPr>
            <a:r>
              <a:rPr lang="en-US" sz="6250" dirty="0"/>
              <a:t>At the end of all days </a:t>
            </a:r>
          </a:p>
          <a:p>
            <a:pPr marL="0" indent="0" algn="ctr">
              <a:buNone/>
            </a:pPr>
            <a:r>
              <a:rPr lang="en-US" sz="6250" dirty="0"/>
              <a:t>I will sing, I will shout </a:t>
            </a:r>
          </a:p>
          <a:p>
            <a:pPr marL="0" indent="0" algn="ctr">
              <a:buNone/>
            </a:pPr>
            <a:r>
              <a:rPr lang="en-US" sz="6250" dirty="0"/>
              <a:t>You are worthy of praise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84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the morning, in the evening </a:t>
            </a:r>
          </a:p>
          <a:p>
            <a:pPr marL="0" indent="0" algn="ctr">
              <a:buNone/>
            </a:pPr>
            <a:r>
              <a:rPr lang="en-US" sz="6250" dirty="0"/>
              <a:t>At the end of all days </a:t>
            </a:r>
          </a:p>
          <a:p>
            <a:pPr marL="0" indent="0" algn="ctr">
              <a:buNone/>
            </a:pPr>
            <a:r>
              <a:rPr lang="en-US" sz="6250" dirty="0"/>
              <a:t>I will sing, I will shout </a:t>
            </a:r>
          </a:p>
          <a:p>
            <a:pPr marL="0" indent="0" algn="ctr">
              <a:buNone/>
            </a:pPr>
            <a:r>
              <a:rPr lang="en-US" sz="6250" dirty="0"/>
              <a:t>You are worthy of praise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19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the morning, in the evening </a:t>
            </a:r>
          </a:p>
          <a:p>
            <a:pPr marL="0" indent="0" algn="ctr">
              <a:buNone/>
            </a:pPr>
            <a:r>
              <a:rPr lang="en-US" sz="6250" dirty="0"/>
              <a:t>At the end of all days </a:t>
            </a:r>
          </a:p>
          <a:p>
            <a:pPr marL="0" indent="0" algn="ctr">
              <a:buNone/>
            </a:pPr>
            <a:r>
              <a:rPr lang="en-US" sz="6250" dirty="0"/>
              <a:t>I will sing, I will shout </a:t>
            </a:r>
          </a:p>
          <a:p>
            <a:pPr marL="0" indent="0" algn="ctr">
              <a:buNone/>
            </a:pPr>
            <a:r>
              <a:rPr lang="en-US" sz="6250" dirty="0"/>
              <a:t>You are worthy of praise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99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200" dirty="0"/>
              <a:t>Great is the Lord, 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</a:p>
          <a:p>
            <a:pPr marL="0" indent="0" algn="ctr">
              <a:buNone/>
            </a:pPr>
            <a:r>
              <a:rPr lang="en-US" sz="6200" dirty="0"/>
              <a:t>Great is the Lord</a:t>
            </a:r>
          </a:p>
          <a:p>
            <a:pPr marL="0" indent="0" algn="ctr">
              <a:buNone/>
            </a:pPr>
            <a:r>
              <a:rPr lang="en-US" sz="6200" dirty="0"/>
              <a:t>Most worthy of all praise </a:t>
            </a:r>
            <a:endParaRPr lang="en-US" sz="6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483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195261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1097649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2594752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4190941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333949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sinners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mercy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table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satisfy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03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9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holy, You are holy </a:t>
            </a:r>
          </a:p>
          <a:p>
            <a:pPr marL="0" indent="0" algn="ctr">
              <a:buNone/>
            </a:pPr>
            <a:r>
              <a:rPr lang="en-US" sz="6250" dirty="0"/>
              <a:t>Crowned with wonders, majesty </a:t>
            </a:r>
          </a:p>
        </p:txBody>
      </p:sp>
    </p:spTree>
    <p:extLst>
      <p:ext uri="{BB962C8B-B14F-4D97-AF65-F5344CB8AC3E}">
        <p14:creationId xmlns:p14="http://schemas.microsoft.com/office/powerpoint/2010/main" val="1333092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487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1DD0C2-4304-A708-A3BF-DA614CF0D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0C2AEAD8-BC56-84BF-AC59-8E8B5CEE3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Worthy is The Lamb</a:t>
            </a:r>
          </a:p>
        </p:txBody>
      </p:sp>
    </p:spTree>
    <p:extLst>
      <p:ext uri="{BB962C8B-B14F-4D97-AF65-F5344CB8AC3E}">
        <p14:creationId xmlns:p14="http://schemas.microsoft.com/office/powerpoint/2010/main" val="24935547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Thank you for the cross,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Thank you for the price You paid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881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Bearing all my sin and shame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love You came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gave amazing grace</a:t>
            </a:r>
          </a:p>
        </p:txBody>
      </p:sp>
    </p:spTree>
    <p:extLst>
      <p:ext uri="{BB962C8B-B14F-4D97-AF65-F5344CB8AC3E}">
        <p14:creationId xmlns:p14="http://schemas.microsoft.com/office/powerpoint/2010/main" val="4191942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Thank you for this love,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Thank you for the nail pierced hands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704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Washed me in Your cleansing flow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Now all I know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forgiveness and embrace</a:t>
            </a:r>
          </a:p>
        </p:txBody>
      </p:sp>
    </p:spTree>
    <p:extLst>
      <p:ext uri="{BB962C8B-B14F-4D97-AF65-F5344CB8AC3E}">
        <p14:creationId xmlns:p14="http://schemas.microsoft.com/office/powerpoint/2010/main" val="8087224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Seated on the throne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Crown You now with many crowns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reign victorious</a:t>
            </a:r>
          </a:p>
        </p:txBody>
      </p:sp>
    </p:spTree>
    <p:extLst>
      <p:ext uri="{BB962C8B-B14F-4D97-AF65-F5344CB8AC3E}">
        <p14:creationId xmlns:p14="http://schemas.microsoft.com/office/powerpoint/2010/main" val="118243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Taste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goodness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looking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890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High and lifted up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 Son of God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Darling of Heaven crucified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</a:t>
            </a:r>
          </a:p>
        </p:txBody>
      </p:sp>
    </p:spTree>
    <p:extLst>
      <p:ext uri="{BB962C8B-B14F-4D97-AF65-F5344CB8AC3E}">
        <p14:creationId xmlns:p14="http://schemas.microsoft.com/office/powerpoint/2010/main" val="4270526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Thank you for the cross,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Thank you for the price You paid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33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Bearing all my sin and shame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love You came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gave amazing grace</a:t>
            </a:r>
          </a:p>
        </p:txBody>
      </p:sp>
    </p:spTree>
    <p:extLst>
      <p:ext uri="{BB962C8B-B14F-4D97-AF65-F5344CB8AC3E}">
        <p14:creationId xmlns:p14="http://schemas.microsoft.com/office/powerpoint/2010/main" val="39895268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Thank you for this love,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Thank you for the nail pierced hands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18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Washed me in Your cleansing flow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Now all I know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forgiveness and embrace</a:t>
            </a:r>
          </a:p>
        </p:txBody>
      </p:sp>
    </p:spTree>
    <p:extLst>
      <p:ext uri="{BB962C8B-B14F-4D97-AF65-F5344CB8AC3E}">
        <p14:creationId xmlns:p14="http://schemas.microsoft.com/office/powerpoint/2010/main" val="14646892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Seated on the throne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Crown You now with many crowns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reign victorious</a:t>
            </a:r>
          </a:p>
        </p:txBody>
      </p:sp>
    </p:spTree>
    <p:extLst>
      <p:ext uri="{BB962C8B-B14F-4D97-AF65-F5344CB8AC3E}">
        <p14:creationId xmlns:p14="http://schemas.microsoft.com/office/powerpoint/2010/main" val="12330998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High and lifted up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 Son of God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Darling of Heaven crucified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</a:t>
            </a:r>
          </a:p>
        </p:txBody>
      </p:sp>
    </p:spTree>
    <p:extLst>
      <p:ext uri="{BB962C8B-B14F-4D97-AF65-F5344CB8AC3E}">
        <p14:creationId xmlns:p14="http://schemas.microsoft.com/office/powerpoint/2010/main" val="41034577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5472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Holy </a:t>
            </a:r>
            <a:r>
              <a:rPr lang="en-US" sz="9000" b="1" dirty="0" err="1">
                <a:solidFill>
                  <a:schemeClr val="bg1"/>
                </a:solidFill>
                <a:latin typeface="+mn-lt"/>
              </a:rPr>
              <a:t>Holy</a:t>
            </a:r>
            <a:r>
              <a:rPr lang="en-US" sz="9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+mn-lt"/>
              </a:rPr>
              <a:t>Holy</a:t>
            </a:r>
            <a:endParaRPr lang="en-US" sz="9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3700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Holy, holy, holy,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Lord, God almighty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Early in the morning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song shall rise to Thee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4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028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Holy, holy, holy,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Merciful and mighty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 in three Persons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Blessed Trinity</a:t>
            </a:r>
          </a:p>
        </p:txBody>
      </p:sp>
    </p:spTree>
    <p:extLst>
      <p:ext uri="{BB962C8B-B14F-4D97-AF65-F5344CB8AC3E}">
        <p14:creationId xmlns:p14="http://schemas.microsoft.com/office/powerpoint/2010/main" val="1160845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Holy, holy, holy,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the saints adore Thee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Casting down their golden crowns Around the glassy sea</a:t>
            </a:r>
          </a:p>
        </p:txBody>
      </p:sp>
    </p:spTree>
    <p:extLst>
      <p:ext uri="{BB962C8B-B14F-4D97-AF65-F5344CB8AC3E}">
        <p14:creationId xmlns:p14="http://schemas.microsoft.com/office/powerpoint/2010/main" val="35129128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Cherubim and seraphim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Falling down before Thee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was and is and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Evermore shall be</a:t>
            </a:r>
          </a:p>
        </p:txBody>
      </p:sp>
    </p:spTree>
    <p:extLst>
      <p:ext uri="{BB962C8B-B14F-4D97-AF65-F5344CB8AC3E}">
        <p14:creationId xmlns:p14="http://schemas.microsoft.com/office/powerpoint/2010/main" val="12723834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Holy, holy, holy,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Though the darkness hide Thee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Though the eyes of sinful men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Thy Glory may not see</a:t>
            </a:r>
          </a:p>
        </p:txBody>
      </p:sp>
    </p:spTree>
    <p:extLst>
      <p:ext uri="{BB962C8B-B14F-4D97-AF65-F5344CB8AC3E}">
        <p14:creationId xmlns:p14="http://schemas.microsoft.com/office/powerpoint/2010/main" val="33547670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Only Thou art holy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 is none beside Thee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Perfect in power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Love and purity</a:t>
            </a:r>
          </a:p>
        </p:txBody>
      </p:sp>
    </p:spTree>
    <p:extLst>
      <p:ext uri="{BB962C8B-B14F-4D97-AF65-F5344CB8AC3E}">
        <p14:creationId xmlns:p14="http://schemas.microsoft.com/office/powerpoint/2010/main" val="7554152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Holy, holy, holy,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Lord, God almighty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Thy works shall praise Thy name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earth and sky and sea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698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Holy, holy, holy,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Merciful and mighty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 in three Persons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Blessed Trinity</a:t>
            </a:r>
          </a:p>
        </p:txBody>
      </p:sp>
    </p:spTree>
    <p:extLst>
      <p:ext uri="{BB962C8B-B14F-4D97-AF65-F5344CB8AC3E}">
        <p14:creationId xmlns:p14="http://schemas.microsoft.com/office/powerpoint/2010/main" val="21676573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781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47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8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700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88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</a:t>
            </a:r>
            <a:r>
              <a:rPr lang="en-US" sz="88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Come Up Here!</a:t>
            </a:r>
            <a:endParaRPr lang="en-US" sz="88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138383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Are you able to </a:t>
            </a: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truly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worship God?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After this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looked, and behold,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door standing open in heaven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 												           Rev. 4:1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first voice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I had heard speaking to me like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trumpet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said,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Come up here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I will show you what must take place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after this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														                   Rev. 4:1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94656137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At once I was in the Spirit, and behold,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throne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stood in heaven,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One seated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 the throne.													         Rev. 4:2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91173803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sat there had the appearance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jasper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carnelian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around the throne was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rainbow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had the appearance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emerald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                 Rev. 4:3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57975981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Around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throne were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twenty-four thrones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seated on the thrones were twenty-four elders, clothed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white garments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with golden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crowns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on their heads.													           Rev. 4:4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48707793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throne came flashes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lightening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rumblings and peals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thunder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before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throne were burning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seven torches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fire, which are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seven spirits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God,													        Rev. 4:5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4255503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before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throne there was as it were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sea of glass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like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crystal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            														 								Rev. 4:6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71715298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around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throne, on each side of the throne,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four living creatures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full of eyes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front and behind:													            														 Rev. 4:6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847129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067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first living creature like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second living creature like an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ox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third living creature with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face of a man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the fourth living creature like an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eagle in flight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         Rev. 4:7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37008981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four living creatures, each of them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six wings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are full of eyes all around and within, and day and night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never cease to say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         Rev. 4:8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77210127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Holy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holy, holy, is the Lord God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Almighty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to come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!” 												         															 Rev. 4:8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2774259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whenever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living creatures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give glory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honor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thanks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who is seated on the throne, who lives forever and ever, 												         	     Rev. 4:9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39284399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twenty-four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elders fall down before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who is seated on the throne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worship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who lives forever and ever.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cast their crowns before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throne, saying, 												         Rev. 4:11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76662787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Worthy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are You, our Lord and God, to receive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glory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honor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power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created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things, and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Your will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existed and were created.”												         	           Rev. 4:11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34784455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 Romans 1:18-25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34741066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is on His throne and in complete control!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38048425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Will you worship Him?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6798753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180963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457f1-9f99-4bd1-8a1b-8dc4cbad8b34}" enabled="1" method="Standard" siteId="{c1eb5112-7946-4c9d-bc57-40040cfe3a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19564</TotalTime>
  <Words>2468</Words>
  <Application>Microsoft Office PowerPoint</Application>
  <PresentationFormat>Panorámica</PresentationFormat>
  <Paragraphs>221</Paragraphs>
  <Slides>118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118</vt:i4>
      </vt:variant>
    </vt:vector>
  </HeadingPairs>
  <TitlesOfParts>
    <vt:vector size="132" baseType="lpstr">
      <vt:lpstr>Gill Sans</vt:lpstr>
      <vt:lpstr>Arial</vt:lpstr>
      <vt:lpstr>Calibri</vt:lpstr>
      <vt:lpstr>Calibri Light</vt:lpstr>
      <vt:lpstr>3_Default Design</vt:lpstr>
      <vt:lpstr>Tema de Office</vt:lpstr>
      <vt:lpstr>3_Office Theme</vt:lpstr>
      <vt:lpstr>5_Default Design</vt:lpstr>
      <vt:lpstr>2_Default Design</vt:lpstr>
      <vt:lpstr>Default Design</vt:lpstr>
      <vt:lpstr>1_Default Design</vt:lpstr>
      <vt:lpstr>Office Theme</vt:lpstr>
      <vt:lpstr>4_Default Design</vt:lpstr>
      <vt:lpstr>Bullets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GREAT IS THE LORD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Worthy is The Lamb</vt:lpstr>
      <vt:lpstr>Thank you for the cross, Lord Thank you for the price You paid </vt:lpstr>
      <vt:lpstr>Bearing all my sin and shame In love You came And gave amazing grace</vt:lpstr>
      <vt:lpstr>Thank you for this love, Lord Thank you for the nail pierced hands </vt:lpstr>
      <vt:lpstr>Washed me in Your cleansing flow Now all I know Your forgiveness and embrace</vt:lpstr>
      <vt:lpstr>Worthy is the Lamb Seated on the throne Crown You now with many crowns You reign victorious</vt:lpstr>
      <vt:lpstr>High and lifted up Jesus Son of God The Darling of Heaven crucified Worthy is the Lamb Worthy is the Lamb</vt:lpstr>
      <vt:lpstr>Thank you for the cross, Lord Thank you for the price You paid </vt:lpstr>
      <vt:lpstr>Bearing all my sin and shame In love You came And gave amazing grace</vt:lpstr>
      <vt:lpstr>Thank you for this love, Lord Thank you for the nail pierced hands </vt:lpstr>
      <vt:lpstr>Washed me in Your cleansing flow Now all I know Your forgiveness and embrace</vt:lpstr>
      <vt:lpstr>Worthy is the Lamb Seated on the throne Crown You now with many crowns You reign victorious</vt:lpstr>
      <vt:lpstr>High and lifted up Jesus Son of God The Darling of Heaven crucified Worthy is the Lamb</vt:lpstr>
      <vt:lpstr>Presentación de PowerPoint</vt:lpstr>
      <vt:lpstr>Holy Holy Holy</vt:lpstr>
      <vt:lpstr> Holy, holy, holy,  Lord, God almighty Early in the morning  My song shall rise to Thee </vt:lpstr>
      <vt:lpstr>Holy, holy, holy,  Merciful and mighty God in three Persons Blessed Trinity</vt:lpstr>
      <vt:lpstr>Holy, holy, holy,  All the saints adore Thee Casting down their golden crowns Around the glassy sea</vt:lpstr>
      <vt:lpstr>Cherubim and seraphim  Falling down before Thee Who was and is and  Evermore shall be</vt:lpstr>
      <vt:lpstr>Holy, holy, holy,  Though the darkness hide Thee Though the eyes of sinful men  Thy Glory may not see</vt:lpstr>
      <vt:lpstr>Only Thou art holy  There is none beside Thee Perfect in power  Love and purity</vt:lpstr>
      <vt:lpstr> Holy, holy, holy,  Lord, God almighty All Thy works shall praise Thy name  In earth and sky and sea </vt:lpstr>
      <vt:lpstr>Holy, holy, holy,  Merciful and mighty God in three Persons Blessed Trinity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Revelation Song</vt:lpstr>
      <vt:lpstr> Worthy is the Lamb who was slain Holy, holy is He </vt:lpstr>
      <vt:lpstr>Sing a new song to Him who sits on Heaven's mercy seat</vt:lpstr>
      <vt:lpstr>Holy, holy, holy  is the Lord God Almighty Who was and is and is to come</vt:lpstr>
      <vt:lpstr>With all creation I sing  praise to the King of kings You are my everything  and I will adore You</vt:lpstr>
      <vt:lpstr>Clothed in rainbows of living color Flashes of lighting Rolls of thunder</vt:lpstr>
      <vt:lpstr>Blessing and honor strength and Glory and power be To You the only wise King</vt:lpstr>
      <vt:lpstr>Holy, holy, holy  is the Lord God Almighty Who was and is and is to come</vt:lpstr>
      <vt:lpstr>With all creation I sing  Praise to the King of kings You are my everything  And I will adore You</vt:lpstr>
      <vt:lpstr>Filled with wonder Awestruck wonder At the mention of Your name</vt:lpstr>
      <vt:lpstr>Jesus Your name is power Breath and living water Such a marvelous mystery</vt:lpstr>
      <vt:lpstr>Holy, holy, holy  Is the Lord God Almighty Who was and is and is to come</vt:lpstr>
      <vt:lpstr>With all creation I sing  Praise to the King of kings You are my everything  And I will adore You</vt:lpstr>
      <vt:lpstr>Holy, holy, holy  is the Lord God Almighty Who was and is and is to come</vt:lpstr>
      <vt:lpstr>With all creation I sing  praise to the King of kings You are my everything  and I will adore You</vt:lpstr>
      <vt:lpstr>Holy, holy, holy  is the Lord God Almighty Who was and is and is to come</vt:lpstr>
      <vt:lpstr>With all creation I sing  praise to the King of kings You are my everything  and I will adore You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Martinez Argueta, Ruben</cp:lastModifiedBy>
  <cp:revision>133</cp:revision>
  <dcterms:created xsi:type="dcterms:W3CDTF">2015-07-25T20:50:10Z</dcterms:created>
  <dcterms:modified xsi:type="dcterms:W3CDTF">2024-02-25T07:40:42Z</dcterms:modified>
</cp:coreProperties>
</file>