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41" r:id="rId5"/>
    <p:sldMasterId id="2147485853" r:id="rId6"/>
    <p:sldMasterId id="2147485865" r:id="rId7"/>
    <p:sldMasterId id="2147485889" r:id="rId8"/>
    <p:sldMasterId id="2147485901" r:id="rId9"/>
    <p:sldMasterId id="2147485913" r:id="rId10"/>
  </p:sldMasterIdLst>
  <p:notesMasterIdLst>
    <p:notesMasterId r:id="rId149"/>
  </p:notesMasterIdLst>
  <p:sldIdLst>
    <p:sldId id="359" r:id="rId11"/>
    <p:sldId id="1936" r:id="rId12"/>
    <p:sldId id="1937" r:id="rId13"/>
    <p:sldId id="1938" r:id="rId14"/>
    <p:sldId id="2228" r:id="rId15"/>
    <p:sldId id="2232" r:id="rId16"/>
    <p:sldId id="2229" r:id="rId17"/>
    <p:sldId id="2233" r:id="rId18"/>
    <p:sldId id="2234" r:id="rId19"/>
    <p:sldId id="2235" r:id="rId20"/>
    <p:sldId id="2236" r:id="rId21"/>
    <p:sldId id="2230" r:id="rId22"/>
    <p:sldId id="2237" r:id="rId23"/>
    <p:sldId id="2238" r:id="rId24"/>
    <p:sldId id="2239" r:id="rId25"/>
    <p:sldId id="2248" r:id="rId26"/>
    <p:sldId id="2240" r:id="rId27"/>
    <p:sldId id="2241" r:id="rId28"/>
    <p:sldId id="2242" r:id="rId29"/>
    <p:sldId id="2243" r:id="rId30"/>
    <p:sldId id="2244" r:id="rId31"/>
    <p:sldId id="2245" r:id="rId32"/>
    <p:sldId id="2249" r:id="rId33"/>
    <p:sldId id="1867" r:id="rId34"/>
    <p:sldId id="1868" r:id="rId35"/>
    <p:sldId id="1869" r:id="rId36"/>
    <p:sldId id="1870" r:id="rId37"/>
    <p:sldId id="1871" r:id="rId38"/>
    <p:sldId id="1872" r:id="rId39"/>
    <p:sldId id="1873" r:id="rId40"/>
    <p:sldId id="1874" r:id="rId41"/>
    <p:sldId id="1875" r:id="rId42"/>
    <p:sldId id="1876" r:id="rId43"/>
    <p:sldId id="1877" r:id="rId44"/>
    <p:sldId id="296" r:id="rId45"/>
    <p:sldId id="1878" r:id="rId46"/>
    <p:sldId id="2250" r:id="rId47"/>
    <p:sldId id="1880" r:id="rId48"/>
    <p:sldId id="1881" r:id="rId49"/>
    <p:sldId id="1882" r:id="rId50"/>
    <p:sldId id="1883" r:id="rId51"/>
    <p:sldId id="1884" r:id="rId52"/>
    <p:sldId id="292" r:id="rId53"/>
    <p:sldId id="293" r:id="rId54"/>
    <p:sldId id="294" r:id="rId55"/>
    <p:sldId id="295" r:id="rId56"/>
    <p:sldId id="1894" r:id="rId57"/>
    <p:sldId id="360" r:id="rId58"/>
    <p:sldId id="1353" r:id="rId59"/>
    <p:sldId id="303" r:id="rId60"/>
    <p:sldId id="1895" r:id="rId61"/>
    <p:sldId id="2251" r:id="rId62"/>
    <p:sldId id="2252" r:id="rId63"/>
    <p:sldId id="2256" r:id="rId64"/>
    <p:sldId id="2257" r:id="rId65"/>
    <p:sldId id="2253" r:id="rId66"/>
    <p:sldId id="2254" r:id="rId67"/>
    <p:sldId id="2258" r:id="rId68"/>
    <p:sldId id="2259" r:id="rId69"/>
    <p:sldId id="2261" r:id="rId70"/>
    <p:sldId id="2255" r:id="rId71"/>
    <p:sldId id="2260" r:id="rId72"/>
    <p:sldId id="2266" r:id="rId73"/>
    <p:sldId id="2268" r:id="rId74"/>
    <p:sldId id="2262" r:id="rId75"/>
    <p:sldId id="2267" r:id="rId76"/>
    <p:sldId id="2263" r:id="rId77"/>
    <p:sldId id="2269" r:id="rId78"/>
    <p:sldId id="2264" r:id="rId79"/>
    <p:sldId id="2270" r:id="rId80"/>
    <p:sldId id="2265" r:id="rId81"/>
    <p:sldId id="2271" r:id="rId82"/>
    <p:sldId id="2272" r:id="rId83"/>
    <p:sldId id="307" r:id="rId84"/>
    <p:sldId id="2197" r:id="rId85"/>
    <p:sldId id="2198" r:id="rId86"/>
    <p:sldId id="2279" r:id="rId87"/>
    <p:sldId id="2039" r:id="rId88"/>
    <p:sldId id="2280" r:id="rId89"/>
    <p:sldId id="2286" r:id="rId90"/>
    <p:sldId id="2273" r:id="rId91"/>
    <p:sldId id="2281" r:id="rId92"/>
    <p:sldId id="2282" r:id="rId93"/>
    <p:sldId id="2283" r:id="rId94"/>
    <p:sldId id="2284" r:id="rId95"/>
    <p:sldId id="2285" r:id="rId96"/>
    <p:sldId id="2287" r:id="rId97"/>
    <p:sldId id="2274" r:id="rId98"/>
    <p:sldId id="2275" r:id="rId99"/>
    <p:sldId id="2288" r:id="rId100"/>
    <p:sldId id="2289" r:id="rId101"/>
    <p:sldId id="2290" r:id="rId102"/>
    <p:sldId id="2291" r:id="rId103"/>
    <p:sldId id="2292" r:id="rId104"/>
    <p:sldId id="2293" r:id="rId105"/>
    <p:sldId id="2294" r:id="rId106"/>
    <p:sldId id="2295" r:id="rId107"/>
    <p:sldId id="2296" r:id="rId108"/>
    <p:sldId id="2297" r:id="rId109"/>
    <p:sldId id="2298" r:id="rId110"/>
    <p:sldId id="2299" r:id="rId111"/>
    <p:sldId id="2276" r:id="rId112"/>
    <p:sldId id="434" r:id="rId113"/>
    <p:sldId id="1985" r:id="rId114"/>
    <p:sldId id="1855" r:id="rId115"/>
    <p:sldId id="1535" r:id="rId116"/>
    <p:sldId id="1694" r:id="rId117"/>
    <p:sldId id="1967" r:id="rId118"/>
    <p:sldId id="1968" r:id="rId119"/>
    <p:sldId id="1925" r:id="rId120"/>
    <p:sldId id="1969" r:id="rId121"/>
    <p:sldId id="1970" r:id="rId122"/>
    <p:sldId id="1971" r:id="rId123"/>
    <p:sldId id="1972" r:id="rId124"/>
    <p:sldId id="1973" r:id="rId125"/>
    <p:sldId id="1950" r:id="rId126"/>
    <p:sldId id="1951" r:id="rId127"/>
    <p:sldId id="1952" r:id="rId128"/>
    <p:sldId id="1954" r:id="rId129"/>
    <p:sldId id="1965" r:id="rId130"/>
    <p:sldId id="1966" r:id="rId131"/>
    <p:sldId id="1986" r:id="rId132"/>
    <p:sldId id="257" r:id="rId133"/>
    <p:sldId id="2278" r:id="rId134"/>
    <p:sldId id="259" r:id="rId135"/>
    <p:sldId id="260" r:id="rId136"/>
    <p:sldId id="261" r:id="rId137"/>
    <p:sldId id="262" r:id="rId138"/>
    <p:sldId id="263" r:id="rId139"/>
    <p:sldId id="264" r:id="rId140"/>
    <p:sldId id="265" r:id="rId141"/>
    <p:sldId id="266" r:id="rId142"/>
    <p:sldId id="267" r:id="rId143"/>
    <p:sldId id="268" r:id="rId144"/>
    <p:sldId id="269" r:id="rId145"/>
    <p:sldId id="270" r:id="rId146"/>
    <p:sldId id="1935" r:id="rId147"/>
    <p:sldId id="436" r:id="rId1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63" Type="http://schemas.openxmlformats.org/officeDocument/2006/relationships/slide" Target="slides/slide53.xml"/><Relationship Id="rId84" Type="http://schemas.openxmlformats.org/officeDocument/2006/relationships/slide" Target="slides/slide74.xml"/><Relationship Id="rId138" Type="http://schemas.openxmlformats.org/officeDocument/2006/relationships/slide" Target="slides/slide128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53" Type="http://schemas.openxmlformats.org/officeDocument/2006/relationships/slide" Target="slides/slide43.xml"/><Relationship Id="rId74" Type="http://schemas.openxmlformats.org/officeDocument/2006/relationships/slide" Target="slides/slide64.xml"/><Relationship Id="rId128" Type="http://schemas.openxmlformats.org/officeDocument/2006/relationships/slide" Target="slides/slide118.xml"/><Relationship Id="rId14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5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34" Type="http://schemas.openxmlformats.org/officeDocument/2006/relationships/slide" Target="slides/slide124.xml"/><Relationship Id="rId139" Type="http://schemas.openxmlformats.org/officeDocument/2006/relationships/slide" Target="slides/slide129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150" Type="http://schemas.openxmlformats.org/officeDocument/2006/relationships/presProps" Target="presProps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59" Type="http://schemas.openxmlformats.org/officeDocument/2006/relationships/slide" Target="slides/slide49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24" Type="http://schemas.openxmlformats.org/officeDocument/2006/relationships/slide" Target="slides/slide114.xml"/><Relationship Id="rId129" Type="http://schemas.openxmlformats.org/officeDocument/2006/relationships/slide" Target="slides/slide119.xml"/><Relationship Id="rId54" Type="http://schemas.openxmlformats.org/officeDocument/2006/relationships/slide" Target="slides/slide44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40" Type="http://schemas.openxmlformats.org/officeDocument/2006/relationships/slide" Target="slides/slide130.xml"/><Relationship Id="rId145" Type="http://schemas.openxmlformats.org/officeDocument/2006/relationships/slide" Target="slides/slide1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49" Type="http://schemas.openxmlformats.org/officeDocument/2006/relationships/slide" Target="slides/slide39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44" Type="http://schemas.openxmlformats.org/officeDocument/2006/relationships/slide" Target="slides/slide34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130" Type="http://schemas.openxmlformats.org/officeDocument/2006/relationships/slide" Target="slides/slide120.xml"/><Relationship Id="rId135" Type="http://schemas.openxmlformats.org/officeDocument/2006/relationships/slide" Target="slides/slide125.xml"/><Relationship Id="rId151" Type="http://schemas.openxmlformats.org/officeDocument/2006/relationships/viewProps" Target="viewProps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slide" Target="slides/slide115.xml"/><Relationship Id="rId141" Type="http://schemas.openxmlformats.org/officeDocument/2006/relationships/slide" Target="slides/slide131.xml"/><Relationship Id="rId146" Type="http://schemas.openxmlformats.org/officeDocument/2006/relationships/slide" Target="slides/slide13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131" Type="http://schemas.openxmlformats.org/officeDocument/2006/relationships/slide" Target="slides/slide121.xml"/><Relationship Id="rId136" Type="http://schemas.openxmlformats.org/officeDocument/2006/relationships/slide" Target="slides/slide126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52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26" Type="http://schemas.openxmlformats.org/officeDocument/2006/relationships/slide" Target="slides/slide116.xml"/><Relationship Id="rId147" Type="http://schemas.openxmlformats.org/officeDocument/2006/relationships/slide" Target="slides/slide1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142" Type="http://schemas.openxmlformats.org/officeDocument/2006/relationships/slide" Target="slides/slide13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5.xml"/><Relationship Id="rId46" Type="http://schemas.openxmlformats.org/officeDocument/2006/relationships/slide" Target="slides/slide36.xml"/><Relationship Id="rId67" Type="http://schemas.openxmlformats.org/officeDocument/2006/relationships/slide" Target="slides/slide57.xml"/><Relationship Id="rId116" Type="http://schemas.openxmlformats.org/officeDocument/2006/relationships/slide" Target="slides/slide106.xml"/><Relationship Id="rId137" Type="http://schemas.openxmlformats.org/officeDocument/2006/relationships/slide" Target="slides/slide12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62" Type="http://schemas.openxmlformats.org/officeDocument/2006/relationships/slide" Target="slides/slide52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111" Type="http://schemas.openxmlformats.org/officeDocument/2006/relationships/slide" Target="slides/slide101.xml"/><Relationship Id="rId132" Type="http://schemas.openxmlformats.org/officeDocument/2006/relationships/slide" Target="slides/slide122.xml"/><Relationship Id="rId153" Type="http://schemas.openxmlformats.org/officeDocument/2006/relationships/tableStyles" Target="tableStyles.xml"/><Relationship Id="rId15" Type="http://schemas.openxmlformats.org/officeDocument/2006/relationships/slide" Target="slides/slide5.xml"/><Relationship Id="rId36" Type="http://schemas.openxmlformats.org/officeDocument/2006/relationships/slide" Target="slides/slide26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27" Type="http://schemas.openxmlformats.org/officeDocument/2006/relationships/slide" Target="slides/slide11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52" Type="http://schemas.openxmlformats.org/officeDocument/2006/relationships/slide" Target="slides/slide42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143" Type="http://schemas.openxmlformats.org/officeDocument/2006/relationships/slide" Target="slides/slide133.xml"/><Relationship Id="rId148" Type="http://schemas.openxmlformats.org/officeDocument/2006/relationships/slide" Target="slides/slide1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6.xml"/><Relationship Id="rId47" Type="http://schemas.openxmlformats.org/officeDocument/2006/relationships/slide" Target="slides/slide37.xml"/><Relationship Id="rId68" Type="http://schemas.openxmlformats.org/officeDocument/2006/relationships/slide" Target="slides/slide58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33" Type="http://schemas.openxmlformats.org/officeDocument/2006/relationships/slide" Target="slides/slide123.xml"/><Relationship Id="rId16" Type="http://schemas.openxmlformats.org/officeDocument/2006/relationships/slide" Target="slides/slide6.xml"/><Relationship Id="rId37" Type="http://schemas.openxmlformats.org/officeDocument/2006/relationships/slide" Target="slides/slide27.xml"/><Relationship Id="rId58" Type="http://schemas.openxmlformats.org/officeDocument/2006/relationships/slide" Target="slides/slide48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slide" Target="slides/slide113.xml"/><Relationship Id="rId144" Type="http://schemas.openxmlformats.org/officeDocument/2006/relationships/slide" Target="slides/slide134.xml"/><Relationship Id="rId90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17/2/2024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148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869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2593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807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161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670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7596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8258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9436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4375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434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705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1369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2432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5235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5914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2429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8349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82248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4204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7896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017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4579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7937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2162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6519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84745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4854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8331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7196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6444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43321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21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643905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8074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04867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0928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073331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2001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768102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52250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32037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769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45761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96138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535489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402626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8889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003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310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136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760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01142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75432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13690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00589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8016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25915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9261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9690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59069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7714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1236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9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2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9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3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2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6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9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0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31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0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6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60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5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1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9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0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6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1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16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09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36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4993-E562-44B0-B9B5-D7A12A86633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0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9D66B-9FFD-458F-8BB0-6F8BA66997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8AFED-CCFD-4D3A-8250-CE21A9C7D5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10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1476-C320-4483-BB73-76A65C89D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775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C0A4-9CD8-4143-80A4-E32ECF0C5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25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CAC0A-2DD9-45E3-8347-56C99E7E4CC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62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1336-85E3-4555-9FC0-55AF6112F3C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23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829A5-0D8E-4934-9F59-63AB20A64D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18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BE26-66C8-486F-AA5A-64DB4EDEFA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4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22C7A-582E-4192-A935-3717613C448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479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B6395-A2E7-4A91-B7E2-12132818177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28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20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818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229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87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491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3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182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041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6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4166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17/2/2024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F97BC80-525D-41B0-8950-EF96B8B900F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0" r:id="rId1"/>
    <p:sldLayoutId id="2147485891" r:id="rId2"/>
    <p:sldLayoutId id="2147485892" r:id="rId3"/>
    <p:sldLayoutId id="2147485893" r:id="rId4"/>
    <p:sldLayoutId id="2147485894" r:id="rId5"/>
    <p:sldLayoutId id="2147485895" r:id="rId6"/>
    <p:sldLayoutId id="2147485896" r:id="rId7"/>
    <p:sldLayoutId id="2147485897" r:id="rId8"/>
    <p:sldLayoutId id="2147485898" r:id="rId9"/>
    <p:sldLayoutId id="2147485899" r:id="rId10"/>
    <p:sldLayoutId id="214748590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2/17/2024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02" r:id="rId1"/>
    <p:sldLayoutId id="2147485903" r:id="rId2"/>
    <p:sldLayoutId id="2147485904" r:id="rId3"/>
    <p:sldLayoutId id="2147485905" r:id="rId4"/>
    <p:sldLayoutId id="2147485906" r:id="rId5"/>
    <p:sldLayoutId id="2147485907" r:id="rId6"/>
    <p:sldLayoutId id="2147485908" r:id="rId7"/>
    <p:sldLayoutId id="2147485909" r:id="rId8"/>
    <p:sldLayoutId id="2147485910" r:id="rId9"/>
    <p:sldLayoutId id="2147485911" r:id="rId10"/>
    <p:sldLayoutId id="2147485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silence fear</a:t>
            </a:r>
          </a:p>
        </p:txBody>
      </p:sp>
    </p:spTree>
    <p:extLst>
      <p:ext uri="{BB962C8B-B14F-4D97-AF65-F5344CB8AC3E}">
        <p14:creationId xmlns:p14="http://schemas.microsoft.com/office/powerpoint/2010/main" val="21614566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take what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enemy meant for evil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 turn it for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turn it for good</a:t>
            </a:r>
          </a:p>
        </p:txBody>
      </p:sp>
    </p:spTree>
    <p:extLst>
      <p:ext uri="{BB962C8B-B14F-4D97-AF65-F5344CB8AC3E}">
        <p14:creationId xmlns:p14="http://schemas.microsoft.com/office/powerpoint/2010/main" val="30113963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take what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enemy meant for evil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 turn it for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turn it for good</a:t>
            </a:r>
          </a:p>
        </p:txBody>
      </p:sp>
    </p:spTree>
    <p:extLst>
      <p:ext uri="{BB962C8B-B14F-4D97-AF65-F5344CB8AC3E}">
        <p14:creationId xmlns:p14="http://schemas.microsoft.com/office/powerpoint/2010/main" val="1011601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7810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62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899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88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 Lukewarm!</a:t>
            </a:r>
            <a:endParaRPr lang="en-US" sz="88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383832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Has affluency moved Jesus out of your life?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“And to the angel of the church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Laodicea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write: ‘The words of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Amen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faithful and true witness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beginning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God’s creation.														           Rev. 3:14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72679005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is the image of the invisible God, the firstborn of all creation.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Him all things were created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in heaven and on earth, visible and invisible, whether thrones or dominions or rulers or authorities—													           Col. 1:15-16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9776464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things were created through Him and for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And He is before all things, and in Him all things hold together.													                            Col. 1:16-17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911738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</a:t>
            </a:r>
          </a:p>
        </p:txBody>
      </p:sp>
    </p:spTree>
    <p:extLst>
      <p:ext uri="{BB962C8B-B14F-4D97-AF65-F5344CB8AC3E}">
        <p14:creationId xmlns:p14="http://schemas.microsoft.com/office/powerpoint/2010/main" val="145662920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“’I know your works: you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neither cold nor hot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Would that you were either cold or hot! 				               															                          Rev. 3:15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7253610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, because you are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lukewarm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neither hot nor cold, I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spit you out of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My mouth.				               															   Rev. 3:16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71343280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you say,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rich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prospered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need nothing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realizing that you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wretched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pitiable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poor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blind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naked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               				  Rev. 3:17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0549052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counsel you to buy from 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gold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refined by fire, so that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may be rich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 			               				  									               Rev. 3:18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24636847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white garments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that you may clothe yourself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shame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your nakedness may not be seen,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salve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to anoint your eyes, so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you may see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               				  									     Rev. 3:18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6986005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everyone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says to Me, ’Lord, Lord,’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will enter the kingdom of heaven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the one who does the will of My Father who is in heaven.				               				  									               Matt. 7:21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669273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Those whom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reprove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discipline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zealous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repent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               															             	Rev. 3:19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5960038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Behold, I stand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at the door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knock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If anyone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hears My voice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opens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door, I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come in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him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eat with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he with Me.				               		     																				Rev. 3:20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83673486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one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conquers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I will grant him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sit with Me on My throne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as I also conquered and sat down with My Father on His throne. 			               		     																																Rev. 3:21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3066984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who has an ear,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him hear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 the Spirit says to the churches.’				               		     																	Rev. 3:22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177255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is a light that the shadows can't deny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cannot be overcome</a:t>
            </a:r>
          </a:p>
        </p:txBody>
      </p:sp>
    </p:spTree>
    <p:extLst>
      <p:ext uri="{BB962C8B-B14F-4D97-AF65-F5344CB8AC3E}">
        <p14:creationId xmlns:p14="http://schemas.microsoft.com/office/powerpoint/2010/main" val="356742996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hear Jesus knocking on your door?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38048425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best things in life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only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come from Jesus!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798753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1277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O Come To The Altar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240199189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Are you hurting and broken within?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Overwhelmed by </a:t>
            </a:r>
          </a:p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weight of your sin?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 is 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8981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 defTabSz="106362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you come to the end of yourself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 you thirst for a drink from the well?</a:t>
            </a:r>
            <a:b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Jesus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s-SV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SV" dirty="0" err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calling</a:t>
            </a:r>
            <a:endParaRPr lang="es-SV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68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068382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Leave behind your regrets </a:t>
            </a:r>
          </a:p>
          <a:p>
            <a:pPr marL="0" indent="0" algn="ctr">
              <a:buNone/>
            </a:pPr>
            <a:r>
              <a:rPr lang="en-US" dirty="0"/>
              <a:t>And mistakes</a:t>
            </a:r>
            <a:br>
              <a:rPr lang="en-US" dirty="0"/>
            </a:br>
            <a:r>
              <a:rPr lang="en-US" dirty="0"/>
              <a:t>Come today there’s no reason to wait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698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Bring your sorrows </a:t>
            </a:r>
          </a:p>
          <a:p>
            <a:pPr marL="0" indent="0" algn="ctr">
              <a:buNone/>
            </a:pPr>
            <a:r>
              <a:rPr lang="en-US" dirty="0"/>
              <a:t>And trade them for joy</a:t>
            </a:r>
            <a:br>
              <a:rPr lang="en-US" dirty="0"/>
            </a:br>
            <a:r>
              <a:rPr lang="en-US" dirty="0"/>
              <a:t>From the ashes a new life is born</a:t>
            </a:r>
            <a:br>
              <a:rPr lang="en-US" dirty="0"/>
            </a:br>
            <a:r>
              <a:rPr lang="en-US" dirty="0"/>
              <a:t>Jesus is calling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8258856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800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is alive forever lifted high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cannot be overcome</a:t>
            </a:r>
          </a:p>
        </p:txBody>
      </p:sp>
    </p:spTree>
    <p:extLst>
      <p:ext uri="{BB962C8B-B14F-4D97-AF65-F5344CB8AC3E}">
        <p14:creationId xmlns:p14="http://schemas.microsoft.com/office/powerpoint/2010/main" val="30686259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881669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282304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2311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710911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Oh what a savior</a:t>
            </a:r>
            <a:br>
              <a:rPr lang="en-US" dirty="0"/>
            </a:br>
            <a:r>
              <a:rPr lang="en-US" dirty="0"/>
              <a:t>Isn't He wonderful?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7410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Bow down before Him</a:t>
            </a:r>
            <a:br>
              <a:rPr lang="en-US" dirty="0"/>
            </a:br>
            <a:r>
              <a:rPr lang="en-US" dirty="0"/>
              <a:t>For He is Lord of all</a:t>
            </a:r>
            <a:br>
              <a:rPr lang="en-US" dirty="0"/>
            </a:br>
            <a:r>
              <a:rPr lang="en-US" dirty="0"/>
              <a:t>Sing Hallelujah, Christ is risen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339842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/>
              <a:t>O come to the altar</a:t>
            </a:r>
            <a:br>
              <a:rPr lang="en-US" dirty="0"/>
            </a:br>
            <a:r>
              <a:rPr lang="en-US" dirty="0"/>
              <a:t>The Father's arms are open wide</a:t>
            </a:r>
            <a:br>
              <a:rPr lang="en-US" dirty="0"/>
            </a:br>
            <a:r>
              <a:rPr lang="en-US" dirty="0"/>
              <a:t>Forgiveness was bought with</a:t>
            </a:r>
            <a:br>
              <a:rPr lang="en-US" dirty="0"/>
            </a:br>
            <a:r>
              <a:rPr lang="en-US" dirty="0"/>
              <a:t>The precious blood of Jesus Christ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5753174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silence fear</a:t>
            </a:r>
          </a:p>
        </p:txBody>
      </p:sp>
    </p:spTree>
    <p:extLst>
      <p:ext uri="{BB962C8B-B14F-4D97-AF65-F5344CB8AC3E}">
        <p14:creationId xmlns:p14="http://schemas.microsoft.com/office/powerpoint/2010/main" val="383333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</a:t>
            </a:r>
          </a:p>
        </p:txBody>
      </p:sp>
    </p:spTree>
    <p:extLst>
      <p:ext uri="{BB962C8B-B14F-4D97-AF65-F5344CB8AC3E}">
        <p14:creationId xmlns:p14="http://schemas.microsoft.com/office/powerpoint/2010/main" val="411536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2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is a light that the Shadows can't deny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cannot be overcome</a:t>
            </a:r>
          </a:p>
        </p:txBody>
      </p:sp>
    </p:spTree>
    <p:extLst>
      <p:ext uri="{BB962C8B-B14F-4D97-AF65-F5344CB8AC3E}">
        <p14:creationId xmlns:p14="http://schemas.microsoft.com/office/powerpoint/2010/main" val="345437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is alive forever lifted high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cannot be overcome</a:t>
            </a:r>
          </a:p>
        </p:txBody>
      </p:sp>
    </p:spTree>
    <p:extLst>
      <p:ext uri="{BB962C8B-B14F-4D97-AF65-F5344CB8AC3E}">
        <p14:creationId xmlns:p14="http://schemas.microsoft.com/office/powerpoint/2010/main" val="52467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is a light that the Shadows can't deny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cannot be overcome</a:t>
            </a:r>
          </a:p>
        </p:txBody>
      </p:sp>
    </p:spTree>
    <p:extLst>
      <p:ext uri="{BB962C8B-B14F-4D97-AF65-F5344CB8AC3E}">
        <p14:creationId xmlns:p14="http://schemas.microsoft.com/office/powerpoint/2010/main" val="29717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Tremble</a:t>
            </a:r>
          </a:p>
        </p:txBody>
      </p:sp>
    </p:spTree>
    <p:extLst>
      <p:ext uri="{BB962C8B-B14F-4D97-AF65-F5344CB8AC3E}">
        <p14:creationId xmlns:p14="http://schemas.microsoft.com/office/powerpoint/2010/main" val="3980987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is alive forever lifted high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Your name cannot be overcome</a:t>
            </a:r>
          </a:p>
        </p:txBody>
      </p:sp>
    </p:spTree>
    <p:extLst>
      <p:ext uri="{BB962C8B-B14F-4D97-AF65-F5344CB8AC3E}">
        <p14:creationId xmlns:p14="http://schemas.microsoft.com/office/powerpoint/2010/main" val="313118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silence fear</a:t>
            </a:r>
          </a:p>
        </p:txBody>
      </p:sp>
    </p:spTree>
    <p:extLst>
      <p:ext uri="{BB962C8B-B14F-4D97-AF65-F5344CB8AC3E}">
        <p14:creationId xmlns:p14="http://schemas.microsoft.com/office/powerpoint/2010/main" val="284081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</a:t>
            </a:r>
          </a:p>
        </p:txBody>
      </p:sp>
    </p:spTree>
    <p:extLst>
      <p:ext uri="{BB962C8B-B14F-4D97-AF65-F5344CB8AC3E}">
        <p14:creationId xmlns:p14="http://schemas.microsoft.com/office/powerpoint/2010/main" val="49304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7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Another In The Fire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There's a grace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When the heart is under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Another way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When the walls are closing 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when I look at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Where I used to be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know I will never be alone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Of how I've been set free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 cross that bears the burden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Where another died for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All my debt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Left for dead beneath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I'm no longer 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 slave to my sin anymore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9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Peace, bring it all to peace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storms surrounding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it break at Your name</a:t>
            </a:r>
          </a:p>
        </p:txBody>
      </p:sp>
    </p:spTree>
    <p:extLst>
      <p:ext uri="{BB962C8B-B14F-4D97-AF65-F5344CB8AC3E}">
        <p14:creationId xmlns:p14="http://schemas.microsoft.com/office/powerpoint/2010/main" val="2238976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should I fall in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What remains of me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Either way I won't bow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To the things of this world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00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75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What power set free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 grave that holds no body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now that power lives in me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2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is another in the fire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85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E26F2-63AE-0E47-B711-D818D3ED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23647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can see the light in the darkness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darkness bows to Him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can hear the roar in the heavens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space between wears thin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60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 can feel the ground shake beneath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prison walls cave in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2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is no other name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But the name that is Jesus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He who was and still is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will be through it all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27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So come what may in the space between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All the things unseen and this reckoning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And I know I will never be alone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6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Still, call the sea to still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rage in me to still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Every wave at Your name</a:t>
            </a:r>
          </a:p>
        </p:txBody>
      </p:sp>
    </p:spTree>
    <p:extLst>
      <p:ext uri="{BB962C8B-B14F-4D97-AF65-F5344CB8AC3E}">
        <p14:creationId xmlns:p14="http://schemas.microsoft.com/office/powerpoint/2010/main" val="54600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75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How good You’ve been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66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And I can see the light in the darkness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darkness bows to Him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 can hear the roar in the heavens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space between wears thin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51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 can feel the ground shake beneath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As the prison walls cave in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Nothing stands between us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07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166" dirty="0">
                <a:solidFill>
                  <a:schemeClr val="bg1"/>
                </a:solidFill>
              </a:rPr>
              <a:t>There was another in the fire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Standing next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There was another in the waters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Holding back the seas</a:t>
            </a:r>
            <a:endParaRPr lang="en-US" sz="516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6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And should I ever need reminding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How good You’ve been to me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177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166" dirty="0">
                <a:solidFill>
                  <a:schemeClr val="bg1"/>
                </a:solidFill>
              </a:rPr>
              <a:t>I’ll count the joy come every battle</a:t>
            </a:r>
            <a:br>
              <a:rPr lang="en-US" sz="5166" dirty="0">
                <a:solidFill>
                  <a:schemeClr val="bg1"/>
                </a:solidFill>
              </a:rPr>
            </a:br>
            <a:r>
              <a:rPr lang="en-US" sz="5166" dirty="0">
                <a:solidFill>
                  <a:schemeClr val="bg1"/>
                </a:solidFill>
              </a:rPr>
              <a:t>Cause I know that’s where You’ll be</a:t>
            </a:r>
            <a:endParaRPr lang="es-SV" sz="5166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72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48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silence fear</a:t>
            </a:r>
          </a:p>
        </p:txBody>
      </p:sp>
    </p:spTree>
    <p:extLst>
      <p:ext uri="{BB962C8B-B14F-4D97-AF65-F5344CB8AC3E}">
        <p14:creationId xmlns:p14="http://schemas.microsoft.com/office/powerpoint/2010/main" val="34030710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Available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Narrow as the road may seem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I'll follow where Your Spirit leads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Broken as my life may be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give You every piece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You call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say, "Yes, Lord"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</a:p>
        </p:txBody>
      </p:sp>
    </p:spTree>
    <p:extLst>
      <p:ext uri="{BB962C8B-B14F-4D97-AF65-F5344CB8AC3E}">
        <p14:creationId xmlns:p14="http://schemas.microsoft.com/office/powerpoint/2010/main" val="946547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 with open hands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Counting on Your grace again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Less of me and more of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just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You move</a:t>
            </a:r>
          </a:p>
        </p:txBody>
      </p:sp>
    </p:spTree>
    <p:extLst>
      <p:ext uri="{BB962C8B-B14F-4D97-AF65-F5344CB8AC3E}">
        <p14:creationId xmlns:p14="http://schemas.microsoft.com/office/powerpoint/2010/main" val="21584757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You call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say, "Yes, Lord"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</a:p>
        </p:txBody>
      </p:sp>
    </p:spTree>
    <p:extLst>
      <p:ext uri="{BB962C8B-B14F-4D97-AF65-F5344CB8AC3E}">
        <p14:creationId xmlns:p14="http://schemas.microsoft.com/office/powerpoint/2010/main" val="1867128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You call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say, "Yes, Lord"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</a:p>
        </p:txBody>
      </p:sp>
    </p:spTree>
    <p:extLst>
      <p:ext uri="{BB962C8B-B14F-4D97-AF65-F5344CB8AC3E}">
        <p14:creationId xmlns:p14="http://schemas.microsoft.com/office/powerpoint/2010/main" val="14969412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heart is open wide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hands are open wide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do whatever You want to</a:t>
            </a:r>
          </a:p>
        </p:txBody>
      </p:sp>
    </p:spTree>
    <p:extLst>
      <p:ext uri="{BB962C8B-B14F-4D97-AF65-F5344CB8AC3E}">
        <p14:creationId xmlns:p14="http://schemas.microsoft.com/office/powerpoint/2010/main" val="1330232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</a:p>
        </p:txBody>
      </p:sp>
    </p:spTree>
    <p:extLst>
      <p:ext uri="{BB962C8B-B14F-4D97-AF65-F5344CB8AC3E}">
        <p14:creationId xmlns:p14="http://schemas.microsoft.com/office/powerpoint/2010/main" val="3535289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</a:p>
        </p:txBody>
      </p:sp>
    </p:spTree>
    <p:extLst>
      <p:ext uri="{BB962C8B-B14F-4D97-AF65-F5344CB8AC3E}">
        <p14:creationId xmlns:p14="http://schemas.microsoft.com/office/powerpoint/2010/main" val="1312887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</a:p>
        </p:txBody>
      </p:sp>
    </p:spTree>
    <p:extLst>
      <p:ext uri="{BB962C8B-B14F-4D97-AF65-F5344CB8AC3E}">
        <p14:creationId xmlns:p14="http://schemas.microsoft.com/office/powerpoint/2010/main" val="325396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</a:t>
            </a:r>
          </a:p>
        </p:txBody>
      </p:sp>
    </p:spTree>
    <p:extLst>
      <p:ext uri="{BB962C8B-B14F-4D97-AF65-F5344CB8AC3E}">
        <p14:creationId xmlns:p14="http://schemas.microsoft.com/office/powerpoint/2010/main" val="1443565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Everything I have to bring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it be an offering</a:t>
            </a:r>
          </a:p>
        </p:txBody>
      </p:sp>
    </p:spTree>
    <p:extLst>
      <p:ext uri="{BB962C8B-B14F-4D97-AF65-F5344CB8AC3E}">
        <p14:creationId xmlns:p14="http://schemas.microsoft.com/office/powerpoint/2010/main" val="11280470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897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One who gave me life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Nothing is a sacrifice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use me how You want to God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Have Your throne within my heart</a:t>
            </a:r>
          </a:p>
        </p:txBody>
      </p:sp>
    </p:spTree>
    <p:extLst>
      <p:ext uri="{BB962C8B-B14F-4D97-AF65-F5344CB8AC3E}">
        <p14:creationId xmlns:p14="http://schemas.microsoft.com/office/powerpoint/2010/main" val="2716535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You call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say, "Yes, Lord"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available</a:t>
            </a:r>
          </a:p>
        </p:txBody>
      </p:sp>
    </p:spTree>
    <p:extLst>
      <p:ext uri="{BB962C8B-B14F-4D97-AF65-F5344CB8AC3E}">
        <p14:creationId xmlns:p14="http://schemas.microsoft.com/office/powerpoint/2010/main" val="40967367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537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my joy, to say "Yes" to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my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honour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, to say "Yes"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Whatever it looks like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97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response is "Yes"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response is "All that I am"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that I am, oh</a:t>
            </a:r>
          </a:p>
        </p:txBody>
      </p:sp>
    </p:spTree>
    <p:extLst>
      <p:ext uri="{BB962C8B-B14F-4D97-AF65-F5344CB8AC3E}">
        <p14:creationId xmlns:p14="http://schemas.microsoft.com/office/powerpoint/2010/main" val="2475289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Let the sound of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Surrender fill the room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'Cause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we love, we love, we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To say "Yes"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125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We're giving everything we have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We give You everything we are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83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God, it's my prayer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my life, will be an offering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So if You can use anything, God,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Breathe, call these bones to live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Call these lungs to sing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Once again, I will praise</a:t>
            </a:r>
          </a:p>
        </p:txBody>
      </p:sp>
    </p:spTree>
    <p:extLst>
      <p:ext uri="{BB962C8B-B14F-4D97-AF65-F5344CB8AC3E}">
        <p14:creationId xmlns:p14="http://schemas.microsoft.com/office/powerpoint/2010/main" val="26390498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use me, Yes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and have Your way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use me how You want to,</a:t>
            </a:r>
          </a:p>
        </p:txBody>
      </p:sp>
    </p:spTree>
    <p:extLst>
      <p:ext uri="{BB962C8B-B14F-4D97-AF65-F5344CB8AC3E}">
        <p14:creationId xmlns:p14="http://schemas.microsoft.com/office/powerpoint/2010/main" val="2481605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</a:p>
        </p:txBody>
      </p:sp>
    </p:spTree>
    <p:extLst>
      <p:ext uri="{BB962C8B-B14F-4D97-AF65-F5344CB8AC3E}">
        <p14:creationId xmlns:p14="http://schemas.microsoft.com/office/powerpoint/2010/main" val="11910304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</a:p>
        </p:txBody>
      </p:sp>
    </p:spTree>
    <p:extLst>
      <p:ext uri="{BB962C8B-B14F-4D97-AF65-F5344CB8AC3E}">
        <p14:creationId xmlns:p14="http://schemas.microsoft.com/office/powerpoint/2010/main" val="27038481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here I am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can have it all, You can have it all</a:t>
            </a:r>
          </a:p>
        </p:txBody>
      </p:sp>
    </p:spTree>
    <p:extLst>
      <p:ext uri="{BB962C8B-B14F-4D97-AF65-F5344CB8AC3E}">
        <p14:creationId xmlns:p14="http://schemas.microsoft.com/office/powerpoint/2010/main" val="42348720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See a </a:t>
            </a:r>
            <a:r>
              <a:rPr lang="en-US" sz="9000" b="1" dirty="0" err="1">
                <a:solidFill>
                  <a:schemeClr val="bg1"/>
                </a:solidFill>
                <a:latin typeface="+mn-lt"/>
              </a:rPr>
              <a:t>Vivtory</a:t>
            </a:r>
            <a:endParaRPr lang="en-US" sz="9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33700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weapon may be formed,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But it won't prosper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the darkness falls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won't prevail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442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'Cause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the God I serve knows only how to triumph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 will never fail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God will never fail</a:t>
            </a:r>
          </a:p>
        </p:txBody>
      </p:sp>
    </p:spTree>
    <p:extLst>
      <p:ext uri="{BB962C8B-B14F-4D97-AF65-F5344CB8AC3E}">
        <p14:creationId xmlns:p14="http://schemas.microsoft.com/office/powerpoint/2010/main" val="1160845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68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1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silence fear</a:t>
            </a:r>
          </a:p>
        </p:txBody>
      </p:sp>
    </p:spTree>
    <p:extLst>
      <p:ext uri="{BB962C8B-B14F-4D97-AF65-F5344CB8AC3E}">
        <p14:creationId xmlns:p14="http://schemas.microsoft.com/office/powerpoint/2010/main" val="25718832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722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There's power in the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Mighty name of Jesus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Every war He wages He will win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356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not backing down from any giant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'Cause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know how this story ends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Yes, I know how this story ends</a:t>
            </a:r>
          </a:p>
        </p:txBody>
      </p:sp>
    </p:spTree>
    <p:extLst>
      <p:ext uri="{BB962C8B-B14F-4D97-AF65-F5344CB8AC3E}">
        <p14:creationId xmlns:p14="http://schemas.microsoft.com/office/powerpoint/2010/main" val="26960089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33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760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23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476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25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worship my way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Through this battle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worship my way through,</a:t>
            </a:r>
          </a:p>
        </p:txBody>
      </p:sp>
    </p:spTree>
    <p:extLst>
      <p:ext uri="{BB962C8B-B14F-4D97-AF65-F5344CB8AC3E}">
        <p14:creationId xmlns:p14="http://schemas.microsoft.com/office/powerpoint/2010/main" val="16509652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take what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enemy meant for evil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 turn it for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turn it for good</a:t>
            </a:r>
          </a:p>
        </p:txBody>
      </p:sp>
    </p:spTree>
    <p:extLst>
      <p:ext uri="{BB962C8B-B14F-4D97-AF65-F5344CB8AC3E}">
        <p14:creationId xmlns:p14="http://schemas.microsoft.com/office/powerpoint/2010/main" val="51656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make the darkness tremble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Jesus, Jesus</a:t>
            </a:r>
          </a:p>
        </p:txBody>
      </p:sp>
    </p:spTree>
    <p:extLst>
      <p:ext uri="{BB962C8B-B14F-4D97-AF65-F5344CB8AC3E}">
        <p14:creationId xmlns:p14="http://schemas.microsoft.com/office/powerpoint/2010/main" val="29982846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take what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enemy meant for evil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 turn it for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turn it for good</a:t>
            </a:r>
          </a:p>
        </p:txBody>
      </p:sp>
    </p:spTree>
    <p:extLst>
      <p:ext uri="{BB962C8B-B14F-4D97-AF65-F5344CB8AC3E}">
        <p14:creationId xmlns:p14="http://schemas.microsoft.com/office/powerpoint/2010/main" val="14226908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take what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enemy meant for evil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 turn it for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turn it for good</a:t>
            </a:r>
          </a:p>
        </p:txBody>
      </p:sp>
    </p:spTree>
    <p:extLst>
      <p:ext uri="{BB962C8B-B14F-4D97-AF65-F5344CB8AC3E}">
        <p14:creationId xmlns:p14="http://schemas.microsoft.com/office/powerpoint/2010/main" val="34170739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take what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enemy meant for evil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 turn it for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turn it for good</a:t>
            </a:r>
          </a:p>
        </p:txBody>
      </p:sp>
    </p:spTree>
    <p:extLst>
      <p:ext uri="{BB962C8B-B14F-4D97-AF65-F5344CB8AC3E}">
        <p14:creationId xmlns:p14="http://schemas.microsoft.com/office/powerpoint/2010/main" val="21103454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take what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enemy meant for evil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You turn it for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turn it for good</a:t>
            </a:r>
          </a:p>
        </p:txBody>
      </p:sp>
    </p:spTree>
    <p:extLst>
      <p:ext uri="{BB962C8B-B14F-4D97-AF65-F5344CB8AC3E}">
        <p14:creationId xmlns:p14="http://schemas.microsoft.com/office/powerpoint/2010/main" val="14739453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57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816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586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035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0068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</a:t>
            </a: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gonna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see a victory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battle belongs to You,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6473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19423</TotalTime>
  <Words>3207</Words>
  <Application>Microsoft Office PowerPoint</Application>
  <PresentationFormat>Panorámica</PresentationFormat>
  <Paragraphs>263</Paragraphs>
  <Slides>138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138</vt:i4>
      </vt:variant>
    </vt:vector>
  </HeadingPairs>
  <TitlesOfParts>
    <vt:vector size="152" baseType="lpstr">
      <vt:lpstr>Gill Sans</vt:lpstr>
      <vt:lpstr>Arial</vt:lpstr>
      <vt:lpstr>Calibri</vt:lpstr>
      <vt:lpstr>Calibri Light</vt:lpstr>
      <vt:lpstr>3_Default Design</vt:lpstr>
      <vt:lpstr>Tema de Office</vt:lpstr>
      <vt:lpstr>3_Office Theme</vt:lpstr>
      <vt:lpstr>5_Default Design</vt:lpstr>
      <vt:lpstr>2_Default Design</vt:lpstr>
      <vt:lpstr>Default Design</vt:lpstr>
      <vt:lpstr>1_Default Design</vt:lpstr>
      <vt:lpstr>4_Default Design</vt:lpstr>
      <vt:lpstr>1_Office Theme</vt:lpstr>
      <vt:lpstr>Bullets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Another In The Fire</vt:lpstr>
      <vt:lpstr>There's a grace When the heart is under fire Another way  When the walls are closing in</vt:lpstr>
      <vt:lpstr>And when I look at the space between Where I used to be and this reckoning I know I will never be alone</vt:lpstr>
      <vt:lpstr>There was another in the fire Standing next to me There was another in the waters Holding back the seas</vt:lpstr>
      <vt:lpstr>And should I ever need reminding Of how I've been set free There is a cross that bears the burden Where another died for me There is another in the fire</vt:lpstr>
      <vt:lpstr>All my debt  Left for dead beneath the waters I'm no longer  A slave to my sin anymore</vt:lpstr>
      <vt:lpstr>And should I fall in the space between What remains of me and this reckoning Either way I won't bow To the things of this world</vt:lpstr>
      <vt:lpstr>And I know I will never be alone</vt:lpstr>
      <vt:lpstr>There was another in the fire Standing next to me There was another in the waters Holding back the seas</vt:lpstr>
      <vt:lpstr>And should I ever need reminding What power set free There is a grave that holds no body And now that power lives in me</vt:lpstr>
      <vt:lpstr>There is another in the fire There is another in the fire There is another in the fire There is another in the fire</vt:lpstr>
      <vt:lpstr>Presentación de PowerPoint</vt:lpstr>
      <vt:lpstr>And I can see the light in the darkness As the darkness bows to Him I can hear the roar in the heavens As the space between wears thin</vt:lpstr>
      <vt:lpstr>I can feel the ground shake beneath us As the prison walls cave in Nothing stands between us Nothing stands between us</vt:lpstr>
      <vt:lpstr>There is no other name But the name that is Jesus He who was and still is And will be through it all</vt:lpstr>
      <vt:lpstr>So come what may in the space between All the things unseen and this reckoning And I know I will never be alone And I know I will never be alone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And I can see the light in the darkness As the darkness bows to Him I can hear the roar in the heavens As the space between wears thin</vt:lpstr>
      <vt:lpstr>I can feel the ground shake beneath us As the prison walls cave in Nothing stands between us Nothing stands between us</vt:lpstr>
      <vt:lpstr>There was another in the fire Standing next to me There was another in the waters Holding back the seas</vt:lpstr>
      <vt:lpstr>And should I ever need reminding How good You’ve been to me I’ll count the joy come every battle Cause I know that’s where You’ll be</vt:lpstr>
      <vt:lpstr>I’ll count the joy come every battle Cause I know that’s where You’ll be</vt:lpstr>
      <vt:lpstr>Presentación de PowerPoint</vt:lpstr>
      <vt:lpstr>Presentación de PowerPoint</vt:lpstr>
      <vt:lpstr>Presentación de PowerPoint</vt:lpstr>
      <vt:lpstr>Available</vt:lpstr>
      <vt:lpstr>Narrow as the road may seem I'll follow where Your Spirit leads Broken as my life may be I will give You every piece</vt:lpstr>
      <vt:lpstr>I hear You call I am available I say, "Yes, Lord" I am available</vt:lpstr>
      <vt:lpstr>Here I am with open hands Counting on Your grace again Less of me and more of You I just wanna see You move</vt:lpstr>
      <vt:lpstr>I hear You call I am available I say, "Yes, Lord" I am available</vt:lpstr>
      <vt:lpstr>I hear You call I am available I say, "Yes, Lord" I am available</vt:lpstr>
      <vt:lpstr>My heart is open wide My hands are open wide Come do whatever You want to</vt:lpstr>
      <vt:lpstr>Here I am, here I am You can have it all, You can have it all Here I am, here I am You can have it all, You can have it all</vt:lpstr>
      <vt:lpstr>Here I am, here I am You can have it all, You can have it all Here I am, here I am You can have it all, You can have it all</vt:lpstr>
      <vt:lpstr>Here I am, here I am You can have it all, You can have it all Here I am, here I am You can have it all, You can have it all</vt:lpstr>
      <vt:lpstr>Everything I have to bring Let it be an offering</vt:lpstr>
      <vt:lpstr>Presentación de PowerPoint</vt:lpstr>
      <vt:lpstr>For the One who gave me life Nothing is a sacrifice Oh, use me how You want to God Have Your throne within my heart</vt:lpstr>
      <vt:lpstr>I hear You call I am available I say, "Yes, Lord" I am available</vt:lpstr>
      <vt:lpstr>Presentación de PowerPoint</vt:lpstr>
      <vt:lpstr>It's my joy, to say "Yes" to You It's my honour, to say "Yes" Whatever it looks like </vt:lpstr>
      <vt:lpstr>My response is "Yes" My response is "All that I am" All that I am, oh</vt:lpstr>
      <vt:lpstr>Let the sound of  Surrender fill the room 'Cause we love, we love, we love To say "Yes" to You, Lord </vt:lpstr>
      <vt:lpstr>We're giving everything we have We give You everything we are  </vt:lpstr>
      <vt:lpstr>God, it's my prayer That my life, will be an offering So if You can use anything, God,  </vt:lpstr>
      <vt:lpstr>You can use me, Yes Come and have Your way Oh, use me how You want to,</vt:lpstr>
      <vt:lpstr>Here I am, here I am You can have it all, You can have it all Here I am, here I am You can have it all, You can have it all</vt:lpstr>
      <vt:lpstr>Here I am, here I am You can have it all, You can have it all Here I am, here I am You can have it all, You can have it all</vt:lpstr>
      <vt:lpstr>Here I am, here I am You can have it all, You can have it all Here I am, here I am You can have it all, You can have it all</vt:lpstr>
      <vt:lpstr>Presentación de PowerPoint</vt:lpstr>
      <vt:lpstr>See a Vivtory</vt:lpstr>
      <vt:lpstr> The weapon may be formed,  But it won't prosper When the darkness falls  It won't prevail </vt:lpstr>
      <vt:lpstr>'Cause the God I serve knows only how to triumph My God will never fail My God will never fail</vt:lpstr>
      <vt:lpstr>I'm gonna see a victory I'm gonna see a victory For the battle belongs to You, Lord </vt:lpstr>
      <vt:lpstr>I'm gonna see a victory I'm gonna see a victory For the battle belongs to You, Lord </vt:lpstr>
      <vt:lpstr>Presentación de PowerPoint</vt:lpstr>
      <vt:lpstr>There's power in the  Mighty name of Jesus Every war He wages He will win </vt:lpstr>
      <vt:lpstr>I'm not backing down from any giant 'Cause I know how this story ends Yes, I know how this story ends</vt:lpstr>
      <vt:lpstr>I'm gonna see a victory I'm gonna see a victory For the battle belongs to You, Lord </vt:lpstr>
      <vt:lpstr>I'm gonna see a victory I'm gonna see a victory For the battle belongs to You, Lord </vt:lpstr>
      <vt:lpstr>I'm gonna see a victory I'm gonna see a victory For the battle belongs to You, Lord </vt:lpstr>
      <vt:lpstr>I'm gonna see a victory I'm gonna see a victory For the battle belongs to You, Lord </vt:lpstr>
      <vt:lpstr>Presentación de PowerPoint</vt:lpstr>
      <vt:lpstr>Gonna worship my way  Through this battle Gonna worship my way through,</vt:lpstr>
      <vt:lpstr>You take what  The enemy meant for evil And You turn it for good You turn it for good</vt:lpstr>
      <vt:lpstr>You take what  The enemy meant for evil And You turn it for good You turn it for good</vt:lpstr>
      <vt:lpstr>You take what  The enemy meant for evil And You turn it for good You turn it for good</vt:lpstr>
      <vt:lpstr>You take what  The enemy meant for evil And You turn it for good You turn it for good</vt:lpstr>
      <vt:lpstr>You take what  The enemy meant for evil And You turn it for good You turn it for good</vt:lpstr>
      <vt:lpstr>I'm gonna see a victory I'm gonna see a victory For the battle belongs to You, Lord </vt:lpstr>
      <vt:lpstr>I'm gonna see a victory I'm gonna see a victory For the battle belongs to You, Lord </vt:lpstr>
      <vt:lpstr>I'm gonna see a victory I'm gonna see a victory For the battle belongs to You, Lord </vt:lpstr>
      <vt:lpstr>I'm gonna see a victory I'm gonna see a victory For the battle belongs to You, Lord </vt:lpstr>
      <vt:lpstr>I'm gonna see a victory I'm gonna see a victory For the battle belongs to You, Lord </vt:lpstr>
      <vt:lpstr>I'm gonna see a victory I'm gonna see a victory For the battle belongs to You, Lord </vt:lpstr>
      <vt:lpstr>You take what  The enemy meant for evil And You turn it for good You turn it for good</vt:lpstr>
      <vt:lpstr>You take what  The enemy meant for evil And You turn it for good You turn it for good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 Come To The Altar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Martinez Argueta, Ruben</cp:lastModifiedBy>
  <cp:revision>130</cp:revision>
  <dcterms:created xsi:type="dcterms:W3CDTF">2015-07-25T20:50:10Z</dcterms:created>
  <dcterms:modified xsi:type="dcterms:W3CDTF">2024-02-18T03:11:15Z</dcterms:modified>
</cp:coreProperties>
</file>