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29" r:id="rId5"/>
    <p:sldMasterId id="2147485841" r:id="rId6"/>
    <p:sldMasterId id="2147485853" r:id="rId7"/>
    <p:sldMasterId id="2147485865" r:id="rId8"/>
    <p:sldMasterId id="2147485877" r:id="rId9"/>
  </p:sldMasterIdLst>
  <p:notesMasterIdLst>
    <p:notesMasterId r:id="rId127"/>
  </p:notesMasterIdLst>
  <p:sldIdLst>
    <p:sldId id="359" r:id="rId10"/>
    <p:sldId id="1936" r:id="rId11"/>
    <p:sldId id="1937" r:id="rId12"/>
    <p:sldId id="1938" r:id="rId13"/>
    <p:sldId id="1939" r:id="rId14"/>
    <p:sldId id="1940" r:id="rId15"/>
    <p:sldId id="1941" r:id="rId16"/>
    <p:sldId id="1942" r:id="rId17"/>
    <p:sldId id="1943" r:id="rId18"/>
    <p:sldId id="1944" r:id="rId19"/>
    <p:sldId id="1945" r:id="rId20"/>
    <p:sldId id="1946" r:id="rId21"/>
    <p:sldId id="1947" r:id="rId22"/>
    <p:sldId id="1948" r:id="rId23"/>
    <p:sldId id="1949" r:id="rId24"/>
    <p:sldId id="276" r:id="rId25"/>
    <p:sldId id="256" r:id="rId26"/>
    <p:sldId id="1955" r:id="rId27"/>
    <p:sldId id="1956" r:id="rId28"/>
    <p:sldId id="1966" r:id="rId29"/>
    <p:sldId id="1967" r:id="rId30"/>
    <p:sldId id="1883" r:id="rId31"/>
    <p:sldId id="1957" r:id="rId32"/>
    <p:sldId id="1950" r:id="rId33"/>
    <p:sldId id="1958" r:id="rId34"/>
    <p:sldId id="1959" r:id="rId35"/>
    <p:sldId id="1960" r:id="rId36"/>
    <p:sldId id="1951" r:id="rId37"/>
    <p:sldId id="1961" r:id="rId38"/>
    <p:sldId id="1962" r:id="rId39"/>
    <p:sldId id="1963" r:id="rId40"/>
    <p:sldId id="1964" r:id="rId41"/>
    <p:sldId id="1894" r:id="rId42"/>
    <p:sldId id="360" r:id="rId43"/>
    <p:sldId id="1353" r:id="rId44"/>
    <p:sldId id="303" r:id="rId45"/>
    <p:sldId id="1895" r:id="rId46"/>
    <p:sldId id="1896" r:id="rId47"/>
    <p:sldId id="1897" r:id="rId48"/>
    <p:sldId id="1968" r:id="rId49"/>
    <p:sldId id="1971" r:id="rId50"/>
    <p:sldId id="1969" r:id="rId51"/>
    <p:sldId id="1970" r:id="rId52"/>
    <p:sldId id="1972" r:id="rId53"/>
    <p:sldId id="1973" r:id="rId54"/>
    <p:sldId id="1974" r:id="rId55"/>
    <p:sldId id="1975" r:id="rId56"/>
    <p:sldId id="1976" r:id="rId57"/>
    <p:sldId id="1977" r:id="rId58"/>
    <p:sldId id="1978" r:id="rId59"/>
    <p:sldId id="1979" r:id="rId60"/>
    <p:sldId id="1980" r:id="rId61"/>
    <p:sldId id="1981" r:id="rId62"/>
    <p:sldId id="1982" r:id="rId63"/>
    <p:sldId id="1983" r:id="rId64"/>
    <p:sldId id="1984" r:id="rId65"/>
    <p:sldId id="307" r:id="rId66"/>
    <p:sldId id="2197" r:id="rId67"/>
    <p:sldId id="2198" r:id="rId68"/>
    <p:sldId id="2039" r:id="rId69"/>
    <p:sldId id="2040" r:id="rId70"/>
    <p:sldId id="2037" r:id="rId71"/>
    <p:sldId id="2038" r:id="rId72"/>
    <p:sldId id="2041" r:id="rId73"/>
    <p:sldId id="2043" r:id="rId74"/>
    <p:sldId id="2044" r:id="rId75"/>
    <p:sldId id="2042" r:id="rId76"/>
    <p:sldId id="2045" r:id="rId77"/>
    <p:sldId id="2046" r:id="rId78"/>
    <p:sldId id="2199" r:id="rId79"/>
    <p:sldId id="2200" r:id="rId80"/>
    <p:sldId id="2226" r:id="rId81"/>
    <p:sldId id="2227" r:id="rId82"/>
    <p:sldId id="2047" r:id="rId83"/>
    <p:sldId id="1879" r:id="rId84"/>
    <p:sldId id="434" r:id="rId85"/>
    <p:sldId id="1985" r:id="rId86"/>
    <p:sldId id="1855" r:id="rId87"/>
    <p:sldId id="1535" r:id="rId88"/>
    <p:sldId id="1694" r:id="rId89"/>
    <p:sldId id="2201" r:id="rId90"/>
    <p:sldId id="2202" r:id="rId91"/>
    <p:sldId id="2203" r:id="rId92"/>
    <p:sldId id="1952" r:id="rId93"/>
    <p:sldId id="1953" r:id="rId94"/>
    <p:sldId id="1954" r:id="rId95"/>
    <p:sldId id="2204" r:id="rId96"/>
    <p:sldId id="2205" r:id="rId97"/>
    <p:sldId id="2206" r:id="rId98"/>
    <p:sldId id="2207" r:id="rId99"/>
    <p:sldId id="2208" r:id="rId100"/>
    <p:sldId id="2209" r:id="rId101"/>
    <p:sldId id="2210" r:id="rId102"/>
    <p:sldId id="2211" r:id="rId103"/>
    <p:sldId id="2212" r:id="rId104"/>
    <p:sldId id="1965" r:id="rId105"/>
    <p:sldId id="2213" r:id="rId106"/>
    <p:sldId id="2214" r:id="rId107"/>
    <p:sldId id="1986" r:id="rId108"/>
    <p:sldId id="1921" r:id="rId109"/>
    <p:sldId id="1922" r:id="rId110"/>
    <p:sldId id="1923" r:id="rId111"/>
    <p:sldId id="1924" r:id="rId112"/>
    <p:sldId id="1925" r:id="rId113"/>
    <p:sldId id="1926" r:id="rId114"/>
    <p:sldId id="2215" r:id="rId115"/>
    <p:sldId id="2216" r:id="rId116"/>
    <p:sldId id="2217" r:id="rId117"/>
    <p:sldId id="2218" r:id="rId118"/>
    <p:sldId id="2219" r:id="rId119"/>
    <p:sldId id="2222" r:id="rId120"/>
    <p:sldId id="2223" r:id="rId121"/>
    <p:sldId id="2224" r:id="rId122"/>
    <p:sldId id="2220" r:id="rId123"/>
    <p:sldId id="2225" r:id="rId124"/>
    <p:sldId id="1935" r:id="rId125"/>
    <p:sldId id="436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viewProps" Target="viewProps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theme" Target="theme/theme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tableStyles" Target="tableStyles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10/2/2024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1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723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494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176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498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971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41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6406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37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6575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479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05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315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0149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7896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5919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4226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5839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3621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056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0959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49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8093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9100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3891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7879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378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48412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9109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44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456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391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4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664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034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9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9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1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7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3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0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7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9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7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0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4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0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6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6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5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9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733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52770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48430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72764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004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31047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5554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21684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52860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5449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0151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10/2/2024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922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78" r:id="rId1"/>
    <p:sldLayoutId id="2147485879" r:id="rId2"/>
    <p:sldLayoutId id="2147485880" r:id="rId3"/>
    <p:sldLayoutId id="2147485881" r:id="rId4"/>
    <p:sldLayoutId id="2147485882" r:id="rId5"/>
    <p:sldLayoutId id="2147485883" r:id="rId6"/>
    <p:sldLayoutId id="2147485884" r:id="rId7"/>
    <p:sldLayoutId id="2147485885" r:id="rId8"/>
    <p:sldLayoutId id="2147485886" r:id="rId9"/>
    <p:sldLayoutId id="2147485887" r:id="rId10"/>
    <p:sldLayoutId id="21474858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9193970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King of Kings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 darkness we were waiting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Without hope, without light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'Til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from heaven You came running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was mercy in Your eyes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fulfill the law and prophets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a virgin came the word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From a throne of endless glory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a cradle in the dirt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Father, praise the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Spirit, Three in one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of glory,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reveal the Kingdom coming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to reconcile the lost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redeem the whole creation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did not despise the cross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even in Your suffering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saw to the other side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Knowing this was our salvation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for our sake You died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Father, praise the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praise the Spirit, three in one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of glory,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</p:txBody>
      </p:sp>
    </p:spTree>
    <p:extLst>
      <p:ext uri="{BB962C8B-B14F-4D97-AF65-F5344CB8AC3E}">
        <p14:creationId xmlns:p14="http://schemas.microsoft.com/office/powerpoint/2010/main" val="23497214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 morning that You rose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of heaven held its breath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'Til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that stone was moved for good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Lamb had conquered death</a:t>
            </a:r>
          </a:p>
        </p:txBody>
      </p:sp>
    </p:spTree>
    <p:extLst>
      <p:ext uri="{BB962C8B-B14F-4D97-AF65-F5344CB8AC3E}">
        <p14:creationId xmlns:p14="http://schemas.microsoft.com/office/powerpoint/2010/main" val="19793774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 dead rose from their tombs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 angels stood in awe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souls of all who'd come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the Father are restored</a:t>
            </a:r>
          </a:p>
        </p:txBody>
      </p:sp>
    </p:spTree>
    <p:extLst>
      <p:ext uri="{BB962C8B-B14F-4D97-AF65-F5344CB8AC3E}">
        <p14:creationId xmlns:p14="http://schemas.microsoft.com/office/powerpoint/2010/main" val="930159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 church of Christ was born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the Spirit lit the flame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Now this gospel truth of old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Shall not kneel, shall not faint</a:t>
            </a:r>
          </a:p>
        </p:txBody>
      </p:sp>
    </p:spTree>
    <p:extLst>
      <p:ext uri="{BB962C8B-B14F-4D97-AF65-F5344CB8AC3E}">
        <p14:creationId xmlns:p14="http://schemas.microsoft.com/office/powerpoint/2010/main" val="424659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Worthy of our praise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2289356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By His blood and in His name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His freedom I am free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love of Jesus Christ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Has resurrected me</a:t>
            </a:r>
          </a:p>
        </p:txBody>
      </p:sp>
    </p:spTree>
    <p:extLst>
      <p:ext uri="{BB962C8B-B14F-4D97-AF65-F5344CB8AC3E}">
        <p14:creationId xmlns:p14="http://schemas.microsoft.com/office/powerpoint/2010/main" val="32208506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80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Father, praise the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praise the Spirit, three in one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of glory,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</p:txBody>
      </p:sp>
    </p:spTree>
    <p:extLst>
      <p:ext uri="{BB962C8B-B14F-4D97-AF65-F5344CB8AC3E}">
        <p14:creationId xmlns:p14="http://schemas.microsoft.com/office/powerpoint/2010/main" val="3235991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Father, praise the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praise the Spirit, three in one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of glory,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</p:txBody>
      </p:sp>
    </p:spTree>
    <p:extLst>
      <p:ext uri="{BB962C8B-B14F-4D97-AF65-F5344CB8AC3E}">
        <p14:creationId xmlns:p14="http://schemas.microsoft.com/office/powerpoint/2010/main" val="9936856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243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forever to the King of kings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689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18670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254034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45536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53260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sz="9000" b="1" dirty="0">
                <a:latin typeface="+mn-lt"/>
              </a:rPr>
              <a:t>You are God Alone</a:t>
            </a:r>
          </a:p>
        </p:txBody>
      </p:sp>
    </p:spTree>
    <p:extLst>
      <p:ext uri="{BB962C8B-B14F-4D97-AF65-F5344CB8AC3E}">
        <p14:creationId xmlns:p14="http://schemas.microsoft.com/office/powerpoint/2010/main" val="55239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not a God created </a:t>
            </a:r>
          </a:p>
          <a:p>
            <a:pPr marL="0" indent="0" algn="ctr">
              <a:buNone/>
            </a:pPr>
            <a:r>
              <a:rPr lang="en-US" sz="6250" dirty="0"/>
              <a:t>By </a:t>
            </a:r>
            <a:r>
              <a:rPr lang="en-US" sz="6250" dirty="0" err="1"/>
              <a:t>humang</a:t>
            </a:r>
            <a:r>
              <a:rPr lang="en-US" sz="6250" dirty="0"/>
              <a:t> hands</a:t>
            </a:r>
          </a:p>
          <a:p>
            <a:pPr marL="0" indent="0" algn="ctr">
              <a:buNone/>
            </a:pPr>
            <a:r>
              <a:rPr lang="en-US" sz="6250" dirty="0"/>
              <a:t>You are not a God dependent </a:t>
            </a:r>
          </a:p>
          <a:p>
            <a:pPr marL="0" indent="0" algn="ctr">
              <a:buNone/>
            </a:pPr>
            <a:r>
              <a:rPr lang="en-US" sz="6250" dirty="0"/>
              <a:t>on any mortal man</a:t>
            </a:r>
          </a:p>
        </p:txBody>
      </p:sp>
    </p:spTree>
    <p:extLst>
      <p:ext uri="{BB962C8B-B14F-4D97-AF65-F5344CB8AC3E}">
        <p14:creationId xmlns:p14="http://schemas.microsoft.com/office/powerpoint/2010/main" val="293660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not a God in need of </a:t>
            </a:r>
          </a:p>
          <a:p>
            <a:pPr marL="0" indent="0" algn="ctr">
              <a:buNone/>
            </a:pPr>
            <a:r>
              <a:rPr lang="en-US" sz="6250" dirty="0"/>
              <a:t>Anything we can give </a:t>
            </a:r>
          </a:p>
          <a:p>
            <a:pPr marL="0" indent="0" algn="ctr">
              <a:buNone/>
            </a:pPr>
            <a:r>
              <a:rPr lang="en-US" sz="6250" dirty="0"/>
              <a:t>by Your plan </a:t>
            </a:r>
          </a:p>
          <a:p>
            <a:pPr marL="0" indent="0" algn="ctr">
              <a:buNone/>
            </a:pPr>
            <a:r>
              <a:rPr lang="en-US" sz="6250" dirty="0"/>
              <a:t>That's just the way it is</a:t>
            </a:r>
          </a:p>
        </p:txBody>
      </p:sp>
    </p:spTree>
    <p:extLst>
      <p:ext uri="{BB962C8B-B14F-4D97-AF65-F5344CB8AC3E}">
        <p14:creationId xmlns:p14="http://schemas.microsoft.com/office/powerpoint/2010/main" val="285142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98098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not a God created </a:t>
            </a:r>
          </a:p>
          <a:p>
            <a:pPr marL="0" indent="0" algn="ctr">
              <a:buNone/>
            </a:pPr>
            <a:r>
              <a:rPr lang="en-US" sz="6250" dirty="0"/>
              <a:t>By </a:t>
            </a:r>
            <a:r>
              <a:rPr lang="en-US" sz="6250" dirty="0" err="1"/>
              <a:t>humang</a:t>
            </a:r>
            <a:r>
              <a:rPr lang="en-US" sz="6250" dirty="0"/>
              <a:t> hands</a:t>
            </a:r>
          </a:p>
          <a:p>
            <a:pPr marL="0" indent="0" algn="ctr">
              <a:buNone/>
            </a:pPr>
            <a:r>
              <a:rPr lang="en-US" sz="6250" dirty="0"/>
              <a:t>You are not a God dependent </a:t>
            </a:r>
          </a:p>
          <a:p>
            <a:pPr marL="0" indent="0" algn="ctr">
              <a:buNone/>
            </a:pPr>
            <a:r>
              <a:rPr lang="en-US" sz="6250" dirty="0"/>
              <a:t>on any mortal man</a:t>
            </a:r>
          </a:p>
        </p:txBody>
      </p:sp>
    </p:spTree>
    <p:extLst>
      <p:ext uri="{BB962C8B-B14F-4D97-AF65-F5344CB8AC3E}">
        <p14:creationId xmlns:p14="http://schemas.microsoft.com/office/powerpoint/2010/main" val="125645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not a God in need of </a:t>
            </a:r>
          </a:p>
          <a:p>
            <a:pPr marL="0" indent="0" algn="ctr">
              <a:buNone/>
            </a:pPr>
            <a:r>
              <a:rPr lang="en-US" sz="6250" dirty="0"/>
              <a:t>Anything we can give </a:t>
            </a:r>
          </a:p>
          <a:p>
            <a:pPr marL="0" indent="0" algn="ctr">
              <a:buNone/>
            </a:pPr>
            <a:r>
              <a:rPr lang="en-US" sz="6250" dirty="0"/>
              <a:t>by Your plan </a:t>
            </a:r>
          </a:p>
          <a:p>
            <a:pPr marL="0" indent="0" algn="ctr">
              <a:buNone/>
            </a:pPr>
            <a:r>
              <a:rPr lang="en-US" sz="6250" dirty="0"/>
              <a:t>That's just the way it is</a:t>
            </a:r>
          </a:p>
        </p:txBody>
      </p:sp>
    </p:spTree>
    <p:extLst>
      <p:ext uri="{BB962C8B-B14F-4D97-AF65-F5344CB8AC3E}">
        <p14:creationId xmlns:p14="http://schemas.microsoft.com/office/powerpoint/2010/main" val="428883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God alone </a:t>
            </a:r>
          </a:p>
          <a:p>
            <a:pPr marL="0" indent="0" algn="ctr">
              <a:buNone/>
            </a:pPr>
            <a:r>
              <a:rPr lang="en-US" sz="6250" dirty="0"/>
              <a:t>From before time began</a:t>
            </a:r>
          </a:p>
          <a:p>
            <a:pPr marL="0" indent="0" algn="ctr">
              <a:buNone/>
            </a:pPr>
            <a:r>
              <a:rPr lang="en-US" sz="6250" dirty="0"/>
              <a:t>You were on Your throne</a:t>
            </a:r>
          </a:p>
          <a:p>
            <a:pPr marL="0" indent="0" algn="ctr">
              <a:buNone/>
            </a:pPr>
            <a:r>
              <a:rPr lang="en-US" sz="6250" dirty="0"/>
              <a:t>You are God alone and right now</a:t>
            </a:r>
          </a:p>
        </p:txBody>
      </p:sp>
    </p:spTree>
    <p:extLst>
      <p:ext uri="{BB962C8B-B14F-4D97-AF65-F5344CB8AC3E}">
        <p14:creationId xmlns:p14="http://schemas.microsoft.com/office/powerpoint/2010/main" val="269688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good times and bad</a:t>
            </a:r>
          </a:p>
          <a:p>
            <a:pPr marL="0" indent="0" algn="ctr">
              <a:buNone/>
            </a:pPr>
            <a:r>
              <a:rPr lang="en-US" sz="6250" dirty="0"/>
              <a:t>You are on Your throne</a:t>
            </a:r>
          </a:p>
          <a:p>
            <a:pPr marL="0" indent="0" algn="ctr">
              <a:buNone/>
            </a:pPr>
            <a:r>
              <a:rPr lang="en-US" sz="6250" dirty="0"/>
              <a:t>And you are God alone</a:t>
            </a:r>
          </a:p>
        </p:txBody>
      </p:sp>
    </p:spTree>
    <p:extLst>
      <p:ext uri="{BB962C8B-B14F-4D97-AF65-F5344CB8AC3E}">
        <p14:creationId xmlns:p14="http://schemas.microsoft.com/office/powerpoint/2010/main" val="83960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You're the only God whose power None can contend</a:t>
            </a:r>
          </a:p>
          <a:p>
            <a:pPr marL="0" indent="0" algn="ctr">
              <a:buNone/>
            </a:pPr>
            <a:r>
              <a:rPr lang="en-US" sz="6250" dirty="0"/>
              <a:t>You're the only God whose name and praise will never end</a:t>
            </a:r>
          </a:p>
        </p:txBody>
      </p:sp>
    </p:spTree>
    <p:extLst>
      <p:ext uri="{BB962C8B-B14F-4D97-AF65-F5344CB8AC3E}">
        <p14:creationId xmlns:p14="http://schemas.microsoft.com/office/powerpoint/2010/main" val="299152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You're the only God who's worthy </a:t>
            </a:r>
          </a:p>
          <a:p>
            <a:pPr marL="0" indent="0" algn="ctr">
              <a:buNone/>
            </a:pPr>
            <a:r>
              <a:rPr lang="en-US" sz="6250" dirty="0"/>
              <a:t>Of everything we can give</a:t>
            </a:r>
          </a:p>
          <a:p>
            <a:pPr marL="0" indent="0" algn="ctr">
              <a:buNone/>
            </a:pPr>
            <a:r>
              <a:rPr lang="en-US" sz="6250" dirty="0"/>
              <a:t>You are God </a:t>
            </a:r>
          </a:p>
          <a:p>
            <a:pPr marL="0" indent="0" algn="ctr">
              <a:buNone/>
            </a:pPr>
            <a:r>
              <a:rPr lang="en-US" sz="6250" dirty="0"/>
              <a:t>And that's just the way it is</a:t>
            </a:r>
          </a:p>
        </p:txBody>
      </p:sp>
    </p:spTree>
    <p:extLst>
      <p:ext uri="{BB962C8B-B14F-4D97-AF65-F5344CB8AC3E}">
        <p14:creationId xmlns:p14="http://schemas.microsoft.com/office/powerpoint/2010/main" val="207848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God alone </a:t>
            </a:r>
          </a:p>
          <a:p>
            <a:pPr marL="0" indent="0" algn="ctr">
              <a:buNone/>
            </a:pPr>
            <a:r>
              <a:rPr lang="en-US" sz="6250" dirty="0"/>
              <a:t>From before time began</a:t>
            </a:r>
          </a:p>
          <a:p>
            <a:pPr marL="0" indent="0" algn="ctr">
              <a:buNone/>
            </a:pPr>
            <a:r>
              <a:rPr lang="en-US" sz="6250" dirty="0"/>
              <a:t>You were on Your throne</a:t>
            </a:r>
          </a:p>
          <a:p>
            <a:pPr marL="0" indent="0" algn="ctr">
              <a:buNone/>
            </a:pPr>
            <a:r>
              <a:rPr lang="en-US" sz="6250" dirty="0"/>
              <a:t>You are God alone and right now</a:t>
            </a:r>
          </a:p>
        </p:txBody>
      </p:sp>
    </p:spTree>
    <p:extLst>
      <p:ext uri="{BB962C8B-B14F-4D97-AF65-F5344CB8AC3E}">
        <p14:creationId xmlns:p14="http://schemas.microsoft.com/office/powerpoint/2010/main" val="19114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good times and bad</a:t>
            </a:r>
          </a:p>
          <a:p>
            <a:pPr marL="0" indent="0" algn="ctr">
              <a:buNone/>
            </a:pPr>
            <a:r>
              <a:rPr lang="en-US" sz="6250" dirty="0"/>
              <a:t>You are on Your throne</a:t>
            </a:r>
          </a:p>
          <a:p>
            <a:pPr marL="0" indent="0" algn="ctr">
              <a:buNone/>
            </a:pPr>
            <a:r>
              <a:rPr lang="en-US" sz="6250" dirty="0"/>
              <a:t>And you are God alone</a:t>
            </a:r>
          </a:p>
        </p:txBody>
      </p:sp>
    </p:spTree>
    <p:extLst>
      <p:ext uri="{BB962C8B-B14F-4D97-AF65-F5344CB8AC3E}">
        <p14:creationId xmlns:p14="http://schemas.microsoft.com/office/powerpoint/2010/main" val="5192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Unchangeable </a:t>
            </a:r>
          </a:p>
          <a:p>
            <a:pPr marL="0" indent="0" algn="ctr">
              <a:buNone/>
            </a:pPr>
            <a:r>
              <a:rPr lang="en-US" sz="6250" dirty="0"/>
              <a:t>Unshakable </a:t>
            </a:r>
          </a:p>
          <a:p>
            <a:pPr marL="0" indent="0" algn="ctr">
              <a:buNone/>
            </a:pPr>
            <a:r>
              <a:rPr lang="en-US" sz="6250" dirty="0"/>
              <a:t>Unstoppable</a:t>
            </a:r>
          </a:p>
          <a:p>
            <a:pPr marL="0" indent="0" algn="ctr">
              <a:buNone/>
            </a:pPr>
            <a:r>
              <a:rPr lang="en-US" sz="6250" dirty="0"/>
              <a:t>That's what You are</a:t>
            </a:r>
          </a:p>
        </p:txBody>
      </p:sp>
    </p:spTree>
    <p:extLst>
      <p:ext uri="{BB962C8B-B14F-4D97-AF65-F5344CB8AC3E}">
        <p14:creationId xmlns:p14="http://schemas.microsoft.com/office/powerpoint/2010/main" val="71473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Unchangeable</a:t>
            </a:r>
          </a:p>
          <a:p>
            <a:pPr marL="0" indent="0" algn="ctr">
              <a:buNone/>
            </a:pPr>
            <a:r>
              <a:rPr lang="en-US" sz="6250" dirty="0"/>
              <a:t>Unshakable </a:t>
            </a:r>
          </a:p>
          <a:p>
            <a:pPr marL="0" indent="0" algn="ctr">
              <a:buNone/>
            </a:pPr>
            <a:r>
              <a:rPr lang="en-US" sz="6250" dirty="0"/>
              <a:t>Unstoppable</a:t>
            </a:r>
          </a:p>
          <a:p>
            <a:pPr marL="0" indent="0" algn="ctr">
              <a:buNone/>
            </a:pPr>
            <a:r>
              <a:rPr lang="en-US" sz="6250" dirty="0"/>
              <a:t>That's what You are</a:t>
            </a:r>
          </a:p>
        </p:txBody>
      </p:sp>
    </p:spTree>
    <p:extLst>
      <p:ext uri="{BB962C8B-B14F-4D97-AF65-F5344CB8AC3E}">
        <p14:creationId xmlns:p14="http://schemas.microsoft.com/office/powerpoint/2010/main" val="15353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splendor of a King,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clothed in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Let all the earth rejoice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the earth rejoice</a:t>
            </a:r>
          </a:p>
        </p:txBody>
      </p:sp>
    </p:spTree>
    <p:extLst>
      <p:ext uri="{BB962C8B-B14F-4D97-AF65-F5344CB8AC3E}">
        <p14:creationId xmlns:p14="http://schemas.microsoft.com/office/powerpoint/2010/main" val="223897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God alone </a:t>
            </a:r>
          </a:p>
          <a:p>
            <a:pPr marL="0" indent="0" algn="ctr">
              <a:buNone/>
            </a:pPr>
            <a:r>
              <a:rPr lang="en-US" sz="6250" dirty="0"/>
              <a:t>From before time began</a:t>
            </a:r>
          </a:p>
          <a:p>
            <a:pPr marL="0" indent="0" algn="ctr">
              <a:buNone/>
            </a:pPr>
            <a:r>
              <a:rPr lang="en-US" sz="6250" dirty="0"/>
              <a:t>You were on Your throne</a:t>
            </a:r>
          </a:p>
          <a:p>
            <a:pPr marL="0" indent="0" algn="ctr">
              <a:buNone/>
            </a:pPr>
            <a:r>
              <a:rPr lang="en-US" sz="6250" dirty="0"/>
              <a:t>You are God alone and right now</a:t>
            </a:r>
          </a:p>
        </p:txBody>
      </p:sp>
    </p:spTree>
    <p:extLst>
      <p:ext uri="{BB962C8B-B14F-4D97-AF65-F5344CB8AC3E}">
        <p14:creationId xmlns:p14="http://schemas.microsoft.com/office/powerpoint/2010/main" val="56583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good times and bad</a:t>
            </a:r>
          </a:p>
          <a:p>
            <a:pPr marL="0" indent="0" algn="ctr">
              <a:buNone/>
            </a:pPr>
            <a:r>
              <a:rPr lang="en-US" sz="6250" dirty="0"/>
              <a:t>You are on Your throne</a:t>
            </a:r>
          </a:p>
          <a:p>
            <a:pPr marL="0" indent="0" algn="ctr">
              <a:buNone/>
            </a:pPr>
            <a:r>
              <a:rPr lang="en-US" sz="6250" dirty="0"/>
              <a:t>And you are God alone</a:t>
            </a:r>
          </a:p>
        </p:txBody>
      </p:sp>
    </p:spTree>
    <p:extLst>
      <p:ext uri="{BB962C8B-B14F-4D97-AF65-F5344CB8AC3E}">
        <p14:creationId xmlns:p14="http://schemas.microsoft.com/office/powerpoint/2010/main" val="3081978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Unchangeable </a:t>
            </a:r>
          </a:p>
          <a:p>
            <a:pPr marL="0" indent="0" algn="ctr">
              <a:buNone/>
            </a:pPr>
            <a:r>
              <a:rPr lang="en-US" sz="6250" dirty="0"/>
              <a:t>Unshakable </a:t>
            </a:r>
          </a:p>
          <a:p>
            <a:pPr marL="0" indent="0" algn="ctr">
              <a:buNone/>
            </a:pPr>
            <a:r>
              <a:rPr lang="en-US" sz="6250" dirty="0"/>
              <a:t>Unstoppable</a:t>
            </a:r>
          </a:p>
          <a:p>
            <a:pPr marL="0" indent="0" algn="ctr">
              <a:buNone/>
            </a:pPr>
            <a:r>
              <a:rPr lang="en-US" sz="6250" dirty="0"/>
              <a:t>That's what You are</a:t>
            </a:r>
          </a:p>
        </p:txBody>
      </p:sp>
    </p:spTree>
    <p:extLst>
      <p:ext uri="{BB962C8B-B14F-4D97-AF65-F5344CB8AC3E}">
        <p14:creationId xmlns:p14="http://schemas.microsoft.com/office/powerpoint/2010/main" val="140506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You hold Me now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 that day when I see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that You have for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 see You face to face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There, surrounded by Your grace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fears swept away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the light of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Where Your love is all I need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forever I am free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Where the streets are made of gold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Your presence heal then hold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these songs of heaven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 to you alone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He wraps himself in Light,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darkness tries to hide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trembles at His voice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Trembles at His voice</a:t>
            </a:r>
          </a:p>
        </p:txBody>
      </p:sp>
    </p:spTree>
    <p:extLst>
      <p:ext uri="{BB962C8B-B14F-4D97-AF65-F5344CB8AC3E}">
        <p14:creationId xmlns:p14="http://schemas.microsoft.com/office/powerpoint/2010/main" val="5460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weeping,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hurt or pain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suffering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7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no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sick or lame,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hiding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07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this life I will stand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my joy and my pain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Knowing there's a greater day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a hope that never fails</a:t>
            </a:r>
          </a:p>
        </p:txBody>
      </p:sp>
    </p:spTree>
    <p:extLst>
      <p:ext uri="{BB962C8B-B14F-4D97-AF65-F5344CB8AC3E}">
        <p14:creationId xmlns:p14="http://schemas.microsoft.com/office/powerpoint/2010/main" val="3202084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Where Your name is lifted high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forever praises rise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glory of Your name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believin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' for the day</a:t>
            </a:r>
          </a:p>
        </p:txBody>
      </p:sp>
    </p:spTree>
    <p:extLst>
      <p:ext uri="{BB962C8B-B14F-4D97-AF65-F5344CB8AC3E}">
        <p14:creationId xmlns:p14="http://schemas.microsoft.com/office/powerpoint/2010/main" val="1500002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Where the wars have finally ceased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creation rest in peace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these songs of heaven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 to You alone</a:t>
            </a:r>
          </a:p>
        </p:txBody>
      </p:sp>
    </p:spTree>
    <p:extLst>
      <p:ext uri="{BB962C8B-B14F-4D97-AF65-F5344CB8AC3E}">
        <p14:creationId xmlns:p14="http://schemas.microsoft.com/office/powerpoint/2010/main" val="2958145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weeping,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hurt or pain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suffering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8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no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sick or lame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hiding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98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1370080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2488343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weeping,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hurt or pain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suffering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2050634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no darkness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sick or lame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hiding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91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584154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318979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2020998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3488569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2470538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eternity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my heart will give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41791788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Holy Forever</a:t>
            </a: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generations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Falling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24737894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8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2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93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forgiven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redeemed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8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amen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2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5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702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Age to age He stands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time is in His hands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</p:txBody>
      </p:sp>
    </p:spTree>
    <p:extLst>
      <p:ext uri="{BB962C8B-B14F-4D97-AF65-F5344CB8AC3E}">
        <p14:creationId xmlns:p14="http://schemas.microsoft.com/office/powerpoint/2010/main" val="41437324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4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86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50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85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0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endParaRPr lang="es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899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The Fake and 			The Faithful!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your faith in Jesus genuine and sincere?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Godhead Three in One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Father, Spirit,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</p:txBody>
      </p:sp>
    </p:spTree>
    <p:extLst>
      <p:ext uri="{BB962C8B-B14F-4D97-AF65-F5344CB8AC3E}">
        <p14:creationId xmlns:p14="http://schemas.microsoft.com/office/powerpoint/2010/main" val="40470927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to the angel of the church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Sardis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write: ‘The words of Him who has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spirits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God and the seven stars…														                     Rev. 3:1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“’I know your works. You have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reputation of being alive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you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dead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															             Rev. 3:1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725361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Wake up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strengthen what remains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is about to die, for I have not found your works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complete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sight of My God.				               															             				Rev. 3:2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596003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Remember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then, what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received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If you will not wake up, I will come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like a thief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you will not know at what hour I will come against you.				               		     Rev. 3:3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8367348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Yet you have still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few names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Sardis, people who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soiled their garments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they will walk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white, for they are worthy.				               		     																			Rev. 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306698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one who conquers will be clothed thus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white garments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never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blot his name out of the book of life.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his name before My Father and before His angels.				               		     																			Rev. 3:5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00295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has an ear,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hear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the Spirit says to the churches.’				               		     																	Rev. 3:6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772553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to the angel of the church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Philadelphia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write: ‘The words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Holy 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 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has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key of David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opens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no one will shut,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shuts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no one opens.				               		     														Rev. 3:7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7572784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“’I know your works. Behold, I have set before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 open door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no one is able to shut. I know that you have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power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yet you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kept My word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denied My name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		     										Rev. 3:8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8346790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Behold, I will make those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synagogue of Satan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say they are Jews and are not, but lie--				                       Rev. 3:9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03922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4482412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behold, I will make them come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bow down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 your feet, and they will learn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have loved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																						Rev. 3:9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865716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Because you have kept My word about patient endurance,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you from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hour of trial that is coming 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whole world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try those who dwell on the earth.				                       Rev. 3:10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353035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coming soon.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Hold fast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you have, so that no one may seize your crown.				                       														   Rev. 3:11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667478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one who conquers, I will make him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pillar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temple of My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Never shall he go out of it, and I will write on him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name of My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				                       														            Rev. 3:12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893401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name of the city of My God,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new Jerusalem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comes down from My God out of heaven, and My own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new name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        													     Rev. 3:12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790197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has an ear,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hear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the Spirit says to the churches.				                       														               Rev. 3:13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991538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believe that what Jesus said is true?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804842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live out your belief?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79875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wants us to be genuine, sincere and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remain faithful to Him!  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6769661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27756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18927</TotalTime>
  <Words>2825</Words>
  <Application>Microsoft Office PowerPoint</Application>
  <PresentationFormat>Panorámica</PresentationFormat>
  <Paragraphs>306</Paragraphs>
  <Slides>117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117</vt:i4>
      </vt:variant>
    </vt:vector>
  </HeadingPairs>
  <TitlesOfParts>
    <vt:vector size="130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5_Default Design</vt:lpstr>
      <vt:lpstr>Office Theme</vt:lpstr>
      <vt:lpstr>2_Default Design</vt:lpstr>
      <vt:lpstr>Default Design</vt:lpstr>
      <vt:lpstr>1_Default Design</vt:lpstr>
      <vt:lpstr>Bullets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are God Alone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hold Me now</vt:lpstr>
      <vt:lpstr>On that day when I see All that You have for me When I see You face to face There, surrounded by Your grace</vt:lpstr>
      <vt:lpstr>All my fears swept away In the light of your embrace Where Your love is all I need And forever I am free</vt:lpstr>
      <vt:lpstr>Where the streets are made of gold In Your presence heal then hold Let these songs of heaven  Rise to you alone</vt:lpstr>
      <vt:lpstr>  No weeping,  No hurt or pain No suffering You hold me now You hold me now  </vt:lpstr>
      <vt:lpstr> And no darkness No sick or lame,  No hiding You hold me now,  You hold me now </vt:lpstr>
      <vt:lpstr>In this life I will stand Through my joy and my pain Knowing there's a greater day There's a hope that never fails</vt:lpstr>
      <vt:lpstr>Where Your name is lifted high And forever praises rise For the glory of Your name I'm believin' for the day</vt:lpstr>
      <vt:lpstr>Where the wars have finally ceased All creation rest in peace Let these songs of heaven  Rise to You alone</vt:lpstr>
      <vt:lpstr>  No weeping,  No hurt or pain No suffering You hold me now You hold me now  </vt:lpstr>
      <vt:lpstr> And no darkness No sick or lame  No hiding You hold me now  You hold me now </vt:lpstr>
      <vt:lpstr>For eternity All my heart will give All the glory to Your name</vt:lpstr>
      <vt:lpstr>For eternity All my heart will give All the glory to Your name</vt:lpstr>
      <vt:lpstr>  No weeping,  No hurt or pain No suffering You hold me now You hold me now  </vt:lpstr>
      <vt:lpstr> And no darkness No sick or lame  No hiding You hold me now  You hold me now </vt:lpstr>
      <vt:lpstr>For eternity All my heart will give All the glory to Your name</vt:lpstr>
      <vt:lpstr>For eternity All my heart will give All the glory to Your name</vt:lpstr>
      <vt:lpstr>For eternity All my heart will give All the glory to Your name</vt:lpstr>
      <vt:lpstr>For eternity All my heart will give All the glory to Your name</vt:lpstr>
      <vt:lpstr>For eternity All my heart will give All the glory to Your name</vt:lpstr>
      <vt:lpstr>For eternity All my heart will give All the glory to Your name</vt:lpstr>
      <vt:lpstr>Presentación de PowerPoint</vt:lpstr>
      <vt:lpstr>Holy Forever</vt:lpstr>
      <vt:lpstr>A thousand generations Falling down in worship To sing the song of ages to the Lamb</vt:lpstr>
      <vt:lpstr>And all who've gone before us And all who will believe Will sing the song of ages  To the Lamb</vt:lpstr>
      <vt:lpstr>Your Name is the highest Your Name is the greatest Your Name stands above them all</vt:lpstr>
      <vt:lpstr>All thrones and dominions All powers and positions Your Name stands above them all</vt:lpstr>
      <vt:lpstr>And the angels cry Holy All creation cries Holy You are lifted high Holy Holy forever</vt:lpstr>
      <vt:lpstr>If you've been forgiven  And if you've been redeemed Sing the song forever to the Lamb</vt:lpstr>
      <vt:lpstr>And if you walk in freedom If you bear His Name Sing the song forever to the Lamb Sing the song forever and amen</vt:lpstr>
      <vt:lpstr>And the angels cry Holy All creation cries Holy You are lifted high Holy Holy forever</vt:lpstr>
      <vt:lpstr>Hear Your people sing Holy And to the King of kings, Holy And You will always be Holy Holy forever</vt:lpstr>
      <vt:lpstr>Your Name is the highest Your Name is the greatest Your Name stands above them all</vt:lpstr>
      <vt:lpstr>All thrones and dominions All powers and positions Your Name stands above them all Jesus</vt:lpstr>
      <vt:lpstr>Your Name is the highest Your Name is the greatest Your Name stands above them all</vt:lpstr>
      <vt:lpstr>All thrones and dominions All powers and positions Your Name stands above them all Jesus</vt:lpstr>
      <vt:lpstr>And the angels cry Holy All creation cries Holy You are lifted high Holy Holy forever</vt:lpstr>
      <vt:lpstr>Hear Your people sing Holy And to the King of kings, Holy And You will always be Holy Holy forever</vt:lpstr>
      <vt:lpstr>You will always be holy Holy forever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127</cp:revision>
  <dcterms:created xsi:type="dcterms:W3CDTF">2015-07-25T20:50:10Z</dcterms:created>
  <dcterms:modified xsi:type="dcterms:W3CDTF">2024-02-10T09:29:14Z</dcterms:modified>
</cp:coreProperties>
</file>