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614" r:id="rId4"/>
    <p:sldMasterId id="2147485713" r:id="rId5"/>
    <p:sldMasterId id="2147485737" r:id="rId6"/>
    <p:sldMasterId id="2147485749" r:id="rId7"/>
    <p:sldMasterId id="2147485761" r:id="rId8"/>
    <p:sldMasterId id="2147485785" r:id="rId9"/>
  </p:sldMasterIdLst>
  <p:notesMasterIdLst>
    <p:notesMasterId r:id="rId134"/>
  </p:notesMasterIdLst>
  <p:sldIdLst>
    <p:sldId id="359" r:id="rId10"/>
    <p:sldId id="475" r:id="rId11"/>
    <p:sldId id="477" r:id="rId12"/>
    <p:sldId id="2139" r:id="rId13"/>
    <p:sldId id="2137" r:id="rId14"/>
    <p:sldId id="2140" r:id="rId15"/>
    <p:sldId id="476" r:id="rId16"/>
    <p:sldId id="2144" r:id="rId17"/>
    <p:sldId id="2142" r:id="rId18"/>
    <p:sldId id="2146" r:id="rId19"/>
    <p:sldId id="2147" r:id="rId20"/>
    <p:sldId id="2148" r:id="rId21"/>
    <p:sldId id="2149" r:id="rId22"/>
    <p:sldId id="2150" r:id="rId23"/>
    <p:sldId id="307" r:id="rId24"/>
    <p:sldId id="2152" r:id="rId25"/>
    <p:sldId id="2153" r:id="rId26"/>
    <p:sldId id="2154" r:id="rId27"/>
    <p:sldId id="2155" r:id="rId28"/>
    <p:sldId id="2156" r:id="rId29"/>
    <p:sldId id="2157" r:id="rId30"/>
    <p:sldId id="2158" r:id="rId31"/>
    <p:sldId id="2159" r:id="rId32"/>
    <p:sldId id="2151" r:id="rId33"/>
    <p:sldId id="2063" r:id="rId34"/>
    <p:sldId id="2066" r:id="rId35"/>
    <p:sldId id="2067" r:id="rId36"/>
    <p:sldId id="2164" r:id="rId37"/>
    <p:sldId id="2166" r:id="rId38"/>
    <p:sldId id="2167" r:id="rId39"/>
    <p:sldId id="2170" r:id="rId40"/>
    <p:sldId id="2175" r:id="rId41"/>
    <p:sldId id="2174" r:id="rId42"/>
    <p:sldId id="2177" r:id="rId43"/>
    <p:sldId id="2180" r:id="rId44"/>
    <p:sldId id="2187" r:id="rId45"/>
    <p:sldId id="2188" r:id="rId46"/>
    <p:sldId id="2189" r:id="rId47"/>
    <p:sldId id="2190" r:id="rId48"/>
    <p:sldId id="2191" r:id="rId49"/>
    <p:sldId id="2192" r:id="rId50"/>
    <p:sldId id="2193" r:id="rId51"/>
    <p:sldId id="2194" r:id="rId52"/>
    <p:sldId id="2195" r:id="rId53"/>
    <p:sldId id="2160" r:id="rId54"/>
    <p:sldId id="360" r:id="rId55"/>
    <p:sldId id="1353" r:id="rId56"/>
    <p:sldId id="2035" r:id="rId57"/>
    <p:sldId id="287" r:id="rId58"/>
    <p:sldId id="256" r:id="rId59"/>
    <p:sldId id="257" r:id="rId60"/>
    <p:sldId id="271" r:id="rId61"/>
    <p:sldId id="258" r:id="rId62"/>
    <p:sldId id="259" r:id="rId63"/>
    <p:sldId id="278" r:id="rId64"/>
    <p:sldId id="276" r:id="rId65"/>
    <p:sldId id="277" r:id="rId66"/>
    <p:sldId id="279" r:id="rId67"/>
    <p:sldId id="2196" r:id="rId68"/>
    <p:sldId id="260" r:id="rId69"/>
    <p:sldId id="261" r:id="rId70"/>
    <p:sldId id="281" r:id="rId71"/>
    <p:sldId id="282" r:id="rId72"/>
    <p:sldId id="283" r:id="rId73"/>
    <p:sldId id="284" r:id="rId74"/>
    <p:sldId id="286" r:id="rId75"/>
    <p:sldId id="1849" r:id="rId76"/>
    <p:sldId id="2197" r:id="rId77"/>
    <p:sldId id="2198" r:id="rId78"/>
    <p:sldId id="2039" r:id="rId79"/>
    <p:sldId id="2040" r:id="rId80"/>
    <p:sldId id="2037" r:id="rId81"/>
    <p:sldId id="2038" r:id="rId82"/>
    <p:sldId id="2041" r:id="rId83"/>
    <p:sldId id="2043" r:id="rId84"/>
    <p:sldId id="2044" r:id="rId85"/>
    <p:sldId id="2042" r:id="rId86"/>
    <p:sldId id="2045" r:id="rId87"/>
    <p:sldId id="2046" r:id="rId88"/>
    <p:sldId id="2047" r:id="rId89"/>
    <p:sldId id="2065" r:id="rId90"/>
    <p:sldId id="434" r:id="rId91"/>
    <p:sldId id="1874" r:id="rId92"/>
    <p:sldId id="1855" r:id="rId93"/>
    <p:sldId id="1535" r:id="rId94"/>
    <p:sldId id="1694" r:id="rId95"/>
    <p:sldId id="1925" r:id="rId96"/>
    <p:sldId id="1926" r:id="rId97"/>
    <p:sldId id="1927" r:id="rId98"/>
    <p:sldId id="1929" r:id="rId99"/>
    <p:sldId id="1928" r:id="rId100"/>
    <p:sldId id="1930" r:id="rId101"/>
    <p:sldId id="1895" r:id="rId102"/>
    <p:sldId id="1896" r:id="rId103"/>
    <p:sldId id="1897" r:id="rId104"/>
    <p:sldId id="1931" r:id="rId105"/>
    <p:sldId id="1932" r:id="rId106"/>
    <p:sldId id="1933" r:id="rId107"/>
    <p:sldId id="1934" r:id="rId108"/>
    <p:sldId id="1935" r:id="rId109"/>
    <p:sldId id="1936" r:id="rId110"/>
    <p:sldId id="2199" r:id="rId111"/>
    <p:sldId id="280" r:id="rId112"/>
    <p:sldId id="1902" r:id="rId113"/>
    <p:sldId id="1903" r:id="rId114"/>
    <p:sldId id="1904" r:id="rId115"/>
    <p:sldId id="1905" r:id="rId116"/>
    <p:sldId id="1906" r:id="rId117"/>
    <p:sldId id="1907" r:id="rId118"/>
    <p:sldId id="1908" r:id="rId119"/>
    <p:sldId id="1909" r:id="rId120"/>
    <p:sldId id="1910" r:id="rId121"/>
    <p:sldId id="1911" r:id="rId122"/>
    <p:sldId id="1912" r:id="rId123"/>
    <p:sldId id="1913" r:id="rId124"/>
    <p:sldId id="1914" r:id="rId125"/>
    <p:sldId id="1915" r:id="rId126"/>
    <p:sldId id="1916" r:id="rId127"/>
    <p:sldId id="1917" r:id="rId128"/>
    <p:sldId id="1918" r:id="rId129"/>
    <p:sldId id="1919" r:id="rId130"/>
    <p:sldId id="1920" r:id="rId131"/>
    <p:sldId id="2036" r:id="rId132"/>
    <p:sldId id="436" r:id="rId1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>
        <p:scale>
          <a:sx n="39" d="100"/>
          <a:sy n="39" d="100"/>
        </p:scale>
        <p:origin x="133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tableStyles" Target="tableStyles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presProps" Target="presProps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viewProps" Target="viewProps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809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910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389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44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294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955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931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978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64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828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72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952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058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02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4045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066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846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5917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9482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61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7896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6229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8247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1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591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422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583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362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056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2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8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2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6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4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4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8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42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116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565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49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785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722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25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8985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9062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8236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0784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760AF-0C83-B815-1E80-923F26DB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96837-8674-5F9E-5EF2-D6652F320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379A8-C430-3E56-AE17-8530E018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4138-7D28-9345-BA17-80C0F4ED6B9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76574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C4ABD-F954-9F17-586D-CA6DCADC0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4A9CA-0FB4-595D-E511-A5F63882D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0093E-08D7-F634-AAF8-5494DA8D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8F69-E527-0043-98BE-3D378042B3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25496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32C39-2948-7F06-4575-6D3BCDAFD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6A057-0255-8631-0DD1-0A0237789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037A8-A831-705B-34AD-F3C269BF4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05AC-223D-9A44-98F3-78E306D1AA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1949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29162-55D4-70D4-D4B7-EF9F94BCC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1F4A3-63E4-19D7-2F2A-CA59B93D0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D4A3-BAF8-06B5-DD1E-5F66F021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92A37-B203-F64F-BDEA-5297ABAD3F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3110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2A89A-B5A5-7D5B-548B-F16ABA46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32ED3-814F-53C2-9C43-E93FA1045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2F9CBE-5BC6-ECD7-5DCB-A12D3E298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E2A49-C56A-694E-A4F8-7DC0641D18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03726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2436DF-54FF-A9DC-9124-A37889F4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737035-290D-7DDE-F521-C3E5E8238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B7A90-689D-2CD1-3378-B225CD141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F7B9-BA2F-0342-B9E1-B9FFFE14D9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8192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48B75-85F0-9483-C634-1BE237A1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31088-BE76-2138-739B-584515947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47CB3-00D4-D2E2-AF79-D49B4024D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260A-5AA3-0B43-9B8E-169F744D85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64013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8C58C-CF75-40DE-6EF7-C05BD98E8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51CCA-1CA3-3B7B-8EF0-A418AD83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41C98-75BF-9ED0-21BD-CB1402390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5B6D-F9D9-BA4C-882A-D24FC40ED1A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3484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FA44D-8C88-59C0-A94F-15E4751B4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534D0-A8F0-28DF-C53C-FA0E780B9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FA048-124B-D979-2120-DDDE01305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53DA-4805-7348-BCDB-DB58430C71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7040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208D9-0541-C74D-F79D-1BC8F511A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85EDA-D2AF-29F8-C6D2-30E62403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8A530-CC62-5247-1267-3EFD489F5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0345-1A6C-284E-A6B6-7348696C343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95000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2BF0A-FBED-F75B-A8CA-61FCBC608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9DDF7-45AB-DBC8-0FB0-E24A6AD8B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C97DF-19CA-D1FD-AF3C-348A33FB6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06208-C192-0B4E-AEED-543D2A0F26A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0012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993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5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9349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3914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0624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66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3961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39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099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50517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61175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09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5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0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5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2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4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9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06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1BAFA-E58A-73FA-AD84-AAB3BEED4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59ABF8-4E7D-0026-69EA-24558C05A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8424BB-0AA5-1184-87A4-E19C6104E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2FF4F-E502-F427-588F-2E635ED845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3E399-94F7-9AF5-720A-EE38A1B65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B4B4B0A-FCD1-EB4A-BA1C-37D8A52D15F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603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27/1/2024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19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In Your Kingdom </a:t>
            </a:r>
          </a:p>
          <a:p>
            <a:pPr marL="0" indent="0" algn="ctr" latinLnBrk="1">
              <a:buNone/>
            </a:pPr>
            <a:r>
              <a:rPr lang="en-US" sz="6250" dirty="0"/>
              <a:t>Broken lives are made new </a:t>
            </a:r>
          </a:p>
          <a:p>
            <a:pPr marL="0" indent="0" algn="ctr" latinLnBrk="1">
              <a:buNone/>
            </a:pPr>
            <a:r>
              <a:rPr lang="en-US" sz="6250" dirty="0"/>
              <a:t>You make us new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007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will give him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white stone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new name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written on the stone that no one knows except the one who receives it.’ 																				   Rev. 2:17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9424709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…Do you not know that friendship with the world is enmity with God? Therefore whoever wishes to be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friend of the world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makes himself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enemy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				        James 4:4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8159222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you be one who remains true to Jesus?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562167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30150266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salvation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doorway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leads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redemption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confession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26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crucifixion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blood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set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resurrection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death's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72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40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52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7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33743221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hope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preparing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place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Far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beyond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imagine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823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coming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returning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claim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bride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Light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altar,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rose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roaring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Lion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792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04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073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Oh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456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71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26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470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65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620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634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209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395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6782"/>
      </p:ext>
    </p:extLst>
  </p:cSld>
  <p:clrMapOvr>
    <a:masterClrMapping/>
  </p:clrMapOvr>
  <p:transition spd="slow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99103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8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151996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194267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7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HOSANNA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228634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69337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5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GREAT IS THE LORD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9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Splendor and majesty</a:t>
            </a:r>
          </a:p>
          <a:p>
            <a:pPr marL="0" indent="0" algn="ctr">
              <a:buNone/>
            </a:pPr>
            <a:r>
              <a:rPr lang="en-US" sz="6250" dirty="0"/>
              <a:t>Strength and beauty be </a:t>
            </a:r>
          </a:p>
          <a:p>
            <a:pPr marL="0" indent="0" algn="ctr">
              <a:buNone/>
            </a:pPr>
            <a:r>
              <a:rPr lang="en-US" sz="6250" dirty="0"/>
              <a:t>Unto Your name, Ancient of  Days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You´re Holy</a:t>
            </a:r>
          </a:p>
        </p:txBody>
      </p:sp>
    </p:spTree>
    <p:extLst>
      <p:ext uri="{BB962C8B-B14F-4D97-AF65-F5344CB8AC3E}">
        <p14:creationId xmlns:p14="http://schemas.microsoft.com/office/powerpoint/2010/main" val="17966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 tremble before Your throne </a:t>
            </a:r>
          </a:p>
          <a:p>
            <a:pPr marL="0" indent="0" algn="ctr">
              <a:buNone/>
            </a:pPr>
            <a:r>
              <a:rPr lang="en-US" sz="6250" dirty="0"/>
              <a:t>Our hearts prepare You room </a:t>
            </a:r>
          </a:p>
          <a:p>
            <a:pPr marL="0" indent="0" algn="ctr">
              <a:buNone/>
            </a:pPr>
            <a:r>
              <a:rPr lang="en-US" sz="6250" dirty="0"/>
              <a:t>We come and adore ruined before </a:t>
            </a:r>
          </a:p>
          <a:p>
            <a:pPr marL="0" indent="0" algn="ctr">
              <a:buNone/>
            </a:pPr>
            <a:r>
              <a:rPr lang="en-US" sz="6250" dirty="0"/>
              <a:t>Your glory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40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Splendor and majesty</a:t>
            </a:r>
          </a:p>
          <a:p>
            <a:pPr marL="0" indent="0" algn="ctr">
              <a:buNone/>
            </a:pPr>
            <a:r>
              <a:rPr lang="en-US" sz="6250" dirty="0"/>
              <a:t>Strength and beauty be </a:t>
            </a:r>
          </a:p>
          <a:p>
            <a:pPr marL="0" indent="0" algn="ctr">
              <a:buNone/>
            </a:pPr>
            <a:r>
              <a:rPr lang="en-US" sz="6250" dirty="0"/>
              <a:t>Unto Your name, Ancient of  Days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You´re Holy</a:t>
            </a:r>
          </a:p>
        </p:txBody>
      </p:sp>
    </p:spTree>
    <p:extLst>
      <p:ext uri="{BB962C8B-B14F-4D97-AF65-F5344CB8AC3E}">
        <p14:creationId xmlns:p14="http://schemas.microsoft.com/office/powerpoint/2010/main" val="290340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Praise is rising, </a:t>
            </a:r>
          </a:p>
          <a:p>
            <a:pPr marL="0" indent="0" algn="ctr">
              <a:buNone/>
            </a:pPr>
            <a:r>
              <a:rPr lang="en-US" sz="6250" dirty="0"/>
              <a:t>Eyes are turning to You; </a:t>
            </a:r>
          </a:p>
          <a:p>
            <a:pPr marL="0" indent="0" algn="ctr">
              <a:buNone/>
            </a:pPr>
            <a:r>
              <a:rPr lang="en-US" sz="6250" dirty="0"/>
              <a:t>We turn to You  </a:t>
            </a:r>
          </a:p>
        </p:txBody>
      </p:sp>
    </p:spTree>
    <p:extLst>
      <p:ext uri="{BB962C8B-B14F-4D97-AF65-F5344CB8AC3E}">
        <p14:creationId xmlns:p14="http://schemas.microsoft.com/office/powerpoint/2010/main" val="414282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 tremble before Your throne </a:t>
            </a:r>
          </a:p>
          <a:p>
            <a:pPr marL="0" indent="0" algn="ctr">
              <a:buNone/>
            </a:pPr>
            <a:r>
              <a:rPr lang="en-US" sz="6250" dirty="0"/>
              <a:t>Our hearts prepare You room </a:t>
            </a:r>
          </a:p>
          <a:p>
            <a:pPr marL="0" indent="0" algn="ctr">
              <a:buNone/>
            </a:pPr>
            <a:r>
              <a:rPr lang="en-US" sz="6250" dirty="0"/>
              <a:t>We come and adore ruined before </a:t>
            </a:r>
          </a:p>
          <a:p>
            <a:pPr marL="0" indent="0" algn="ctr">
              <a:buNone/>
            </a:pPr>
            <a:r>
              <a:rPr lang="en-US" sz="6250" dirty="0"/>
              <a:t>Your glory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95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54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2340143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</a:t>
            </a:r>
          </a:p>
        </p:txBody>
      </p:sp>
    </p:spTree>
    <p:extLst>
      <p:ext uri="{BB962C8B-B14F-4D97-AF65-F5344CB8AC3E}">
        <p14:creationId xmlns:p14="http://schemas.microsoft.com/office/powerpoint/2010/main" val="32343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4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99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48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952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Hope is stirring, </a:t>
            </a:r>
          </a:p>
          <a:p>
            <a:pPr marL="0" indent="0" algn="ctr">
              <a:buNone/>
            </a:pPr>
            <a:r>
              <a:rPr lang="en-US" sz="6250" dirty="0"/>
              <a:t>Hearts are yearning for You </a:t>
            </a:r>
          </a:p>
          <a:p>
            <a:pPr marL="0" indent="0" algn="ctr">
              <a:buNone/>
            </a:pPr>
            <a:r>
              <a:rPr lang="en-US" sz="6250" dirty="0"/>
              <a:t>We long for You </a:t>
            </a:r>
          </a:p>
        </p:txBody>
      </p:sp>
    </p:spTree>
    <p:extLst>
      <p:ext uri="{BB962C8B-B14F-4D97-AF65-F5344CB8AC3E}">
        <p14:creationId xmlns:p14="http://schemas.microsoft.com/office/powerpoint/2010/main" val="3374803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097649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259475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4190941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3339497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333092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35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887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10,000 </a:t>
            </a: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3082975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sun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 up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 new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dawning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pass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Let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 be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evening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rich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slow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anger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For all Your goodness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keep on singing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thousand reasons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For my heart to find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strength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draws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near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has come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unending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years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Yes,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Holy Forever</a:t>
            </a: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generations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Falling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6170115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2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93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forgiven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redeemed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8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amen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2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5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702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7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056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145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7226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True to Jesus!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able to hold to your beliefs in Jesus when it is not popular nor convenient?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to the angel of the church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Smyrna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write: ‘The words of the first and the last, who died and came to life.														                    Rev. 2:8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“’I know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tribulation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poverty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(but you are rich)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slander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those who say that they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Jews and are not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are a synagogue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Satan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Rev. 2:9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725361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fear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you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about to suffer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Behold, the devil is about to throw some of you into prison, that you may be tested, and for ten days you will have tribulation… 								                      Rev.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029522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faithful unto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 will give you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crown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Rev.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0700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Hear the sound of </a:t>
            </a:r>
          </a:p>
          <a:p>
            <a:pPr marL="0" indent="0" algn="ctr" latinLnBrk="1">
              <a:buNone/>
            </a:pPr>
            <a:r>
              <a:rPr lang="en-US" sz="6250" dirty="0"/>
              <a:t>Hearts returning to You</a:t>
            </a:r>
          </a:p>
          <a:p>
            <a:pPr marL="0" indent="0" algn="ctr" latinLnBrk="1">
              <a:buNone/>
            </a:pPr>
            <a:r>
              <a:rPr lang="en-US" sz="6250" dirty="0"/>
              <a:t>We turn to You </a:t>
            </a:r>
          </a:p>
        </p:txBody>
      </p:sp>
    </p:spTree>
    <p:extLst>
      <p:ext uri="{BB962C8B-B14F-4D97-AF65-F5344CB8AC3E}">
        <p14:creationId xmlns:p14="http://schemas.microsoft.com/office/powerpoint/2010/main" val="7558997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after you have suffered a little while, the God of all grace, who has called you to His eternal glory in Christ, will Himself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restore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confirm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strengthen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establish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1 Pet. 5:10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971170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has an ear,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hear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the Spirit says to the churches. The 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conquers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will not be hurt by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second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.’														             Rev. 2:11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478250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Death and Hades were thrown into the lake of fire.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is the second death, the lake of fire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And if anyone’s name was not found written in the book of life, he was thrown into the lake of fire.														           Rev. 20:14-15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264881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to the angel of the church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Pergamum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write: ‘The words of Him who has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sharp two-edged sword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														    Rev. 2:12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99337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“’I know where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dwell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Satan’s throne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is. Yet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hold fast My name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you did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deny My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even in the days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Antipas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My faithful witness, who was killed among you, where Satan dwells. 														         Rev. 2:13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989089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I have a few things against you: you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there who hold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teaching of Balaam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									                       Rev. 2:14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02857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taught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Balak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put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stumbling block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before the sons of Israel, so that they might eat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food sacrificed to idols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practice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sexual immorality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       Rev. 2:14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75565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also you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hold the teaching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Nicolaitans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	    Rev. 2:15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07047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Therefore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If not, I will come to you soon and war against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sword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My mouth. 																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   Rev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2:16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179036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has an ear,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hear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the Spirit says to the churches. To the 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conquers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 will give some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hidden manna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															          Rev. 2:17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3698253"/>
      </p:ext>
    </p:extLst>
  </p:cSld>
  <p:clrMapOvr>
    <a:masterClrMapping/>
  </p:clrMapOvr>
  <p:transition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12432</TotalTime>
  <Words>2722</Words>
  <Application>Microsoft Office PowerPoint</Application>
  <PresentationFormat>Panorámica</PresentationFormat>
  <Paragraphs>290</Paragraphs>
  <Slides>124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124</vt:i4>
      </vt:variant>
    </vt:vector>
  </HeadingPairs>
  <TitlesOfParts>
    <vt:vector size="137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4_Default Design</vt:lpstr>
      <vt:lpstr>8_Default Design</vt:lpstr>
      <vt:lpstr>Bullets</vt:lpstr>
      <vt:lpstr>2_Default Design</vt:lpstr>
      <vt:lpstr>Office Theme</vt:lpstr>
      <vt:lpstr>1_Default Design</vt:lpstr>
      <vt:lpstr>Presentación de PowerPoint</vt:lpstr>
      <vt:lpstr>HOSANNA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GREAT IS THE LORD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Holy Forever</vt:lpstr>
      <vt:lpstr>A thousand generations Falling down in worship To sing the song of ages to the Lamb</vt:lpstr>
      <vt:lpstr>And all who've gone before us And all who will believe Will sing the song of ages  To the Lamb</vt:lpstr>
      <vt:lpstr>Your Name is the highest Your Name is the greatest Your Name stands above them all</vt:lpstr>
      <vt:lpstr>All thrones and dominions All powers and positions Your Name stands above them all</vt:lpstr>
      <vt:lpstr>And the angels cry holy All creation cries holy You are lifted high, holy Holy forever</vt:lpstr>
      <vt:lpstr>If you've been forgiven  And if you've been redeemed Sing the song forever to the Lamb</vt:lpstr>
      <vt:lpstr>And if you walk in freedom If you bear His Name Sing the song forever to the Lamb Sing the song forever and amen</vt:lpstr>
      <vt:lpstr>And the angels cry holy All creation cries holy You are lifted high, holy Holy forever</vt:lpstr>
      <vt:lpstr>Hear Your people sing holy And to the King of kings, holy And You will always be holy Holy forever</vt:lpstr>
      <vt:lpstr>Your Name is the highest Your Name is the greatest Your Name stands above them all</vt:lpstr>
      <vt:lpstr>All thrones and dominions All powers and positions Your Name stands above them all Jesus</vt:lpstr>
      <vt:lpstr>You will always be holy Holy forever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Believe</vt:lpstr>
      <vt:lpstr>I believe there is one salvation One doorway that leads to life One redemption, one confession I believe in the name of Jesus Christ</vt:lpstr>
      <vt:lpstr>I believe in the crucifixion By His blood, I have been set free I believe in the resurrection Hallelujah, His life is death's defeat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I believe in the hope of heaven He's preparing a place for me Far beyond what hearts imagine Ears have heard or eyes have seen</vt:lpstr>
      <vt:lpstr>I believe that a day is coming He's returning to claim His bride Light the altar, keep it burning See the Lamb who rose A roaring Lion</vt:lpstr>
      <vt:lpstr>All praise to God the Father All praise to Christ the Son All praise to the Holy Spirit</vt:lpstr>
      <vt:lpstr>Our God has overcome The King who was and is  And evermore will be In Jesus mighty name I believe</vt:lpstr>
      <vt:lpstr>Oh I believe in you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All praise to God the Father All praise to Christ the Son All praise to the Holy Spirit</vt:lpstr>
      <vt:lpstr>Our God has overcome The King who was and is  And evermore will be In Jesus mighty name I believe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98</cp:revision>
  <dcterms:created xsi:type="dcterms:W3CDTF">2015-07-25T20:50:10Z</dcterms:created>
  <dcterms:modified xsi:type="dcterms:W3CDTF">2024-01-27T20:42:48Z</dcterms:modified>
</cp:coreProperties>
</file>