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8.xml" ContentType="application/vnd.openxmlformats-officedocument.theme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theme/theme9.xml" ContentType="application/vnd.openxmlformats-officedocument.theme+xml"/>
  <Override PartName="/ppt/theme/theme10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  <p:sldMasterId id="2147484224" r:id="rId2"/>
    <p:sldMasterId id="2147484520" r:id="rId3"/>
    <p:sldMasterId id="2147485797" r:id="rId4"/>
    <p:sldMasterId id="2147486357" r:id="rId5"/>
    <p:sldMasterId id="2147486405" r:id="rId6"/>
    <p:sldMasterId id="2147486417" r:id="rId7"/>
    <p:sldMasterId id="2147486429" r:id="rId8"/>
    <p:sldMasterId id="2147486441" r:id="rId9"/>
  </p:sldMasterIdLst>
  <p:notesMasterIdLst>
    <p:notesMasterId r:id="rId100"/>
  </p:notesMasterIdLst>
  <p:sldIdLst>
    <p:sldId id="359" r:id="rId10"/>
    <p:sldId id="287" r:id="rId11"/>
    <p:sldId id="1772" r:id="rId12"/>
    <p:sldId id="1773" r:id="rId13"/>
    <p:sldId id="271" r:id="rId14"/>
    <p:sldId id="1774" r:id="rId15"/>
    <p:sldId id="1775" r:id="rId16"/>
    <p:sldId id="278" r:id="rId17"/>
    <p:sldId id="276" r:id="rId18"/>
    <p:sldId id="277" r:id="rId19"/>
    <p:sldId id="279" r:id="rId20"/>
    <p:sldId id="1776" r:id="rId21"/>
    <p:sldId id="1777" r:id="rId22"/>
    <p:sldId id="1778" r:id="rId23"/>
    <p:sldId id="281" r:id="rId24"/>
    <p:sldId id="282" r:id="rId25"/>
    <p:sldId id="283" r:id="rId26"/>
    <p:sldId id="284" r:id="rId27"/>
    <p:sldId id="286" r:id="rId28"/>
    <p:sldId id="288" r:id="rId29"/>
    <p:sldId id="360" r:id="rId30"/>
    <p:sldId id="1353" r:id="rId31"/>
    <p:sldId id="1790" r:id="rId32"/>
    <p:sldId id="1791" r:id="rId33"/>
    <p:sldId id="1792" r:id="rId34"/>
    <p:sldId id="1793" r:id="rId35"/>
    <p:sldId id="1794" r:id="rId36"/>
    <p:sldId id="1795" r:id="rId37"/>
    <p:sldId id="1796" r:id="rId38"/>
    <p:sldId id="1797" r:id="rId39"/>
    <p:sldId id="1798" r:id="rId40"/>
    <p:sldId id="1799" r:id="rId41"/>
    <p:sldId id="1800" r:id="rId42"/>
    <p:sldId id="272" r:id="rId43"/>
    <p:sldId id="1801" r:id="rId44"/>
    <p:sldId id="1802" r:id="rId45"/>
    <p:sldId id="273" r:id="rId46"/>
    <p:sldId id="274" r:id="rId47"/>
    <p:sldId id="275" r:id="rId48"/>
    <p:sldId id="1803" r:id="rId49"/>
    <p:sldId id="1779" r:id="rId50"/>
    <p:sldId id="1780" r:id="rId51"/>
    <p:sldId id="1781" r:id="rId52"/>
    <p:sldId id="1782" r:id="rId53"/>
    <p:sldId id="1783" r:id="rId54"/>
    <p:sldId id="1784" r:id="rId55"/>
    <p:sldId id="1785" r:id="rId56"/>
    <p:sldId id="1786" r:id="rId57"/>
    <p:sldId id="1787" r:id="rId58"/>
    <p:sldId id="1788" r:id="rId59"/>
    <p:sldId id="1789" r:id="rId60"/>
    <p:sldId id="434" r:id="rId61"/>
    <p:sldId id="494" r:id="rId62"/>
    <p:sldId id="324" r:id="rId63"/>
    <p:sldId id="1535" r:id="rId64"/>
    <p:sldId id="1655" r:id="rId65"/>
    <p:sldId id="1718" r:id="rId66"/>
    <p:sldId id="1515" r:id="rId67"/>
    <p:sldId id="1717" r:id="rId68"/>
    <p:sldId id="1698" r:id="rId69"/>
    <p:sldId id="1699" r:id="rId70"/>
    <p:sldId id="1700" r:id="rId71"/>
    <p:sldId id="1692" r:id="rId72"/>
    <p:sldId id="1693" r:id="rId73"/>
    <p:sldId id="1701" r:id="rId74"/>
    <p:sldId id="1702" r:id="rId75"/>
    <p:sldId id="1694" r:id="rId76"/>
    <p:sldId id="1703" r:id="rId77"/>
    <p:sldId id="1704" r:id="rId78"/>
    <p:sldId id="1705" r:id="rId79"/>
    <p:sldId id="1706" r:id="rId80"/>
    <p:sldId id="1707" r:id="rId81"/>
    <p:sldId id="1761" r:id="rId82"/>
    <p:sldId id="1762" r:id="rId83"/>
    <p:sldId id="1763" r:id="rId84"/>
    <p:sldId id="1764" r:id="rId85"/>
    <p:sldId id="1713" r:id="rId86"/>
    <p:sldId id="1714" r:id="rId87"/>
    <p:sldId id="1715" r:id="rId88"/>
    <p:sldId id="1719" r:id="rId89"/>
    <p:sldId id="1716" r:id="rId90"/>
    <p:sldId id="280" r:id="rId91"/>
    <p:sldId id="1765" r:id="rId92"/>
    <p:sldId id="1766" r:id="rId93"/>
    <p:sldId id="1767" r:id="rId94"/>
    <p:sldId id="1768" r:id="rId95"/>
    <p:sldId id="1769" r:id="rId96"/>
    <p:sldId id="1770" r:id="rId97"/>
    <p:sldId id="1771" r:id="rId98"/>
    <p:sldId id="436" r:id="rId9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3636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34843" autoAdjust="0"/>
    <p:restoredTop sz="94660"/>
  </p:normalViewPr>
  <p:slideViewPr>
    <p:cSldViewPr snapToGrid="0">
      <p:cViewPr varScale="1">
        <p:scale>
          <a:sx n="93" d="100"/>
          <a:sy n="93" d="100"/>
        </p:scale>
        <p:origin x="216" y="86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17.xml"/><Relationship Id="rId21" Type="http://schemas.openxmlformats.org/officeDocument/2006/relationships/slide" Target="slides/slide12.xml"/><Relationship Id="rId42" Type="http://schemas.openxmlformats.org/officeDocument/2006/relationships/slide" Target="slides/slide33.xml"/><Relationship Id="rId47" Type="http://schemas.openxmlformats.org/officeDocument/2006/relationships/slide" Target="slides/slide38.xml"/><Relationship Id="rId63" Type="http://schemas.openxmlformats.org/officeDocument/2006/relationships/slide" Target="slides/slide54.xml"/><Relationship Id="rId68" Type="http://schemas.openxmlformats.org/officeDocument/2006/relationships/slide" Target="slides/slide59.xml"/><Relationship Id="rId84" Type="http://schemas.openxmlformats.org/officeDocument/2006/relationships/slide" Target="slides/slide75.xml"/><Relationship Id="rId89" Type="http://schemas.openxmlformats.org/officeDocument/2006/relationships/slide" Target="slides/slide80.xml"/><Relationship Id="rId16" Type="http://schemas.openxmlformats.org/officeDocument/2006/relationships/slide" Target="slides/slide7.xml"/><Relationship Id="rId11" Type="http://schemas.openxmlformats.org/officeDocument/2006/relationships/slide" Target="slides/slide2.xml"/><Relationship Id="rId32" Type="http://schemas.openxmlformats.org/officeDocument/2006/relationships/slide" Target="slides/slide23.xml"/><Relationship Id="rId37" Type="http://schemas.openxmlformats.org/officeDocument/2006/relationships/slide" Target="slides/slide28.xml"/><Relationship Id="rId53" Type="http://schemas.openxmlformats.org/officeDocument/2006/relationships/slide" Target="slides/slide44.xml"/><Relationship Id="rId58" Type="http://schemas.openxmlformats.org/officeDocument/2006/relationships/slide" Target="slides/slide49.xml"/><Relationship Id="rId74" Type="http://schemas.openxmlformats.org/officeDocument/2006/relationships/slide" Target="slides/slide65.xml"/><Relationship Id="rId79" Type="http://schemas.openxmlformats.org/officeDocument/2006/relationships/slide" Target="slides/slide70.xml"/><Relationship Id="rId102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90" Type="http://schemas.openxmlformats.org/officeDocument/2006/relationships/slide" Target="slides/slide81.xml"/><Relationship Id="rId95" Type="http://schemas.openxmlformats.org/officeDocument/2006/relationships/slide" Target="slides/slide86.xml"/><Relationship Id="rId22" Type="http://schemas.openxmlformats.org/officeDocument/2006/relationships/slide" Target="slides/slide13.xml"/><Relationship Id="rId27" Type="http://schemas.openxmlformats.org/officeDocument/2006/relationships/slide" Target="slides/slide18.xml"/><Relationship Id="rId43" Type="http://schemas.openxmlformats.org/officeDocument/2006/relationships/slide" Target="slides/slide34.xml"/><Relationship Id="rId48" Type="http://schemas.openxmlformats.org/officeDocument/2006/relationships/slide" Target="slides/slide39.xml"/><Relationship Id="rId64" Type="http://schemas.openxmlformats.org/officeDocument/2006/relationships/slide" Target="slides/slide55.xml"/><Relationship Id="rId69" Type="http://schemas.openxmlformats.org/officeDocument/2006/relationships/slide" Target="slides/slide60.xml"/><Relationship Id="rId80" Type="http://schemas.openxmlformats.org/officeDocument/2006/relationships/slide" Target="slides/slide71.xml"/><Relationship Id="rId85" Type="http://schemas.openxmlformats.org/officeDocument/2006/relationships/slide" Target="slides/slide76.xml"/><Relationship Id="rId12" Type="http://schemas.openxmlformats.org/officeDocument/2006/relationships/slide" Target="slides/slide3.xml"/><Relationship Id="rId17" Type="http://schemas.openxmlformats.org/officeDocument/2006/relationships/slide" Target="slides/slide8.xml"/><Relationship Id="rId25" Type="http://schemas.openxmlformats.org/officeDocument/2006/relationships/slide" Target="slides/slide16.xml"/><Relationship Id="rId33" Type="http://schemas.openxmlformats.org/officeDocument/2006/relationships/slide" Target="slides/slide24.xml"/><Relationship Id="rId38" Type="http://schemas.openxmlformats.org/officeDocument/2006/relationships/slide" Target="slides/slide29.xml"/><Relationship Id="rId46" Type="http://schemas.openxmlformats.org/officeDocument/2006/relationships/slide" Target="slides/slide37.xml"/><Relationship Id="rId59" Type="http://schemas.openxmlformats.org/officeDocument/2006/relationships/slide" Target="slides/slide50.xml"/><Relationship Id="rId67" Type="http://schemas.openxmlformats.org/officeDocument/2006/relationships/slide" Target="slides/slide58.xml"/><Relationship Id="rId103" Type="http://schemas.openxmlformats.org/officeDocument/2006/relationships/theme" Target="theme/theme1.xml"/><Relationship Id="rId20" Type="http://schemas.openxmlformats.org/officeDocument/2006/relationships/slide" Target="slides/slide11.xml"/><Relationship Id="rId41" Type="http://schemas.openxmlformats.org/officeDocument/2006/relationships/slide" Target="slides/slide32.xml"/><Relationship Id="rId54" Type="http://schemas.openxmlformats.org/officeDocument/2006/relationships/slide" Target="slides/slide45.xml"/><Relationship Id="rId62" Type="http://schemas.openxmlformats.org/officeDocument/2006/relationships/slide" Target="slides/slide53.xml"/><Relationship Id="rId70" Type="http://schemas.openxmlformats.org/officeDocument/2006/relationships/slide" Target="slides/slide61.xml"/><Relationship Id="rId75" Type="http://schemas.openxmlformats.org/officeDocument/2006/relationships/slide" Target="slides/slide66.xml"/><Relationship Id="rId83" Type="http://schemas.openxmlformats.org/officeDocument/2006/relationships/slide" Target="slides/slide74.xml"/><Relationship Id="rId88" Type="http://schemas.openxmlformats.org/officeDocument/2006/relationships/slide" Target="slides/slide79.xml"/><Relationship Id="rId91" Type="http://schemas.openxmlformats.org/officeDocument/2006/relationships/slide" Target="slides/slide82.xml"/><Relationship Id="rId96" Type="http://schemas.openxmlformats.org/officeDocument/2006/relationships/slide" Target="slides/slide87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5" Type="http://schemas.openxmlformats.org/officeDocument/2006/relationships/slide" Target="slides/slide6.xml"/><Relationship Id="rId23" Type="http://schemas.openxmlformats.org/officeDocument/2006/relationships/slide" Target="slides/slide14.xml"/><Relationship Id="rId28" Type="http://schemas.openxmlformats.org/officeDocument/2006/relationships/slide" Target="slides/slide19.xml"/><Relationship Id="rId36" Type="http://schemas.openxmlformats.org/officeDocument/2006/relationships/slide" Target="slides/slide27.xml"/><Relationship Id="rId49" Type="http://schemas.openxmlformats.org/officeDocument/2006/relationships/slide" Target="slides/slide40.xml"/><Relationship Id="rId57" Type="http://schemas.openxmlformats.org/officeDocument/2006/relationships/slide" Target="slides/slide48.xml"/><Relationship Id="rId10" Type="http://schemas.openxmlformats.org/officeDocument/2006/relationships/slide" Target="slides/slide1.xml"/><Relationship Id="rId31" Type="http://schemas.openxmlformats.org/officeDocument/2006/relationships/slide" Target="slides/slide22.xml"/><Relationship Id="rId44" Type="http://schemas.openxmlformats.org/officeDocument/2006/relationships/slide" Target="slides/slide35.xml"/><Relationship Id="rId52" Type="http://schemas.openxmlformats.org/officeDocument/2006/relationships/slide" Target="slides/slide43.xml"/><Relationship Id="rId60" Type="http://schemas.openxmlformats.org/officeDocument/2006/relationships/slide" Target="slides/slide51.xml"/><Relationship Id="rId65" Type="http://schemas.openxmlformats.org/officeDocument/2006/relationships/slide" Target="slides/slide56.xml"/><Relationship Id="rId73" Type="http://schemas.openxmlformats.org/officeDocument/2006/relationships/slide" Target="slides/slide64.xml"/><Relationship Id="rId78" Type="http://schemas.openxmlformats.org/officeDocument/2006/relationships/slide" Target="slides/slide69.xml"/><Relationship Id="rId81" Type="http://schemas.openxmlformats.org/officeDocument/2006/relationships/slide" Target="slides/slide72.xml"/><Relationship Id="rId86" Type="http://schemas.openxmlformats.org/officeDocument/2006/relationships/slide" Target="slides/slide77.xml"/><Relationship Id="rId94" Type="http://schemas.openxmlformats.org/officeDocument/2006/relationships/slide" Target="slides/slide85.xml"/><Relationship Id="rId99" Type="http://schemas.openxmlformats.org/officeDocument/2006/relationships/slide" Target="slides/slide90.xml"/><Relationship Id="rId101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3" Type="http://schemas.openxmlformats.org/officeDocument/2006/relationships/slide" Target="slides/slide4.xml"/><Relationship Id="rId18" Type="http://schemas.openxmlformats.org/officeDocument/2006/relationships/slide" Target="slides/slide9.xml"/><Relationship Id="rId39" Type="http://schemas.openxmlformats.org/officeDocument/2006/relationships/slide" Target="slides/slide30.xml"/><Relationship Id="rId34" Type="http://schemas.openxmlformats.org/officeDocument/2006/relationships/slide" Target="slides/slide25.xml"/><Relationship Id="rId50" Type="http://schemas.openxmlformats.org/officeDocument/2006/relationships/slide" Target="slides/slide41.xml"/><Relationship Id="rId55" Type="http://schemas.openxmlformats.org/officeDocument/2006/relationships/slide" Target="slides/slide46.xml"/><Relationship Id="rId76" Type="http://schemas.openxmlformats.org/officeDocument/2006/relationships/slide" Target="slides/slide67.xml"/><Relationship Id="rId97" Type="http://schemas.openxmlformats.org/officeDocument/2006/relationships/slide" Target="slides/slide88.xml"/><Relationship Id="rId104" Type="http://schemas.openxmlformats.org/officeDocument/2006/relationships/tableStyles" Target="tableStyles.xml"/><Relationship Id="rId7" Type="http://schemas.openxmlformats.org/officeDocument/2006/relationships/slideMaster" Target="slideMasters/slideMaster7.xml"/><Relationship Id="rId71" Type="http://schemas.openxmlformats.org/officeDocument/2006/relationships/slide" Target="slides/slide62.xml"/><Relationship Id="rId92" Type="http://schemas.openxmlformats.org/officeDocument/2006/relationships/slide" Target="slides/slide83.xml"/><Relationship Id="rId2" Type="http://schemas.openxmlformats.org/officeDocument/2006/relationships/slideMaster" Target="slideMasters/slideMaster2.xml"/><Relationship Id="rId29" Type="http://schemas.openxmlformats.org/officeDocument/2006/relationships/slide" Target="slides/slide20.xml"/><Relationship Id="rId24" Type="http://schemas.openxmlformats.org/officeDocument/2006/relationships/slide" Target="slides/slide15.xml"/><Relationship Id="rId40" Type="http://schemas.openxmlformats.org/officeDocument/2006/relationships/slide" Target="slides/slide31.xml"/><Relationship Id="rId45" Type="http://schemas.openxmlformats.org/officeDocument/2006/relationships/slide" Target="slides/slide36.xml"/><Relationship Id="rId66" Type="http://schemas.openxmlformats.org/officeDocument/2006/relationships/slide" Target="slides/slide57.xml"/><Relationship Id="rId87" Type="http://schemas.openxmlformats.org/officeDocument/2006/relationships/slide" Target="slides/slide78.xml"/><Relationship Id="rId61" Type="http://schemas.openxmlformats.org/officeDocument/2006/relationships/slide" Target="slides/slide52.xml"/><Relationship Id="rId82" Type="http://schemas.openxmlformats.org/officeDocument/2006/relationships/slide" Target="slides/slide73.xml"/><Relationship Id="rId19" Type="http://schemas.openxmlformats.org/officeDocument/2006/relationships/slide" Target="slides/slide10.xml"/><Relationship Id="rId14" Type="http://schemas.openxmlformats.org/officeDocument/2006/relationships/slide" Target="slides/slide5.xml"/><Relationship Id="rId30" Type="http://schemas.openxmlformats.org/officeDocument/2006/relationships/slide" Target="slides/slide21.xml"/><Relationship Id="rId35" Type="http://schemas.openxmlformats.org/officeDocument/2006/relationships/slide" Target="slides/slide26.xml"/><Relationship Id="rId56" Type="http://schemas.openxmlformats.org/officeDocument/2006/relationships/slide" Target="slides/slide47.xml"/><Relationship Id="rId77" Type="http://schemas.openxmlformats.org/officeDocument/2006/relationships/slide" Target="slides/slide68.xml"/><Relationship Id="rId100" Type="http://schemas.openxmlformats.org/officeDocument/2006/relationships/notesMaster" Target="notesMasters/notesMaster1.xml"/><Relationship Id="rId8" Type="http://schemas.openxmlformats.org/officeDocument/2006/relationships/slideMaster" Target="slideMasters/slideMaster8.xml"/><Relationship Id="rId51" Type="http://schemas.openxmlformats.org/officeDocument/2006/relationships/slide" Target="slides/slide42.xml"/><Relationship Id="rId72" Type="http://schemas.openxmlformats.org/officeDocument/2006/relationships/slide" Target="slides/slide63.xml"/><Relationship Id="rId93" Type="http://schemas.openxmlformats.org/officeDocument/2006/relationships/slide" Target="slides/slide84.xml"/><Relationship Id="rId98" Type="http://schemas.openxmlformats.org/officeDocument/2006/relationships/slide" Target="slides/slide89.xml"/><Relationship Id="rId3" Type="http://schemas.openxmlformats.org/officeDocument/2006/relationships/slideMaster" Target="slideMasters/slideMaster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0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SV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613F532-4ADD-42EF-83DC-816694B245D5}" type="datetimeFigureOut">
              <a:rPr lang="es-SV" smtClean="0"/>
              <a:t>2/9/23</a:t>
            </a:fld>
            <a:endParaRPr lang="es-SV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SV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SV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SV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A6FEEF7-D4FA-4BC4-9D93-F083024B9CEF}" type="slidenum">
              <a:rPr lang="es-SV" smtClean="0"/>
              <a:t>‹Nº›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12883981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1833"/>
            <a:ext cx="9144000" cy="2387865"/>
          </a:xfrm>
        </p:spPr>
        <p:txBody>
          <a:bodyPr anchor="b"/>
          <a:lstStyle>
            <a:lvl1pPr algn="ctr">
              <a:defRPr sz="5000"/>
            </a:lvl1pPr>
          </a:lstStyle>
          <a:p>
            <a:r>
              <a:rPr lang="en-US"/>
              <a:t>Click to edit Master title style</a:t>
            </a:r>
            <a:endParaRPr lang="es-SV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303"/>
            <a:ext cx="9144000" cy="1654968"/>
          </a:xfrm>
        </p:spPr>
        <p:txBody>
          <a:bodyPr/>
          <a:lstStyle>
            <a:lvl1pPr marL="0" indent="0" algn="ctr">
              <a:buNone/>
              <a:defRPr sz="2000"/>
            </a:lvl1pPr>
            <a:lvl2pPr marL="380985" indent="0" algn="ctr">
              <a:buNone/>
              <a:defRPr sz="1667"/>
            </a:lvl2pPr>
            <a:lvl3pPr marL="761970" indent="0" algn="ctr">
              <a:buNone/>
              <a:defRPr sz="1500"/>
            </a:lvl3pPr>
            <a:lvl4pPr marL="1142954" indent="0" algn="ctr">
              <a:buNone/>
              <a:defRPr sz="1333"/>
            </a:lvl4pPr>
            <a:lvl5pPr marL="1523939" indent="0" algn="ctr">
              <a:buNone/>
              <a:defRPr sz="1333"/>
            </a:lvl5pPr>
            <a:lvl6pPr marL="1904924" indent="0" algn="ctr">
              <a:buNone/>
              <a:defRPr sz="1333"/>
            </a:lvl6pPr>
            <a:lvl7pPr marL="2285909" indent="0" algn="ctr">
              <a:buNone/>
              <a:defRPr sz="1333"/>
            </a:lvl7pPr>
            <a:lvl8pPr marL="2666893" indent="0" algn="ctr">
              <a:buNone/>
              <a:defRPr sz="1333"/>
            </a:lvl8pPr>
            <a:lvl9pPr marL="3047878" indent="0" algn="ctr">
              <a:buNone/>
              <a:defRPr sz="1333"/>
            </a:lvl9pPr>
          </a:lstStyle>
          <a:p>
            <a:r>
              <a:rPr lang="en-US"/>
              <a:t>Click to edit Master subtitle style</a:t>
            </a:r>
            <a:endParaRPr lang="es-SV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39107E0-3CC6-4037-8F96-71725EE551BC}" type="slidenum">
              <a:rPr lang="en-US">
                <a:solidFill>
                  <a:srgbClr val="000000"/>
                </a:solidFill>
              </a:rPr>
              <a:pPr/>
              <a:t>‹Nº›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17592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s-SV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SV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E852088-8377-498E-A74B-CD9B0D1407E2}" type="slidenum">
              <a:rPr lang="en-US">
                <a:solidFill>
                  <a:srgbClr val="000000"/>
                </a:solidFill>
              </a:rPr>
              <a:pPr/>
              <a:t>‹Nº›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59151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730" y="275167"/>
            <a:ext cx="2743729" cy="585126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s-SV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8542" y="275167"/>
            <a:ext cx="8104188" cy="585126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SV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981D3CE-507C-46B1-A340-54E8BDD5F2A7}" type="slidenum">
              <a:rPr lang="en-US">
                <a:solidFill>
                  <a:srgbClr val="000000"/>
                </a:solidFill>
              </a:rPr>
              <a:pPr/>
              <a:t>‹Nº›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937386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MX"/>
              <a:t>Haz clic para editar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9E0076-C605-4196-B6A9-E4C55B7CA503}" type="datetimeFigureOut">
              <a:rPr lang="en-US" smtClean="0"/>
              <a:t>9/2/23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7C73E5-2C22-4910-B6B5-4BA6AC4B9604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716124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9E0076-C605-4196-B6A9-E4C55B7CA503}" type="datetimeFigureOut">
              <a:rPr lang="en-US" smtClean="0"/>
              <a:t>9/2/23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7C73E5-2C22-4910-B6B5-4BA6AC4B9604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589821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9E0076-C605-4196-B6A9-E4C55B7CA503}" type="datetimeFigureOut">
              <a:rPr lang="en-US" smtClean="0"/>
              <a:t>9/2/23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7C73E5-2C22-4910-B6B5-4BA6AC4B9604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508022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9E0076-C605-4196-B6A9-E4C55B7CA503}" type="datetimeFigureOut">
              <a:rPr lang="en-US" smtClean="0"/>
              <a:t>9/2/23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7C73E5-2C22-4910-B6B5-4BA6AC4B9604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409347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9E0076-C605-4196-B6A9-E4C55B7CA503}" type="datetimeFigureOut">
              <a:rPr lang="en-US" smtClean="0"/>
              <a:t>9/2/23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7C73E5-2C22-4910-B6B5-4BA6AC4B9604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680651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9E0076-C605-4196-B6A9-E4C55B7CA503}" type="datetimeFigureOut">
              <a:rPr lang="en-US" smtClean="0"/>
              <a:t>9/2/23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7C73E5-2C22-4910-B6B5-4BA6AC4B9604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405229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9E0076-C605-4196-B6A9-E4C55B7CA503}" type="datetimeFigureOut">
              <a:rPr lang="en-US" smtClean="0"/>
              <a:t>9/2/23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7C73E5-2C22-4910-B6B5-4BA6AC4B9604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670556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9E0076-C605-4196-B6A9-E4C55B7CA503}" type="datetimeFigureOut">
              <a:rPr lang="en-US" smtClean="0"/>
              <a:t>9/2/23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7C73E5-2C22-4910-B6B5-4BA6AC4B9604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44045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s-SV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SV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466E2A9-771C-446C-BAE2-572F41FC7292}" type="slidenum">
              <a:rPr lang="en-US">
                <a:solidFill>
                  <a:srgbClr val="000000"/>
                </a:solidFill>
              </a:rPr>
              <a:pPr/>
              <a:t>‹Nº›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022815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MX"/>
              <a:t>Haz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9E0076-C605-4196-B6A9-E4C55B7CA503}" type="datetimeFigureOut">
              <a:rPr lang="en-US" smtClean="0"/>
              <a:t>9/2/23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7C73E5-2C22-4910-B6B5-4BA6AC4B9604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653286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9E0076-C605-4196-B6A9-E4C55B7CA503}" type="datetimeFigureOut">
              <a:rPr lang="en-US" smtClean="0"/>
              <a:t>9/2/23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7C73E5-2C22-4910-B6B5-4BA6AC4B9604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136790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9E0076-C605-4196-B6A9-E4C55B7CA503}" type="datetimeFigureOut">
              <a:rPr lang="en-US" smtClean="0"/>
              <a:t>9/2/23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7C73E5-2C22-4910-B6B5-4BA6AC4B9604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375146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5822DA-C93C-45BA-ABA4-E24D997043E2}" type="datetimeFigureOut">
              <a:rPr lang="es-SV" smtClean="0">
                <a:solidFill>
                  <a:prstClr val="white">
                    <a:tint val="75000"/>
                  </a:prstClr>
                </a:solidFill>
              </a:rPr>
              <a:pPr/>
              <a:t>2/9/23</a:t>
            </a:fld>
            <a:endParaRPr lang="es-SV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DB4A8-FFAA-46DE-A5FC-76CE2763C024}" type="slidenum">
              <a:rPr lang="es-SV" smtClean="0">
                <a:solidFill>
                  <a:prstClr val="white">
                    <a:tint val="75000"/>
                  </a:prstClr>
                </a:solidFill>
              </a:rPr>
              <a:pPr/>
              <a:t>‹Nº›</a:t>
            </a:fld>
            <a:endParaRPr lang="es-SV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607253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5822DA-C93C-45BA-ABA4-E24D997043E2}" type="datetimeFigureOut">
              <a:rPr lang="es-SV" smtClean="0">
                <a:solidFill>
                  <a:prstClr val="white">
                    <a:tint val="75000"/>
                  </a:prstClr>
                </a:solidFill>
              </a:rPr>
              <a:pPr/>
              <a:t>2/9/23</a:t>
            </a:fld>
            <a:endParaRPr lang="es-SV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DB4A8-FFAA-46DE-A5FC-76CE2763C024}" type="slidenum">
              <a:rPr lang="es-SV" smtClean="0">
                <a:solidFill>
                  <a:prstClr val="white">
                    <a:tint val="75000"/>
                  </a:prstClr>
                </a:solidFill>
              </a:rPr>
              <a:pPr/>
              <a:t>‹Nº›</a:t>
            </a:fld>
            <a:endParaRPr lang="es-SV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172561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5822DA-C93C-45BA-ABA4-E24D997043E2}" type="datetimeFigureOut">
              <a:rPr lang="es-SV" smtClean="0">
                <a:solidFill>
                  <a:prstClr val="white">
                    <a:tint val="75000"/>
                  </a:prstClr>
                </a:solidFill>
              </a:rPr>
              <a:pPr/>
              <a:t>2/9/23</a:t>
            </a:fld>
            <a:endParaRPr lang="es-SV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DB4A8-FFAA-46DE-A5FC-76CE2763C024}" type="slidenum">
              <a:rPr lang="es-SV" smtClean="0">
                <a:solidFill>
                  <a:prstClr val="white">
                    <a:tint val="75000"/>
                  </a:prstClr>
                </a:solidFill>
              </a:rPr>
              <a:pPr/>
              <a:t>‹Nº›</a:t>
            </a:fld>
            <a:endParaRPr lang="es-SV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181765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5822DA-C93C-45BA-ABA4-E24D997043E2}" type="datetimeFigureOut">
              <a:rPr lang="es-SV" smtClean="0">
                <a:solidFill>
                  <a:prstClr val="white">
                    <a:tint val="75000"/>
                  </a:prstClr>
                </a:solidFill>
              </a:rPr>
              <a:pPr/>
              <a:t>2/9/23</a:t>
            </a:fld>
            <a:endParaRPr lang="es-SV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DB4A8-FFAA-46DE-A5FC-76CE2763C024}" type="slidenum">
              <a:rPr lang="es-SV" smtClean="0">
                <a:solidFill>
                  <a:prstClr val="white">
                    <a:tint val="75000"/>
                  </a:prstClr>
                </a:solidFill>
              </a:rPr>
              <a:pPr/>
              <a:t>‹Nº›</a:t>
            </a:fld>
            <a:endParaRPr lang="es-SV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291754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5822DA-C93C-45BA-ABA4-E24D997043E2}" type="datetimeFigureOut">
              <a:rPr lang="es-SV" smtClean="0">
                <a:solidFill>
                  <a:prstClr val="white">
                    <a:tint val="75000"/>
                  </a:prstClr>
                </a:solidFill>
              </a:rPr>
              <a:pPr/>
              <a:t>2/9/23</a:t>
            </a:fld>
            <a:endParaRPr lang="es-SV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DB4A8-FFAA-46DE-A5FC-76CE2763C024}" type="slidenum">
              <a:rPr lang="es-SV" smtClean="0">
                <a:solidFill>
                  <a:prstClr val="white">
                    <a:tint val="75000"/>
                  </a:prstClr>
                </a:solidFill>
              </a:rPr>
              <a:pPr/>
              <a:t>‹Nº›</a:t>
            </a:fld>
            <a:endParaRPr lang="es-SV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38895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5822DA-C93C-45BA-ABA4-E24D997043E2}" type="datetimeFigureOut">
              <a:rPr lang="es-SV" smtClean="0">
                <a:solidFill>
                  <a:prstClr val="white">
                    <a:tint val="75000"/>
                  </a:prstClr>
                </a:solidFill>
              </a:rPr>
              <a:pPr/>
              <a:t>2/9/23</a:t>
            </a:fld>
            <a:endParaRPr lang="es-SV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DB4A8-FFAA-46DE-A5FC-76CE2763C024}" type="slidenum">
              <a:rPr lang="es-SV" smtClean="0">
                <a:solidFill>
                  <a:prstClr val="white">
                    <a:tint val="75000"/>
                  </a:prstClr>
                </a:solidFill>
              </a:rPr>
              <a:pPr/>
              <a:t>‹Nº›</a:t>
            </a:fld>
            <a:endParaRPr lang="es-SV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157302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5822DA-C93C-45BA-ABA4-E24D997043E2}" type="datetimeFigureOut">
              <a:rPr lang="es-SV" smtClean="0">
                <a:solidFill>
                  <a:prstClr val="white">
                    <a:tint val="75000"/>
                  </a:prstClr>
                </a:solidFill>
              </a:rPr>
              <a:pPr/>
              <a:t>2/9/23</a:t>
            </a:fld>
            <a:endParaRPr lang="es-SV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DB4A8-FFAA-46DE-A5FC-76CE2763C024}" type="slidenum">
              <a:rPr lang="es-SV" smtClean="0">
                <a:solidFill>
                  <a:prstClr val="white">
                    <a:tint val="75000"/>
                  </a:prstClr>
                </a:solidFill>
              </a:rPr>
              <a:pPr/>
              <a:t>‹Nº›</a:t>
            </a:fld>
            <a:endParaRPr lang="es-SV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90503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2116" y="1709208"/>
            <a:ext cx="10515864" cy="2853532"/>
          </a:xfrm>
        </p:spPr>
        <p:txBody>
          <a:bodyPr anchor="b"/>
          <a:lstStyle>
            <a:lvl1pPr>
              <a:defRPr sz="5000"/>
            </a:lvl1pPr>
          </a:lstStyle>
          <a:p>
            <a:r>
              <a:rPr lang="en-US"/>
              <a:t>Click to edit Master title style</a:t>
            </a:r>
            <a:endParaRPr lang="es-SV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2116" y="4589199"/>
            <a:ext cx="10515864" cy="1500188"/>
          </a:xfrm>
        </p:spPr>
        <p:txBody>
          <a:bodyPr/>
          <a:lstStyle>
            <a:lvl1pPr marL="0" indent="0">
              <a:buNone/>
              <a:defRPr sz="2000"/>
            </a:lvl1pPr>
            <a:lvl2pPr marL="380985" indent="0">
              <a:buNone/>
              <a:defRPr sz="1667"/>
            </a:lvl2pPr>
            <a:lvl3pPr marL="761970" indent="0">
              <a:buNone/>
              <a:defRPr sz="1500"/>
            </a:lvl3pPr>
            <a:lvl4pPr marL="1142954" indent="0">
              <a:buNone/>
              <a:defRPr sz="1333"/>
            </a:lvl4pPr>
            <a:lvl5pPr marL="1523939" indent="0">
              <a:buNone/>
              <a:defRPr sz="1333"/>
            </a:lvl5pPr>
            <a:lvl6pPr marL="1904924" indent="0">
              <a:buNone/>
              <a:defRPr sz="1333"/>
            </a:lvl6pPr>
            <a:lvl7pPr marL="2285909" indent="0">
              <a:buNone/>
              <a:defRPr sz="1333"/>
            </a:lvl7pPr>
            <a:lvl8pPr marL="2666893" indent="0">
              <a:buNone/>
              <a:defRPr sz="1333"/>
            </a:lvl8pPr>
            <a:lvl9pPr marL="3047878" indent="0">
              <a:buNone/>
              <a:defRPr sz="1333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CD276BF-1DFC-49FD-90F7-269625D9347A}" type="slidenum">
              <a:rPr lang="en-US">
                <a:solidFill>
                  <a:srgbClr val="000000"/>
                </a:solidFill>
              </a:rPr>
              <a:pPr/>
              <a:t>‹Nº›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126791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5822DA-C93C-45BA-ABA4-E24D997043E2}" type="datetimeFigureOut">
              <a:rPr lang="es-SV" smtClean="0">
                <a:solidFill>
                  <a:prstClr val="white">
                    <a:tint val="75000"/>
                  </a:prstClr>
                </a:solidFill>
              </a:rPr>
              <a:pPr/>
              <a:t>2/9/23</a:t>
            </a:fld>
            <a:endParaRPr lang="es-SV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DB4A8-FFAA-46DE-A5FC-76CE2763C024}" type="slidenum">
              <a:rPr lang="es-SV" smtClean="0">
                <a:solidFill>
                  <a:prstClr val="white">
                    <a:tint val="75000"/>
                  </a:prstClr>
                </a:solidFill>
              </a:rPr>
              <a:pPr/>
              <a:t>‹Nº›</a:t>
            </a:fld>
            <a:endParaRPr lang="es-SV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061109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5822DA-C93C-45BA-ABA4-E24D997043E2}" type="datetimeFigureOut">
              <a:rPr lang="es-SV" smtClean="0">
                <a:solidFill>
                  <a:prstClr val="white">
                    <a:tint val="75000"/>
                  </a:prstClr>
                </a:solidFill>
              </a:rPr>
              <a:pPr/>
              <a:t>2/9/23</a:t>
            </a:fld>
            <a:endParaRPr lang="es-SV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DB4A8-FFAA-46DE-A5FC-76CE2763C024}" type="slidenum">
              <a:rPr lang="es-SV" smtClean="0">
                <a:solidFill>
                  <a:prstClr val="white">
                    <a:tint val="75000"/>
                  </a:prstClr>
                </a:solidFill>
              </a:rPr>
              <a:pPr/>
              <a:t>‹Nº›</a:t>
            </a:fld>
            <a:endParaRPr lang="es-SV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547669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5822DA-C93C-45BA-ABA4-E24D997043E2}" type="datetimeFigureOut">
              <a:rPr lang="es-SV" smtClean="0">
                <a:solidFill>
                  <a:prstClr val="white">
                    <a:tint val="75000"/>
                  </a:prstClr>
                </a:solidFill>
              </a:rPr>
              <a:pPr/>
              <a:t>2/9/23</a:t>
            </a:fld>
            <a:endParaRPr lang="es-SV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DB4A8-FFAA-46DE-A5FC-76CE2763C024}" type="slidenum">
              <a:rPr lang="es-SV" smtClean="0">
                <a:solidFill>
                  <a:prstClr val="white">
                    <a:tint val="75000"/>
                  </a:prstClr>
                </a:solidFill>
              </a:rPr>
              <a:pPr/>
              <a:t>‹Nº›</a:t>
            </a:fld>
            <a:endParaRPr lang="es-SV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7041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5822DA-C93C-45BA-ABA4-E24D997043E2}" type="datetimeFigureOut">
              <a:rPr lang="es-SV" smtClean="0">
                <a:solidFill>
                  <a:prstClr val="white">
                    <a:tint val="75000"/>
                  </a:prstClr>
                </a:solidFill>
              </a:rPr>
              <a:pPr/>
              <a:t>2/9/23</a:t>
            </a:fld>
            <a:endParaRPr lang="es-SV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DB4A8-FFAA-46DE-A5FC-76CE2763C024}" type="slidenum">
              <a:rPr lang="es-SV" smtClean="0">
                <a:solidFill>
                  <a:prstClr val="white">
                    <a:tint val="75000"/>
                  </a:prstClr>
                </a:solidFill>
              </a:rPr>
              <a:pPr/>
              <a:t>‹Nº›</a:t>
            </a:fld>
            <a:endParaRPr lang="es-SV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338240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1833"/>
            <a:ext cx="9144000" cy="2387865"/>
          </a:xfrm>
        </p:spPr>
        <p:txBody>
          <a:bodyPr anchor="b"/>
          <a:lstStyle>
            <a:lvl1pPr algn="ctr">
              <a:defRPr sz="5000"/>
            </a:lvl1pPr>
          </a:lstStyle>
          <a:p>
            <a:r>
              <a:rPr lang="en-US"/>
              <a:t>Click to edit Master title style</a:t>
            </a:r>
            <a:endParaRPr lang="es-SV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303"/>
            <a:ext cx="9144000" cy="1654968"/>
          </a:xfrm>
        </p:spPr>
        <p:txBody>
          <a:bodyPr/>
          <a:lstStyle>
            <a:lvl1pPr marL="0" indent="0" algn="ctr">
              <a:buNone/>
              <a:defRPr sz="2000"/>
            </a:lvl1pPr>
            <a:lvl2pPr marL="380985" indent="0" algn="ctr">
              <a:buNone/>
              <a:defRPr sz="1667"/>
            </a:lvl2pPr>
            <a:lvl3pPr marL="761970" indent="0" algn="ctr">
              <a:buNone/>
              <a:defRPr sz="1500"/>
            </a:lvl3pPr>
            <a:lvl4pPr marL="1142954" indent="0" algn="ctr">
              <a:buNone/>
              <a:defRPr sz="1333"/>
            </a:lvl4pPr>
            <a:lvl5pPr marL="1523939" indent="0" algn="ctr">
              <a:buNone/>
              <a:defRPr sz="1333"/>
            </a:lvl5pPr>
            <a:lvl6pPr marL="1904924" indent="0" algn="ctr">
              <a:buNone/>
              <a:defRPr sz="1333"/>
            </a:lvl6pPr>
            <a:lvl7pPr marL="2285909" indent="0" algn="ctr">
              <a:buNone/>
              <a:defRPr sz="1333"/>
            </a:lvl7pPr>
            <a:lvl8pPr marL="2666893" indent="0" algn="ctr">
              <a:buNone/>
              <a:defRPr sz="1333"/>
            </a:lvl8pPr>
            <a:lvl9pPr marL="3047878" indent="0" algn="ctr">
              <a:buNone/>
              <a:defRPr sz="1333"/>
            </a:lvl9pPr>
          </a:lstStyle>
          <a:p>
            <a:r>
              <a:rPr lang="en-US"/>
              <a:t>Click to edit Master subtitle style</a:t>
            </a:r>
            <a:endParaRPr lang="es-SV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67A887A-AD76-43FF-A086-27EEB14A0014}" type="slidenum">
              <a:rPr lang="en-US">
                <a:solidFill>
                  <a:srgbClr val="000000"/>
                </a:solidFill>
              </a:rPr>
              <a:pPr/>
              <a:t>‹Nº›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871037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s-SV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SV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0E973E0-9FF9-4647-A09B-BD08254C87F9}" type="slidenum">
              <a:rPr lang="en-US">
                <a:solidFill>
                  <a:srgbClr val="000000"/>
                </a:solidFill>
              </a:rPr>
              <a:pPr/>
              <a:t>‹Nº›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1026621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2116" y="1709208"/>
            <a:ext cx="10515864" cy="2853532"/>
          </a:xfrm>
        </p:spPr>
        <p:txBody>
          <a:bodyPr anchor="b"/>
          <a:lstStyle>
            <a:lvl1pPr>
              <a:defRPr sz="5000"/>
            </a:lvl1pPr>
          </a:lstStyle>
          <a:p>
            <a:r>
              <a:rPr lang="en-US"/>
              <a:t>Click to edit Master title style</a:t>
            </a:r>
            <a:endParaRPr lang="es-SV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2116" y="4589199"/>
            <a:ext cx="10515864" cy="1500188"/>
          </a:xfrm>
        </p:spPr>
        <p:txBody>
          <a:bodyPr/>
          <a:lstStyle>
            <a:lvl1pPr marL="0" indent="0">
              <a:buNone/>
              <a:defRPr sz="2000"/>
            </a:lvl1pPr>
            <a:lvl2pPr marL="380985" indent="0">
              <a:buNone/>
              <a:defRPr sz="1667"/>
            </a:lvl2pPr>
            <a:lvl3pPr marL="761970" indent="0">
              <a:buNone/>
              <a:defRPr sz="1500"/>
            </a:lvl3pPr>
            <a:lvl4pPr marL="1142954" indent="0">
              <a:buNone/>
              <a:defRPr sz="1333"/>
            </a:lvl4pPr>
            <a:lvl5pPr marL="1523939" indent="0">
              <a:buNone/>
              <a:defRPr sz="1333"/>
            </a:lvl5pPr>
            <a:lvl6pPr marL="1904924" indent="0">
              <a:buNone/>
              <a:defRPr sz="1333"/>
            </a:lvl6pPr>
            <a:lvl7pPr marL="2285909" indent="0">
              <a:buNone/>
              <a:defRPr sz="1333"/>
            </a:lvl7pPr>
            <a:lvl8pPr marL="2666893" indent="0">
              <a:buNone/>
              <a:defRPr sz="1333"/>
            </a:lvl8pPr>
            <a:lvl9pPr marL="3047878" indent="0">
              <a:buNone/>
              <a:defRPr sz="1333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750012D-0645-4035-BEDE-12CE43FC7B69}" type="slidenum">
              <a:rPr lang="en-US">
                <a:solidFill>
                  <a:srgbClr val="000000"/>
                </a:solidFill>
              </a:rPr>
              <a:pPr/>
              <a:t>‹Nº›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830625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s-SV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865" y="1599407"/>
            <a:ext cx="5422635" cy="452702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SV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59500" y="1599407"/>
            <a:ext cx="5422636" cy="452702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SV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6024B31-69C6-4247-AE7A-F8AE308A6357}" type="slidenum">
              <a:rPr lang="en-US">
                <a:solidFill>
                  <a:srgbClr val="000000"/>
                </a:solidFill>
              </a:rPr>
              <a:pPr/>
              <a:t>‹Nº›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7246457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053" y="365125"/>
            <a:ext cx="10515864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s-SV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0052" y="1681427"/>
            <a:ext cx="5158052" cy="824177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380985" indent="0">
              <a:buNone/>
              <a:defRPr sz="1667" b="1"/>
            </a:lvl2pPr>
            <a:lvl3pPr marL="761970" indent="0">
              <a:buNone/>
              <a:defRPr sz="1500" b="1"/>
            </a:lvl3pPr>
            <a:lvl4pPr marL="1142954" indent="0">
              <a:buNone/>
              <a:defRPr sz="1333" b="1"/>
            </a:lvl4pPr>
            <a:lvl5pPr marL="1523939" indent="0">
              <a:buNone/>
              <a:defRPr sz="1333" b="1"/>
            </a:lvl5pPr>
            <a:lvl6pPr marL="1904924" indent="0">
              <a:buNone/>
              <a:defRPr sz="1333" b="1"/>
            </a:lvl6pPr>
            <a:lvl7pPr marL="2285909" indent="0">
              <a:buNone/>
              <a:defRPr sz="1333" b="1"/>
            </a:lvl7pPr>
            <a:lvl8pPr marL="2666893" indent="0">
              <a:buNone/>
              <a:defRPr sz="1333" b="1"/>
            </a:lvl8pPr>
            <a:lvl9pPr marL="3047878" indent="0">
              <a:buNone/>
              <a:defRPr sz="13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0052" y="2505604"/>
            <a:ext cx="5158052" cy="368432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SV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729" y="1681427"/>
            <a:ext cx="5183188" cy="824177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380985" indent="0">
              <a:buNone/>
              <a:defRPr sz="1667" b="1"/>
            </a:lvl2pPr>
            <a:lvl3pPr marL="761970" indent="0">
              <a:buNone/>
              <a:defRPr sz="1500" b="1"/>
            </a:lvl3pPr>
            <a:lvl4pPr marL="1142954" indent="0">
              <a:buNone/>
              <a:defRPr sz="1333" b="1"/>
            </a:lvl4pPr>
            <a:lvl5pPr marL="1523939" indent="0">
              <a:buNone/>
              <a:defRPr sz="1333" b="1"/>
            </a:lvl5pPr>
            <a:lvl6pPr marL="1904924" indent="0">
              <a:buNone/>
              <a:defRPr sz="1333" b="1"/>
            </a:lvl6pPr>
            <a:lvl7pPr marL="2285909" indent="0">
              <a:buNone/>
              <a:defRPr sz="1333" b="1"/>
            </a:lvl7pPr>
            <a:lvl8pPr marL="2666893" indent="0">
              <a:buNone/>
              <a:defRPr sz="1333" b="1"/>
            </a:lvl8pPr>
            <a:lvl9pPr marL="3047878" indent="0">
              <a:buNone/>
              <a:defRPr sz="13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729" y="2505604"/>
            <a:ext cx="5183188" cy="368432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SV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A0D987C-635C-4951-B013-B2D0F0D5D18A}" type="slidenum">
              <a:rPr lang="en-US">
                <a:solidFill>
                  <a:srgbClr val="000000"/>
                </a:solidFill>
              </a:rPr>
              <a:pPr/>
              <a:t>‹Nº›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6347803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s-SV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2621B9C-A0F2-45EF-9829-57069BFCD6B1}" type="slidenum">
              <a:rPr lang="en-US">
                <a:solidFill>
                  <a:srgbClr val="000000"/>
                </a:solidFill>
              </a:rPr>
              <a:pPr/>
              <a:t>‹Nº›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96872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s-SV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8542" y="1599407"/>
            <a:ext cx="5423958" cy="452702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SV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59500" y="1599407"/>
            <a:ext cx="5423958" cy="452702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SV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E62448E-5A0A-4248-B8D3-3D31D2A34EFB}" type="slidenum">
              <a:rPr lang="en-US">
                <a:solidFill>
                  <a:srgbClr val="000000"/>
                </a:solidFill>
              </a:rPr>
              <a:pPr/>
              <a:t>‹Nº›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5115862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553612F-45DF-47CA-BBC3-E225799D2DE6}" type="slidenum">
              <a:rPr lang="en-US">
                <a:solidFill>
                  <a:srgbClr val="000000"/>
                </a:solidFill>
              </a:rPr>
              <a:pPr/>
              <a:t>‹Nº›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3436317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053" y="457729"/>
            <a:ext cx="3931708" cy="1599407"/>
          </a:xfrm>
        </p:spPr>
        <p:txBody>
          <a:bodyPr anchor="b"/>
          <a:lstStyle>
            <a:lvl1pPr>
              <a:defRPr sz="2667"/>
            </a:lvl1pPr>
          </a:lstStyle>
          <a:p>
            <a:r>
              <a:rPr lang="en-US"/>
              <a:t>Click to edit Master title style</a:t>
            </a:r>
            <a:endParaRPr lang="es-SV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6896"/>
            <a:ext cx="6172729" cy="4873625"/>
          </a:xfrm>
        </p:spPr>
        <p:txBody>
          <a:bodyPr/>
          <a:lstStyle>
            <a:lvl1pPr>
              <a:defRPr sz="2667"/>
            </a:lvl1pPr>
            <a:lvl2pPr>
              <a:defRPr sz="2333"/>
            </a:lvl2pPr>
            <a:lvl3pPr>
              <a:defRPr sz="2000"/>
            </a:lvl3pPr>
            <a:lvl4pPr>
              <a:defRPr sz="1667"/>
            </a:lvl4pPr>
            <a:lvl5pPr>
              <a:defRPr sz="1667"/>
            </a:lvl5pPr>
            <a:lvl6pPr>
              <a:defRPr sz="1667"/>
            </a:lvl6pPr>
            <a:lvl7pPr>
              <a:defRPr sz="1667"/>
            </a:lvl7pPr>
            <a:lvl8pPr>
              <a:defRPr sz="1667"/>
            </a:lvl8pPr>
            <a:lvl9pPr>
              <a:defRPr sz="16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SV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053" y="2057136"/>
            <a:ext cx="3931708" cy="3811323"/>
          </a:xfrm>
        </p:spPr>
        <p:txBody>
          <a:bodyPr/>
          <a:lstStyle>
            <a:lvl1pPr marL="0" indent="0">
              <a:buNone/>
              <a:defRPr sz="1333"/>
            </a:lvl1pPr>
            <a:lvl2pPr marL="380985" indent="0">
              <a:buNone/>
              <a:defRPr sz="1167"/>
            </a:lvl2pPr>
            <a:lvl3pPr marL="761970" indent="0">
              <a:buNone/>
              <a:defRPr sz="1000"/>
            </a:lvl3pPr>
            <a:lvl4pPr marL="1142954" indent="0">
              <a:buNone/>
              <a:defRPr sz="833"/>
            </a:lvl4pPr>
            <a:lvl5pPr marL="1523939" indent="0">
              <a:buNone/>
              <a:defRPr sz="833"/>
            </a:lvl5pPr>
            <a:lvl6pPr marL="1904924" indent="0">
              <a:buNone/>
              <a:defRPr sz="833"/>
            </a:lvl6pPr>
            <a:lvl7pPr marL="2285909" indent="0">
              <a:buNone/>
              <a:defRPr sz="833"/>
            </a:lvl7pPr>
            <a:lvl8pPr marL="2666893" indent="0">
              <a:buNone/>
              <a:defRPr sz="833"/>
            </a:lvl8pPr>
            <a:lvl9pPr marL="3047878" indent="0">
              <a:buNone/>
              <a:defRPr sz="833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D38AAEF-070A-4F86-9EB1-2B181B15639F}" type="slidenum">
              <a:rPr lang="en-US">
                <a:solidFill>
                  <a:srgbClr val="000000"/>
                </a:solidFill>
              </a:rPr>
              <a:pPr/>
              <a:t>‹Nº›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0756650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053" y="457729"/>
            <a:ext cx="3931708" cy="1599407"/>
          </a:xfrm>
        </p:spPr>
        <p:txBody>
          <a:bodyPr anchor="b"/>
          <a:lstStyle>
            <a:lvl1pPr>
              <a:defRPr sz="2667"/>
            </a:lvl1pPr>
          </a:lstStyle>
          <a:p>
            <a:r>
              <a:rPr lang="en-US"/>
              <a:t>Click to edit Master title style</a:t>
            </a:r>
            <a:endParaRPr lang="es-SV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6896"/>
            <a:ext cx="6172729" cy="4873625"/>
          </a:xfrm>
        </p:spPr>
        <p:txBody>
          <a:bodyPr/>
          <a:lstStyle>
            <a:lvl1pPr marL="0" indent="0">
              <a:buNone/>
              <a:defRPr sz="2667"/>
            </a:lvl1pPr>
            <a:lvl2pPr marL="380985" indent="0">
              <a:buNone/>
              <a:defRPr sz="2333"/>
            </a:lvl2pPr>
            <a:lvl3pPr marL="761970" indent="0">
              <a:buNone/>
              <a:defRPr sz="2000"/>
            </a:lvl3pPr>
            <a:lvl4pPr marL="1142954" indent="0">
              <a:buNone/>
              <a:defRPr sz="1667"/>
            </a:lvl4pPr>
            <a:lvl5pPr marL="1523939" indent="0">
              <a:buNone/>
              <a:defRPr sz="1667"/>
            </a:lvl5pPr>
            <a:lvl6pPr marL="1904924" indent="0">
              <a:buNone/>
              <a:defRPr sz="1667"/>
            </a:lvl6pPr>
            <a:lvl7pPr marL="2285909" indent="0">
              <a:buNone/>
              <a:defRPr sz="1667"/>
            </a:lvl7pPr>
            <a:lvl8pPr marL="2666893" indent="0">
              <a:buNone/>
              <a:defRPr sz="1667"/>
            </a:lvl8pPr>
            <a:lvl9pPr marL="3047878" indent="0">
              <a:buNone/>
              <a:defRPr sz="1667"/>
            </a:lvl9pPr>
          </a:lstStyle>
          <a:p>
            <a:endParaRPr lang="es-SV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053" y="2057136"/>
            <a:ext cx="3931708" cy="3811323"/>
          </a:xfrm>
        </p:spPr>
        <p:txBody>
          <a:bodyPr/>
          <a:lstStyle>
            <a:lvl1pPr marL="0" indent="0">
              <a:buNone/>
              <a:defRPr sz="1333"/>
            </a:lvl1pPr>
            <a:lvl2pPr marL="380985" indent="0">
              <a:buNone/>
              <a:defRPr sz="1167"/>
            </a:lvl2pPr>
            <a:lvl3pPr marL="761970" indent="0">
              <a:buNone/>
              <a:defRPr sz="1000"/>
            </a:lvl3pPr>
            <a:lvl4pPr marL="1142954" indent="0">
              <a:buNone/>
              <a:defRPr sz="833"/>
            </a:lvl4pPr>
            <a:lvl5pPr marL="1523939" indent="0">
              <a:buNone/>
              <a:defRPr sz="833"/>
            </a:lvl5pPr>
            <a:lvl6pPr marL="1904924" indent="0">
              <a:buNone/>
              <a:defRPr sz="833"/>
            </a:lvl6pPr>
            <a:lvl7pPr marL="2285909" indent="0">
              <a:buNone/>
              <a:defRPr sz="833"/>
            </a:lvl7pPr>
            <a:lvl8pPr marL="2666893" indent="0">
              <a:buNone/>
              <a:defRPr sz="833"/>
            </a:lvl8pPr>
            <a:lvl9pPr marL="3047878" indent="0">
              <a:buNone/>
              <a:defRPr sz="833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65D415F-F7C8-4083-82FE-5510351EDE73}" type="slidenum">
              <a:rPr lang="en-US">
                <a:solidFill>
                  <a:srgbClr val="000000"/>
                </a:solidFill>
              </a:rPr>
              <a:pPr/>
              <a:t>‹Nº›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0249691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s-SV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SV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5831318-BE3E-40F7-8E9C-923755F934B2}" type="slidenum">
              <a:rPr lang="en-US">
                <a:solidFill>
                  <a:srgbClr val="000000"/>
                </a:solidFill>
              </a:rPr>
              <a:pPr/>
              <a:t>‹Nº›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0975939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729" y="275167"/>
            <a:ext cx="2742407" cy="585126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s-SV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866" y="275167"/>
            <a:ext cx="8102864" cy="585126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SV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B0CF564-3637-4428-A99F-DE8412612C32}" type="slidenum">
              <a:rPr lang="en-US">
                <a:solidFill>
                  <a:srgbClr val="000000"/>
                </a:solidFill>
              </a:rPr>
              <a:pPr/>
              <a:t>‹Nº›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8039149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5740EA-28EF-4E42-BC28-356FC424892B}" type="datetimeFigureOut">
              <a:rPr lang="es-SV" smtClean="0"/>
              <a:t>2/9/23</a:t>
            </a:fld>
            <a:endParaRPr lang="es-SV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3ADE41-75C9-4544-95B5-12BD65FAA5E8}" type="slidenum">
              <a:rPr lang="es-SV" smtClean="0"/>
              <a:t>‹Nº›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466367314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5740EA-28EF-4E42-BC28-356FC424892B}" type="datetimeFigureOut">
              <a:rPr lang="es-SV" smtClean="0"/>
              <a:t>2/9/23</a:t>
            </a:fld>
            <a:endParaRPr lang="es-SV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3ADE41-75C9-4544-95B5-12BD65FAA5E8}" type="slidenum">
              <a:rPr lang="es-SV" smtClean="0"/>
              <a:t>‹Nº›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3803000768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5740EA-28EF-4E42-BC28-356FC424892B}" type="datetimeFigureOut">
              <a:rPr lang="es-SV" smtClean="0"/>
              <a:t>2/9/23</a:t>
            </a:fld>
            <a:endParaRPr lang="es-SV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3ADE41-75C9-4544-95B5-12BD65FAA5E8}" type="slidenum">
              <a:rPr lang="es-SV" smtClean="0"/>
              <a:t>‹Nº›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4245652682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5740EA-28EF-4E42-BC28-356FC424892B}" type="datetimeFigureOut">
              <a:rPr lang="es-SV" smtClean="0"/>
              <a:t>2/9/23</a:t>
            </a:fld>
            <a:endParaRPr lang="es-SV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3ADE41-75C9-4544-95B5-12BD65FAA5E8}" type="slidenum">
              <a:rPr lang="es-SV" smtClean="0"/>
              <a:t>‹Nº›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3482873186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5740EA-28EF-4E42-BC28-356FC424892B}" type="datetimeFigureOut">
              <a:rPr lang="es-SV" smtClean="0"/>
              <a:t>2/9/23</a:t>
            </a:fld>
            <a:endParaRPr lang="es-SV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3ADE41-75C9-4544-95B5-12BD65FAA5E8}" type="slidenum">
              <a:rPr lang="es-SV" smtClean="0"/>
              <a:t>‹Nº›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1479441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053" y="365125"/>
            <a:ext cx="10515864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s-SV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0052" y="1681427"/>
            <a:ext cx="5158052" cy="824177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380985" indent="0">
              <a:buNone/>
              <a:defRPr sz="1667" b="1"/>
            </a:lvl2pPr>
            <a:lvl3pPr marL="761970" indent="0">
              <a:buNone/>
              <a:defRPr sz="1500" b="1"/>
            </a:lvl3pPr>
            <a:lvl4pPr marL="1142954" indent="0">
              <a:buNone/>
              <a:defRPr sz="1333" b="1"/>
            </a:lvl4pPr>
            <a:lvl5pPr marL="1523939" indent="0">
              <a:buNone/>
              <a:defRPr sz="1333" b="1"/>
            </a:lvl5pPr>
            <a:lvl6pPr marL="1904924" indent="0">
              <a:buNone/>
              <a:defRPr sz="1333" b="1"/>
            </a:lvl6pPr>
            <a:lvl7pPr marL="2285909" indent="0">
              <a:buNone/>
              <a:defRPr sz="1333" b="1"/>
            </a:lvl7pPr>
            <a:lvl8pPr marL="2666893" indent="0">
              <a:buNone/>
              <a:defRPr sz="1333" b="1"/>
            </a:lvl8pPr>
            <a:lvl9pPr marL="3047878" indent="0">
              <a:buNone/>
              <a:defRPr sz="13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0052" y="2505604"/>
            <a:ext cx="5158052" cy="368432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SV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729" y="1681427"/>
            <a:ext cx="5183188" cy="824177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380985" indent="0">
              <a:buNone/>
              <a:defRPr sz="1667" b="1"/>
            </a:lvl2pPr>
            <a:lvl3pPr marL="761970" indent="0">
              <a:buNone/>
              <a:defRPr sz="1500" b="1"/>
            </a:lvl3pPr>
            <a:lvl4pPr marL="1142954" indent="0">
              <a:buNone/>
              <a:defRPr sz="1333" b="1"/>
            </a:lvl4pPr>
            <a:lvl5pPr marL="1523939" indent="0">
              <a:buNone/>
              <a:defRPr sz="1333" b="1"/>
            </a:lvl5pPr>
            <a:lvl6pPr marL="1904924" indent="0">
              <a:buNone/>
              <a:defRPr sz="1333" b="1"/>
            </a:lvl6pPr>
            <a:lvl7pPr marL="2285909" indent="0">
              <a:buNone/>
              <a:defRPr sz="1333" b="1"/>
            </a:lvl7pPr>
            <a:lvl8pPr marL="2666893" indent="0">
              <a:buNone/>
              <a:defRPr sz="1333" b="1"/>
            </a:lvl8pPr>
            <a:lvl9pPr marL="3047878" indent="0">
              <a:buNone/>
              <a:defRPr sz="13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729" y="2505604"/>
            <a:ext cx="5183188" cy="368432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SV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04497A8-F575-4F2A-9384-CEA54EFEBBFF}" type="slidenum">
              <a:rPr lang="en-US">
                <a:solidFill>
                  <a:srgbClr val="000000"/>
                </a:solidFill>
              </a:rPr>
              <a:pPr/>
              <a:t>‹Nº›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1073013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5740EA-28EF-4E42-BC28-356FC424892B}" type="datetimeFigureOut">
              <a:rPr lang="es-SV" smtClean="0"/>
              <a:t>2/9/23</a:t>
            </a:fld>
            <a:endParaRPr lang="es-SV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3ADE41-75C9-4544-95B5-12BD65FAA5E8}" type="slidenum">
              <a:rPr lang="es-SV" smtClean="0"/>
              <a:t>‹Nº›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1741733184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5740EA-28EF-4E42-BC28-356FC424892B}" type="datetimeFigureOut">
              <a:rPr lang="es-SV" smtClean="0"/>
              <a:t>2/9/23</a:t>
            </a:fld>
            <a:endParaRPr lang="es-SV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3ADE41-75C9-4544-95B5-12BD65FAA5E8}" type="slidenum">
              <a:rPr lang="es-SV" smtClean="0"/>
              <a:t>‹Nº›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1212143039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5740EA-28EF-4E42-BC28-356FC424892B}" type="datetimeFigureOut">
              <a:rPr lang="es-SV" smtClean="0"/>
              <a:t>2/9/23</a:t>
            </a:fld>
            <a:endParaRPr lang="es-SV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3ADE41-75C9-4544-95B5-12BD65FAA5E8}" type="slidenum">
              <a:rPr lang="es-SV" smtClean="0"/>
              <a:t>‹Nº›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2680799739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5740EA-28EF-4E42-BC28-356FC424892B}" type="datetimeFigureOut">
              <a:rPr lang="es-SV" smtClean="0"/>
              <a:t>2/9/23</a:t>
            </a:fld>
            <a:endParaRPr lang="es-SV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3ADE41-75C9-4544-95B5-12BD65FAA5E8}" type="slidenum">
              <a:rPr lang="es-SV" smtClean="0"/>
              <a:t>‹Nº›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2945896929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5740EA-28EF-4E42-BC28-356FC424892B}" type="datetimeFigureOut">
              <a:rPr lang="es-SV" smtClean="0"/>
              <a:t>2/9/23</a:t>
            </a:fld>
            <a:endParaRPr lang="es-SV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3ADE41-75C9-4544-95B5-12BD65FAA5E8}" type="slidenum">
              <a:rPr lang="es-SV" smtClean="0"/>
              <a:t>‹Nº›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996198988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5740EA-28EF-4E42-BC28-356FC424892B}" type="datetimeFigureOut">
              <a:rPr lang="es-SV" smtClean="0"/>
              <a:t>2/9/23</a:t>
            </a:fld>
            <a:endParaRPr lang="es-SV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3ADE41-75C9-4544-95B5-12BD65FAA5E8}" type="slidenum">
              <a:rPr lang="es-SV" smtClean="0"/>
              <a:t>‹Nº›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485583725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1833"/>
            <a:ext cx="9144000" cy="2387865"/>
          </a:xfrm>
        </p:spPr>
        <p:txBody>
          <a:bodyPr anchor="b"/>
          <a:lstStyle>
            <a:lvl1pPr algn="ctr">
              <a:defRPr sz="5000"/>
            </a:lvl1pPr>
          </a:lstStyle>
          <a:p>
            <a:r>
              <a:rPr lang="en-US"/>
              <a:t>Click to edit Master title style</a:t>
            </a:r>
            <a:endParaRPr lang="es-SV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303"/>
            <a:ext cx="9144000" cy="1654968"/>
          </a:xfrm>
        </p:spPr>
        <p:txBody>
          <a:bodyPr/>
          <a:lstStyle>
            <a:lvl1pPr marL="0" indent="0" algn="ctr">
              <a:buNone/>
              <a:defRPr sz="2000"/>
            </a:lvl1pPr>
            <a:lvl2pPr marL="380985" indent="0" algn="ctr">
              <a:buNone/>
              <a:defRPr sz="1667"/>
            </a:lvl2pPr>
            <a:lvl3pPr marL="761970" indent="0" algn="ctr">
              <a:buNone/>
              <a:defRPr sz="1500"/>
            </a:lvl3pPr>
            <a:lvl4pPr marL="1142954" indent="0" algn="ctr">
              <a:buNone/>
              <a:defRPr sz="1333"/>
            </a:lvl4pPr>
            <a:lvl5pPr marL="1523939" indent="0" algn="ctr">
              <a:buNone/>
              <a:defRPr sz="1333"/>
            </a:lvl5pPr>
            <a:lvl6pPr marL="1904924" indent="0" algn="ctr">
              <a:buNone/>
              <a:defRPr sz="1333"/>
            </a:lvl6pPr>
            <a:lvl7pPr marL="2285909" indent="0" algn="ctr">
              <a:buNone/>
              <a:defRPr sz="1333"/>
            </a:lvl7pPr>
            <a:lvl8pPr marL="2666893" indent="0" algn="ctr">
              <a:buNone/>
              <a:defRPr sz="1333"/>
            </a:lvl8pPr>
            <a:lvl9pPr marL="3047878" indent="0" algn="ctr">
              <a:buNone/>
              <a:defRPr sz="1333"/>
            </a:lvl9pPr>
          </a:lstStyle>
          <a:p>
            <a:r>
              <a:rPr lang="en-US"/>
              <a:t>Click to edit Master subtitle style</a:t>
            </a:r>
            <a:endParaRPr lang="es-SV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E53DC0A-6511-4095-A977-015DAF220E9C}" type="slidenum">
              <a:rPr lang="en-US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4649248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s-SV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SV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16153B9-C1F4-4732-BAA7-AAEF58BC695D}" type="slidenum">
              <a:rPr lang="en-US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2464523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2116" y="1709208"/>
            <a:ext cx="10515864" cy="2853532"/>
          </a:xfrm>
        </p:spPr>
        <p:txBody>
          <a:bodyPr anchor="b"/>
          <a:lstStyle>
            <a:lvl1pPr>
              <a:defRPr sz="5000"/>
            </a:lvl1pPr>
          </a:lstStyle>
          <a:p>
            <a:r>
              <a:rPr lang="en-US"/>
              <a:t>Click to edit Master title style</a:t>
            </a:r>
            <a:endParaRPr lang="es-SV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2116" y="4589199"/>
            <a:ext cx="10515864" cy="1500188"/>
          </a:xfrm>
        </p:spPr>
        <p:txBody>
          <a:bodyPr/>
          <a:lstStyle>
            <a:lvl1pPr marL="0" indent="0">
              <a:buNone/>
              <a:defRPr sz="2000"/>
            </a:lvl1pPr>
            <a:lvl2pPr marL="380985" indent="0">
              <a:buNone/>
              <a:defRPr sz="1667"/>
            </a:lvl2pPr>
            <a:lvl3pPr marL="761970" indent="0">
              <a:buNone/>
              <a:defRPr sz="1500"/>
            </a:lvl3pPr>
            <a:lvl4pPr marL="1142954" indent="0">
              <a:buNone/>
              <a:defRPr sz="1333"/>
            </a:lvl4pPr>
            <a:lvl5pPr marL="1523939" indent="0">
              <a:buNone/>
              <a:defRPr sz="1333"/>
            </a:lvl5pPr>
            <a:lvl6pPr marL="1904924" indent="0">
              <a:buNone/>
              <a:defRPr sz="1333"/>
            </a:lvl6pPr>
            <a:lvl7pPr marL="2285909" indent="0">
              <a:buNone/>
              <a:defRPr sz="1333"/>
            </a:lvl7pPr>
            <a:lvl8pPr marL="2666893" indent="0">
              <a:buNone/>
              <a:defRPr sz="1333"/>
            </a:lvl8pPr>
            <a:lvl9pPr marL="3047878" indent="0">
              <a:buNone/>
              <a:defRPr sz="1333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6CDC5DB-D38D-48F9-BBDF-188E7E0E4997}" type="slidenum">
              <a:rPr lang="en-US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0345687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s-SV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8542" y="1599407"/>
            <a:ext cx="5423958" cy="452702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SV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59500" y="1599407"/>
            <a:ext cx="5423958" cy="452702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SV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7CE75F4-E012-45CE-8FC0-0DF306F3D83D}" type="slidenum">
              <a:rPr lang="en-US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32063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s-SV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EF4ADC3-0FB1-4E83-9F04-97A4E2A0DBA8}" type="slidenum">
              <a:rPr lang="en-US">
                <a:solidFill>
                  <a:srgbClr val="000000"/>
                </a:solidFill>
              </a:rPr>
              <a:pPr/>
              <a:t>‹Nº›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7688704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053" y="365125"/>
            <a:ext cx="10515864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s-SV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0052" y="1681427"/>
            <a:ext cx="5158052" cy="824177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380985" indent="0">
              <a:buNone/>
              <a:defRPr sz="1667" b="1"/>
            </a:lvl2pPr>
            <a:lvl3pPr marL="761970" indent="0">
              <a:buNone/>
              <a:defRPr sz="1500" b="1"/>
            </a:lvl3pPr>
            <a:lvl4pPr marL="1142954" indent="0">
              <a:buNone/>
              <a:defRPr sz="1333" b="1"/>
            </a:lvl4pPr>
            <a:lvl5pPr marL="1523939" indent="0">
              <a:buNone/>
              <a:defRPr sz="1333" b="1"/>
            </a:lvl5pPr>
            <a:lvl6pPr marL="1904924" indent="0">
              <a:buNone/>
              <a:defRPr sz="1333" b="1"/>
            </a:lvl6pPr>
            <a:lvl7pPr marL="2285909" indent="0">
              <a:buNone/>
              <a:defRPr sz="1333" b="1"/>
            </a:lvl7pPr>
            <a:lvl8pPr marL="2666893" indent="0">
              <a:buNone/>
              <a:defRPr sz="1333" b="1"/>
            </a:lvl8pPr>
            <a:lvl9pPr marL="3047878" indent="0">
              <a:buNone/>
              <a:defRPr sz="13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0052" y="2505604"/>
            <a:ext cx="5158052" cy="368432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SV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729" y="1681427"/>
            <a:ext cx="5183188" cy="824177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380985" indent="0">
              <a:buNone/>
              <a:defRPr sz="1667" b="1"/>
            </a:lvl2pPr>
            <a:lvl3pPr marL="761970" indent="0">
              <a:buNone/>
              <a:defRPr sz="1500" b="1"/>
            </a:lvl3pPr>
            <a:lvl4pPr marL="1142954" indent="0">
              <a:buNone/>
              <a:defRPr sz="1333" b="1"/>
            </a:lvl4pPr>
            <a:lvl5pPr marL="1523939" indent="0">
              <a:buNone/>
              <a:defRPr sz="1333" b="1"/>
            </a:lvl5pPr>
            <a:lvl6pPr marL="1904924" indent="0">
              <a:buNone/>
              <a:defRPr sz="1333" b="1"/>
            </a:lvl6pPr>
            <a:lvl7pPr marL="2285909" indent="0">
              <a:buNone/>
              <a:defRPr sz="1333" b="1"/>
            </a:lvl7pPr>
            <a:lvl8pPr marL="2666893" indent="0">
              <a:buNone/>
              <a:defRPr sz="1333" b="1"/>
            </a:lvl8pPr>
            <a:lvl9pPr marL="3047878" indent="0">
              <a:buNone/>
              <a:defRPr sz="13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729" y="2505604"/>
            <a:ext cx="5183188" cy="368432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SV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8FE5A4B-8560-44AB-8498-228800585B68}" type="slidenum">
              <a:rPr lang="en-US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3323356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s-SV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F77A7DE-E087-457E-827C-2DC25E8B61D4}" type="slidenum">
              <a:rPr lang="en-US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587251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9BBDF4E-BA04-4678-A657-D0C1ADCEDA87}" type="slidenum">
              <a:rPr lang="en-US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476950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053" y="457729"/>
            <a:ext cx="3931708" cy="1599407"/>
          </a:xfrm>
        </p:spPr>
        <p:txBody>
          <a:bodyPr anchor="b"/>
          <a:lstStyle>
            <a:lvl1pPr>
              <a:defRPr sz="2667"/>
            </a:lvl1pPr>
          </a:lstStyle>
          <a:p>
            <a:r>
              <a:rPr lang="en-US"/>
              <a:t>Click to edit Master title style</a:t>
            </a:r>
            <a:endParaRPr lang="es-SV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6896"/>
            <a:ext cx="6172729" cy="4873625"/>
          </a:xfrm>
        </p:spPr>
        <p:txBody>
          <a:bodyPr/>
          <a:lstStyle>
            <a:lvl1pPr>
              <a:defRPr sz="2667"/>
            </a:lvl1pPr>
            <a:lvl2pPr>
              <a:defRPr sz="2333"/>
            </a:lvl2pPr>
            <a:lvl3pPr>
              <a:defRPr sz="2000"/>
            </a:lvl3pPr>
            <a:lvl4pPr>
              <a:defRPr sz="1667"/>
            </a:lvl4pPr>
            <a:lvl5pPr>
              <a:defRPr sz="1667"/>
            </a:lvl5pPr>
            <a:lvl6pPr>
              <a:defRPr sz="1667"/>
            </a:lvl6pPr>
            <a:lvl7pPr>
              <a:defRPr sz="1667"/>
            </a:lvl7pPr>
            <a:lvl8pPr>
              <a:defRPr sz="1667"/>
            </a:lvl8pPr>
            <a:lvl9pPr>
              <a:defRPr sz="16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SV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053" y="2057136"/>
            <a:ext cx="3931708" cy="3811323"/>
          </a:xfrm>
        </p:spPr>
        <p:txBody>
          <a:bodyPr/>
          <a:lstStyle>
            <a:lvl1pPr marL="0" indent="0">
              <a:buNone/>
              <a:defRPr sz="1333"/>
            </a:lvl1pPr>
            <a:lvl2pPr marL="380985" indent="0">
              <a:buNone/>
              <a:defRPr sz="1167"/>
            </a:lvl2pPr>
            <a:lvl3pPr marL="761970" indent="0">
              <a:buNone/>
              <a:defRPr sz="1000"/>
            </a:lvl3pPr>
            <a:lvl4pPr marL="1142954" indent="0">
              <a:buNone/>
              <a:defRPr sz="833"/>
            </a:lvl4pPr>
            <a:lvl5pPr marL="1523939" indent="0">
              <a:buNone/>
              <a:defRPr sz="833"/>
            </a:lvl5pPr>
            <a:lvl6pPr marL="1904924" indent="0">
              <a:buNone/>
              <a:defRPr sz="833"/>
            </a:lvl6pPr>
            <a:lvl7pPr marL="2285909" indent="0">
              <a:buNone/>
              <a:defRPr sz="833"/>
            </a:lvl7pPr>
            <a:lvl8pPr marL="2666893" indent="0">
              <a:buNone/>
              <a:defRPr sz="833"/>
            </a:lvl8pPr>
            <a:lvl9pPr marL="3047878" indent="0">
              <a:buNone/>
              <a:defRPr sz="833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4ED4C77-D0FC-40CC-8DB7-1792392A3D19}" type="slidenum">
              <a:rPr lang="en-US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5992411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053" y="457729"/>
            <a:ext cx="3931708" cy="1599407"/>
          </a:xfrm>
        </p:spPr>
        <p:txBody>
          <a:bodyPr anchor="b"/>
          <a:lstStyle>
            <a:lvl1pPr>
              <a:defRPr sz="2667"/>
            </a:lvl1pPr>
          </a:lstStyle>
          <a:p>
            <a:r>
              <a:rPr lang="en-US"/>
              <a:t>Click to edit Master title style</a:t>
            </a:r>
            <a:endParaRPr lang="es-SV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6896"/>
            <a:ext cx="6172729" cy="4873625"/>
          </a:xfrm>
        </p:spPr>
        <p:txBody>
          <a:bodyPr/>
          <a:lstStyle>
            <a:lvl1pPr marL="0" indent="0">
              <a:buNone/>
              <a:defRPr sz="2667"/>
            </a:lvl1pPr>
            <a:lvl2pPr marL="380985" indent="0">
              <a:buNone/>
              <a:defRPr sz="2333"/>
            </a:lvl2pPr>
            <a:lvl3pPr marL="761970" indent="0">
              <a:buNone/>
              <a:defRPr sz="2000"/>
            </a:lvl3pPr>
            <a:lvl4pPr marL="1142954" indent="0">
              <a:buNone/>
              <a:defRPr sz="1667"/>
            </a:lvl4pPr>
            <a:lvl5pPr marL="1523939" indent="0">
              <a:buNone/>
              <a:defRPr sz="1667"/>
            </a:lvl5pPr>
            <a:lvl6pPr marL="1904924" indent="0">
              <a:buNone/>
              <a:defRPr sz="1667"/>
            </a:lvl6pPr>
            <a:lvl7pPr marL="2285909" indent="0">
              <a:buNone/>
              <a:defRPr sz="1667"/>
            </a:lvl7pPr>
            <a:lvl8pPr marL="2666893" indent="0">
              <a:buNone/>
              <a:defRPr sz="1667"/>
            </a:lvl8pPr>
            <a:lvl9pPr marL="3047878" indent="0">
              <a:buNone/>
              <a:defRPr sz="1667"/>
            </a:lvl9pPr>
          </a:lstStyle>
          <a:p>
            <a:endParaRPr lang="es-SV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053" y="2057136"/>
            <a:ext cx="3931708" cy="3811323"/>
          </a:xfrm>
        </p:spPr>
        <p:txBody>
          <a:bodyPr/>
          <a:lstStyle>
            <a:lvl1pPr marL="0" indent="0">
              <a:buNone/>
              <a:defRPr sz="1333"/>
            </a:lvl1pPr>
            <a:lvl2pPr marL="380985" indent="0">
              <a:buNone/>
              <a:defRPr sz="1167"/>
            </a:lvl2pPr>
            <a:lvl3pPr marL="761970" indent="0">
              <a:buNone/>
              <a:defRPr sz="1000"/>
            </a:lvl3pPr>
            <a:lvl4pPr marL="1142954" indent="0">
              <a:buNone/>
              <a:defRPr sz="833"/>
            </a:lvl4pPr>
            <a:lvl5pPr marL="1523939" indent="0">
              <a:buNone/>
              <a:defRPr sz="833"/>
            </a:lvl5pPr>
            <a:lvl6pPr marL="1904924" indent="0">
              <a:buNone/>
              <a:defRPr sz="833"/>
            </a:lvl6pPr>
            <a:lvl7pPr marL="2285909" indent="0">
              <a:buNone/>
              <a:defRPr sz="833"/>
            </a:lvl7pPr>
            <a:lvl8pPr marL="2666893" indent="0">
              <a:buNone/>
              <a:defRPr sz="833"/>
            </a:lvl8pPr>
            <a:lvl9pPr marL="3047878" indent="0">
              <a:buNone/>
              <a:defRPr sz="833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72CB670-74E1-49FB-8021-BE7DB8DDA972}" type="slidenum">
              <a:rPr lang="en-US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5404359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s-SV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SV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232B30F-F462-4292-9669-36E57F0E2D86}" type="slidenum">
              <a:rPr lang="en-US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7119828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730" y="275167"/>
            <a:ext cx="2743729" cy="585126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s-SV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8542" y="275167"/>
            <a:ext cx="8104188" cy="585126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SV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0E955DA-68EB-4D93-8040-73DBA303A337}" type="slidenum">
              <a:rPr lang="en-US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0832154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3903" y="2130137"/>
            <a:ext cx="10364196" cy="146988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9050" y="3885768"/>
            <a:ext cx="8533902" cy="1753466"/>
          </a:xfrm>
        </p:spPr>
        <p:txBody>
          <a:bodyPr/>
          <a:lstStyle>
            <a:lvl1pPr marL="0" indent="0" algn="ctr">
              <a:buNone/>
              <a:defRPr/>
            </a:lvl1pPr>
            <a:lvl2pPr marL="340143" indent="0" algn="ctr">
              <a:buNone/>
              <a:defRPr/>
            </a:lvl2pPr>
            <a:lvl3pPr marL="680286" indent="0" algn="ctr">
              <a:buNone/>
              <a:defRPr/>
            </a:lvl3pPr>
            <a:lvl4pPr marL="1020429" indent="0" algn="ctr">
              <a:buNone/>
              <a:defRPr/>
            </a:lvl4pPr>
            <a:lvl5pPr marL="1360573" indent="0" algn="ctr">
              <a:buNone/>
              <a:defRPr/>
            </a:lvl5pPr>
            <a:lvl6pPr marL="1700716" indent="0" algn="ctr">
              <a:buNone/>
              <a:defRPr/>
            </a:lvl6pPr>
            <a:lvl7pPr marL="2040859" indent="0" algn="ctr">
              <a:buNone/>
              <a:defRPr/>
            </a:lvl7pPr>
            <a:lvl8pPr marL="2381002" indent="0" algn="ctr">
              <a:buNone/>
              <a:defRPr/>
            </a:lvl8pPr>
            <a:lvl9pPr marL="2721145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A43E12C9-EAAD-3B51-E714-1971E560647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0F47636F-5980-ED81-9C97-62F872EBAEA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F11C1769-4912-4C5E-9423-B2C9286AFCB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FD97878-A8A8-4243-A4A9-09C65656B6C4}" type="slidenum">
              <a:rPr lang="en-US" altLang="es-US"/>
              <a:pPr/>
              <a:t>‹Nº›</a:t>
            </a:fld>
            <a:endParaRPr lang="en-US" altLang="es-US"/>
          </a:p>
        </p:txBody>
      </p:sp>
    </p:spTree>
    <p:extLst>
      <p:ext uri="{BB962C8B-B14F-4D97-AF65-F5344CB8AC3E}">
        <p14:creationId xmlns:p14="http://schemas.microsoft.com/office/powerpoint/2010/main" val="1600986976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40DD08F6-1AF3-565E-81CF-48B79B6623F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16869A2E-78D3-8ED5-0FED-CFC25B14B82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9560F90C-356F-7AE8-A6DC-080B8490D60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78566D5-AAA3-3F45-8769-EAD63AB4B611}" type="slidenum">
              <a:rPr lang="en-US" altLang="es-US"/>
              <a:pPr/>
              <a:t>‹Nº›</a:t>
            </a:fld>
            <a:endParaRPr lang="en-US" altLang="es-US"/>
          </a:p>
        </p:txBody>
      </p:sp>
    </p:spTree>
    <p:extLst>
      <p:ext uri="{BB962C8B-B14F-4D97-AF65-F5344CB8AC3E}">
        <p14:creationId xmlns:p14="http://schemas.microsoft.com/office/powerpoint/2010/main" val="2839281043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706" y="4406396"/>
            <a:ext cx="10362952" cy="1362724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706" y="2906209"/>
            <a:ext cx="10362952" cy="1500188"/>
          </a:xfrm>
        </p:spPr>
        <p:txBody>
          <a:bodyPr anchor="b"/>
          <a:lstStyle>
            <a:lvl1pPr marL="0" indent="0">
              <a:buNone/>
              <a:defRPr sz="1500"/>
            </a:lvl1pPr>
            <a:lvl2pPr marL="340143" indent="0">
              <a:buNone/>
              <a:defRPr sz="1333"/>
            </a:lvl2pPr>
            <a:lvl3pPr marL="680286" indent="0">
              <a:buNone/>
              <a:defRPr sz="1167"/>
            </a:lvl3pPr>
            <a:lvl4pPr marL="1020429" indent="0">
              <a:buNone/>
              <a:defRPr sz="1000"/>
            </a:lvl4pPr>
            <a:lvl5pPr marL="1360573" indent="0">
              <a:buNone/>
              <a:defRPr sz="1000"/>
            </a:lvl5pPr>
            <a:lvl6pPr marL="1700716" indent="0">
              <a:buNone/>
              <a:defRPr sz="1000"/>
            </a:lvl6pPr>
            <a:lvl7pPr marL="2040859" indent="0">
              <a:buNone/>
              <a:defRPr sz="1000"/>
            </a:lvl7pPr>
            <a:lvl8pPr marL="2381002" indent="0">
              <a:buNone/>
              <a:defRPr sz="1000"/>
            </a:lvl8pPr>
            <a:lvl9pPr marL="2721145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2516AA39-DB80-5DD0-E836-F1868998E1F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D5815A16-26D6-83F0-0AA2-E339691F984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4055959F-F005-48D5-4B2F-3D87CFFAA0E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358DC03-18BD-DB4B-9A42-646CCA70D948}" type="slidenum">
              <a:rPr lang="en-US" altLang="es-US"/>
              <a:pPr/>
              <a:t>‹Nº›</a:t>
            </a:fld>
            <a:endParaRPr lang="en-US" altLang="es-US"/>
          </a:p>
        </p:txBody>
      </p:sp>
    </p:spTree>
    <p:extLst>
      <p:ext uri="{BB962C8B-B14F-4D97-AF65-F5344CB8AC3E}">
        <p14:creationId xmlns:p14="http://schemas.microsoft.com/office/powerpoint/2010/main" val="40535953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A4A793B-945C-40F6-AC28-D8E1FA8D4880}" type="slidenum">
              <a:rPr lang="en-US">
                <a:solidFill>
                  <a:srgbClr val="000000"/>
                </a:solidFill>
              </a:rPr>
              <a:pPr/>
              <a:t>‹Nº›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2797112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10099" y="1599768"/>
            <a:ext cx="5426138" cy="4526540"/>
          </a:xfrm>
        </p:spPr>
        <p:txBody>
          <a:bodyPr/>
          <a:lstStyle>
            <a:lvl1pPr>
              <a:defRPr sz="2083"/>
            </a:lvl1pPr>
            <a:lvl2pPr>
              <a:defRPr sz="1750"/>
            </a:lvl2pPr>
            <a:lvl3pPr>
              <a:defRPr sz="1500"/>
            </a:lvl3pPr>
            <a:lvl4pPr>
              <a:defRPr sz="1333"/>
            </a:lvl4pPr>
            <a:lvl5pPr>
              <a:defRPr sz="1333"/>
            </a:lvl5pPr>
            <a:lvl6pPr>
              <a:defRPr sz="1333"/>
            </a:lvl6pPr>
            <a:lvl7pPr>
              <a:defRPr sz="1333"/>
            </a:lvl7pPr>
            <a:lvl8pPr>
              <a:defRPr sz="1333"/>
            </a:lvl8pPr>
            <a:lvl9pPr>
              <a:defRPr sz="13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55765" y="1599768"/>
            <a:ext cx="5426138" cy="4526540"/>
          </a:xfrm>
        </p:spPr>
        <p:txBody>
          <a:bodyPr/>
          <a:lstStyle>
            <a:lvl1pPr>
              <a:defRPr sz="2083"/>
            </a:lvl1pPr>
            <a:lvl2pPr>
              <a:defRPr sz="1750"/>
            </a:lvl2pPr>
            <a:lvl3pPr>
              <a:defRPr sz="1500"/>
            </a:lvl3pPr>
            <a:lvl4pPr>
              <a:defRPr sz="1333"/>
            </a:lvl4pPr>
            <a:lvl5pPr>
              <a:defRPr sz="1333"/>
            </a:lvl5pPr>
            <a:lvl6pPr>
              <a:defRPr sz="1333"/>
            </a:lvl6pPr>
            <a:lvl7pPr>
              <a:defRPr sz="1333"/>
            </a:lvl7pPr>
            <a:lvl8pPr>
              <a:defRPr sz="1333"/>
            </a:lvl8pPr>
            <a:lvl9pPr>
              <a:defRPr sz="13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C17A7B7-A19F-4892-70F0-CF54CC762F9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50F4EB6-B28B-0846-9951-C97BAD5983F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8B827C8-0B0D-1A38-2FDB-8F88882F869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63CEF7B-E186-5243-BC7A-32C6B5C228FC}" type="slidenum">
              <a:rPr lang="en-US" altLang="es-US"/>
              <a:pPr/>
              <a:t>‹Nº›</a:t>
            </a:fld>
            <a:endParaRPr lang="en-US" altLang="es-US"/>
          </a:p>
        </p:txBody>
      </p:sp>
    </p:spTree>
    <p:extLst>
      <p:ext uri="{BB962C8B-B14F-4D97-AF65-F5344CB8AC3E}">
        <p14:creationId xmlns:p14="http://schemas.microsoft.com/office/powerpoint/2010/main" val="3730619807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10099" y="1534825"/>
            <a:ext cx="5386294" cy="639691"/>
          </a:xfrm>
        </p:spPr>
        <p:txBody>
          <a:bodyPr anchor="b"/>
          <a:lstStyle>
            <a:lvl1pPr marL="0" indent="0">
              <a:buNone/>
              <a:defRPr sz="1750" b="1"/>
            </a:lvl1pPr>
            <a:lvl2pPr marL="340143" indent="0">
              <a:buNone/>
              <a:defRPr sz="1500" b="1"/>
            </a:lvl2pPr>
            <a:lvl3pPr marL="680286" indent="0">
              <a:buNone/>
              <a:defRPr sz="1333" b="1"/>
            </a:lvl3pPr>
            <a:lvl4pPr marL="1020429" indent="0">
              <a:buNone/>
              <a:defRPr sz="1167" b="1"/>
            </a:lvl4pPr>
            <a:lvl5pPr marL="1360573" indent="0">
              <a:buNone/>
              <a:defRPr sz="1167" b="1"/>
            </a:lvl5pPr>
            <a:lvl6pPr marL="1700716" indent="0">
              <a:buNone/>
              <a:defRPr sz="1167" b="1"/>
            </a:lvl6pPr>
            <a:lvl7pPr marL="2040859" indent="0">
              <a:buNone/>
              <a:defRPr sz="1167" b="1"/>
            </a:lvl7pPr>
            <a:lvl8pPr marL="2381002" indent="0">
              <a:buNone/>
              <a:defRPr sz="1167" b="1"/>
            </a:lvl8pPr>
            <a:lvl9pPr marL="2721145" indent="0">
              <a:buNone/>
              <a:defRPr sz="116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0099" y="2174514"/>
            <a:ext cx="5386294" cy="3951793"/>
          </a:xfrm>
        </p:spPr>
        <p:txBody>
          <a:bodyPr/>
          <a:lstStyle>
            <a:lvl1pPr>
              <a:defRPr sz="1750"/>
            </a:lvl1pPr>
            <a:lvl2pPr>
              <a:defRPr sz="1500"/>
            </a:lvl2pPr>
            <a:lvl3pPr>
              <a:defRPr sz="1333"/>
            </a:lvl3pPr>
            <a:lvl4pPr>
              <a:defRPr sz="1167"/>
            </a:lvl4pPr>
            <a:lvl5pPr>
              <a:defRPr sz="1167"/>
            </a:lvl5pPr>
            <a:lvl6pPr>
              <a:defRPr sz="1167"/>
            </a:lvl6pPr>
            <a:lvl7pPr>
              <a:defRPr sz="1167"/>
            </a:lvl7pPr>
            <a:lvl8pPr>
              <a:defRPr sz="1167"/>
            </a:lvl8pPr>
            <a:lvl9pPr>
              <a:defRPr sz="11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118" y="1534825"/>
            <a:ext cx="5388784" cy="639691"/>
          </a:xfrm>
        </p:spPr>
        <p:txBody>
          <a:bodyPr anchor="b"/>
          <a:lstStyle>
            <a:lvl1pPr marL="0" indent="0">
              <a:buNone/>
              <a:defRPr sz="1750" b="1"/>
            </a:lvl1pPr>
            <a:lvl2pPr marL="340143" indent="0">
              <a:buNone/>
              <a:defRPr sz="1500" b="1"/>
            </a:lvl2pPr>
            <a:lvl3pPr marL="680286" indent="0">
              <a:buNone/>
              <a:defRPr sz="1333" b="1"/>
            </a:lvl3pPr>
            <a:lvl4pPr marL="1020429" indent="0">
              <a:buNone/>
              <a:defRPr sz="1167" b="1"/>
            </a:lvl4pPr>
            <a:lvl5pPr marL="1360573" indent="0">
              <a:buNone/>
              <a:defRPr sz="1167" b="1"/>
            </a:lvl5pPr>
            <a:lvl6pPr marL="1700716" indent="0">
              <a:buNone/>
              <a:defRPr sz="1167" b="1"/>
            </a:lvl6pPr>
            <a:lvl7pPr marL="2040859" indent="0">
              <a:buNone/>
              <a:defRPr sz="1167" b="1"/>
            </a:lvl7pPr>
            <a:lvl8pPr marL="2381002" indent="0">
              <a:buNone/>
              <a:defRPr sz="1167" b="1"/>
            </a:lvl8pPr>
            <a:lvl9pPr marL="2721145" indent="0">
              <a:buNone/>
              <a:defRPr sz="116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118" y="2174514"/>
            <a:ext cx="5388784" cy="3951793"/>
          </a:xfrm>
        </p:spPr>
        <p:txBody>
          <a:bodyPr/>
          <a:lstStyle>
            <a:lvl1pPr>
              <a:defRPr sz="1750"/>
            </a:lvl1pPr>
            <a:lvl2pPr>
              <a:defRPr sz="1500"/>
            </a:lvl2pPr>
            <a:lvl3pPr>
              <a:defRPr sz="1333"/>
            </a:lvl3pPr>
            <a:lvl4pPr>
              <a:defRPr sz="1167"/>
            </a:lvl4pPr>
            <a:lvl5pPr>
              <a:defRPr sz="1167"/>
            </a:lvl5pPr>
            <a:lvl6pPr>
              <a:defRPr sz="1167"/>
            </a:lvl6pPr>
            <a:lvl7pPr>
              <a:defRPr sz="1167"/>
            </a:lvl7pPr>
            <a:lvl8pPr>
              <a:defRPr sz="1167"/>
            </a:lvl8pPr>
            <a:lvl9pPr>
              <a:defRPr sz="11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136B04C7-3341-3045-E6FA-76342C0113C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1EAB54E2-D79F-871A-3EB9-EB1C1F8FF1C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2EB1FB37-7C5C-BD5C-D370-7B98263ABD6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E1678A5-EA66-3D4C-B536-B6514D940A20}" type="slidenum">
              <a:rPr lang="en-US" altLang="es-US"/>
              <a:pPr/>
              <a:t>‹Nº›</a:t>
            </a:fld>
            <a:endParaRPr lang="en-US" altLang="es-US"/>
          </a:p>
        </p:txBody>
      </p:sp>
    </p:spTree>
    <p:extLst>
      <p:ext uri="{BB962C8B-B14F-4D97-AF65-F5344CB8AC3E}">
        <p14:creationId xmlns:p14="http://schemas.microsoft.com/office/powerpoint/2010/main" val="3293148737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385508E7-F28E-0440-10E1-D35C7D4D766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8AAFD264-FA9D-DDA0-3B7B-70C41E37C44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0CF4BA9C-B6AA-FF2F-C84C-E4F013947CD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0522F72-D77E-1D4A-A616-C278A4321C97}" type="slidenum">
              <a:rPr lang="en-US" altLang="es-US"/>
              <a:pPr/>
              <a:t>‹Nº›</a:t>
            </a:fld>
            <a:endParaRPr lang="en-US" altLang="es-US"/>
          </a:p>
        </p:txBody>
      </p:sp>
    </p:spTree>
    <p:extLst>
      <p:ext uri="{BB962C8B-B14F-4D97-AF65-F5344CB8AC3E}">
        <p14:creationId xmlns:p14="http://schemas.microsoft.com/office/powerpoint/2010/main" val="1205419398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0EBC3DD7-7696-29AA-2B18-57895BE505D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2899D1D0-56DA-2BEA-9F4A-5E3B3475E1F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A1EA10AD-6E46-53B8-92D8-A93F0FA85FD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3F73CAF-EC79-9549-B3D6-BBE067FECE52}" type="slidenum">
              <a:rPr lang="en-US" altLang="es-US"/>
              <a:pPr/>
              <a:t>‹Nº›</a:t>
            </a:fld>
            <a:endParaRPr lang="en-US" altLang="es-US"/>
          </a:p>
        </p:txBody>
      </p:sp>
    </p:spTree>
    <p:extLst>
      <p:ext uri="{BB962C8B-B14F-4D97-AF65-F5344CB8AC3E}">
        <p14:creationId xmlns:p14="http://schemas.microsoft.com/office/powerpoint/2010/main" val="1531183514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0099" y="272762"/>
            <a:ext cx="4010461" cy="1162483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236" y="272761"/>
            <a:ext cx="6815667" cy="5853546"/>
          </a:xfrm>
        </p:spPr>
        <p:txBody>
          <a:bodyPr/>
          <a:lstStyle>
            <a:lvl1pPr>
              <a:defRPr sz="2417"/>
            </a:lvl1pPr>
            <a:lvl2pPr>
              <a:defRPr sz="2083"/>
            </a:lvl2pPr>
            <a:lvl3pPr>
              <a:defRPr sz="175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10099" y="1435245"/>
            <a:ext cx="4010461" cy="4691063"/>
          </a:xfrm>
        </p:spPr>
        <p:txBody>
          <a:bodyPr/>
          <a:lstStyle>
            <a:lvl1pPr marL="0" indent="0">
              <a:buNone/>
              <a:defRPr sz="1000"/>
            </a:lvl1pPr>
            <a:lvl2pPr marL="340143" indent="0">
              <a:buNone/>
              <a:defRPr sz="917"/>
            </a:lvl2pPr>
            <a:lvl3pPr marL="680286" indent="0">
              <a:buNone/>
              <a:defRPr sz="750"/>
            </a:lvl3pPr>
            <a:lvl4pPr marL="1020429" indent="0">
              <a:buNone/>
              <a:defRPr sz="667"/>
            </a:lvl4pPr>
            <a:lvl5pPr marL="1360573" indent="0">
              <a:buNone/>
              <a:defRPr sz="667"/>
            </a:lvl5pPr>
            <a:lvl6pPr marL="1700716" indent="0">
              <a:buNone/>
              <a:defRPr sz="667"/>
            </a:lvl6pPr>
            <a:lvl7pPr marL="2040859" indent="0">
              <a:buNone/>
              <a:defRPr sz="667"/>
            </a:lvl7pPr>
            <a:lvl8pPr marL="2381002" indent="0">
              <a:buNone/>
              <a:defRPr sz="667"/>
            </a:lvl8pPr>
            <a:lvl9pPr marL="2721145" indent="0">
              <a:buNone/>
              <a:defRPr sz="667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67B344B-5EED-99A7-343F-FDFEF166D49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E3BF9F2-8A5F-46C0-F529-6BE7BB42D77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DC61918-A6DC-30CB-D444-2E91B0848C8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A170F3D-2003-5340-A018-8E3030D44705}" type="slidenum">
              <a:rPr lang="en-US" altLang="es-US"/>
              <a:pPr/>
              <a:t>‹Nº›</a:t>
            </a:fld>
            <a:endParaRPr lang="en-US" altLang="es-US"/>
          </a:p>
        </p:txBody>
      </p:sp>
    </p:spTree>
    <p:extLst>
      <p:ext uri="{BB962C8B-B14F-4D97-AF65-F5344CB8AC3E}">
        <p14:creationId xmlns:p14="http://schemas.microsoft.com/office/powerpoint/2010/main" val="607438898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344" y="4800384"/>
            <a:ext cx="7316196" cy="567171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344" y="612631"/>
            <a:ext cx="7316196" cy="4115233"/>
          </a:xfrm>
        </p:spPr>
        <p:txBody>
          <a:bodyPr/>
          <a:lstStyle>
            <a:lvl1pPr marL="0" indent="0">
              <a:buNone/>
              <a:defRPr sz="2417"/>
            </a:lvl1pPr>
            <a:lvl2pPr marL="340143" indent="0">
              <a:buNone/>
              <a:defRPr sz="2083"/>
            </a:lvl2pPr>
            <a:lvl3pPr marL="680286" indent="0">
              <a:buNone/>
              <a:defRPr sz="1750"/>
            </a:lvl3pPr>
            <a:lvl4pPr marL="1020429" indent="0">
              <a:buNone/>
              <a:defRPr sz="1500"/>
            </a:lvl4pPr>
            <a:lvl5pPr marL="1360573" indent="0">
              <a:buNone/>
              <a:defRPr sz="1500"/>
            </a:lvl5pPr>
            <a:lvl6pPr marL="1700716" indent="0">
              <a:buNone/>
              <a:defRPr sz="1500"/>
            </a:lvl6pPr>
            <a:lvl7pPr marL="2040859" indent="0">
              <a:buNone/>
              <a:defRPr sz="1500"/>
            </a:lvl7pPr>
            <a:lvl8pPr marL="2381002" indent="0">
              <a:buNone/>
              <a:defRPr sz="1500"/>
            </a:lvl8pPr>
            <a:lvl9pPr marL="2721145" indent="0">
              <a:buNone/>
              <a:defRPr sz="15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344" y="5367554"/>
            <a:ext cx="7316196" cy="804213"/>
          </a:xfrm>
        </p:spPr>
        <p:txBody>
          <a:bodyPr/>
          <a:lstStyle>
            <a:lvl1pPr marL="0" indent="0">
              <a:buNone/>
              <a:defRPr sz="1000"/>
            </a:lvl1pPr>
            <a:lvl2pPr marL="340143" indent="0">
              <a:buNone/>
              <a:defRPr sz="917"/>
            </a:lvl2pPr>
            <a:lvl3pPr marL="680286" indent="0">
              <a:buNone/>
              <a:defRPr sz="750"/>
            </a:lvl3pPr>
            <a:lvl4pPr marL="1020429" indent="0">
              <a:buNone/>
              <a:defRPr sz="667"/>
            </a:lvl4pPr>
            <a:lvl5pPr marL="1360573" indent="0">
              <a:buNone/>
              <a:defRPr sz="667"/>
            </a:lvl5pPr>
            <a:lvl6pPr marL="1700716" indent="0">
              <a:buNone/>
              <a:defRPr sz="667"/>
            </a:lvl6pPr>
            <a:lvl7pPr marL="2040859" indent="0">
              <a:buNone/>
              <a:defRPr sz="667"/>
            </a:lvl7pPr>
            <a:lvl8pPr marL="2381002" indent="0">
              <a:buNone/>
              <a:defRPr sz="667"/>
            </a:lvl8pPr>
            <a:lvl9pPr marL="2721145" indent="0">
              <a:buNone/>
              <a:defRPr sz="667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ABF6BAA-6FCF-7862-A793-329E0B121C4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00B3552-D7DD-3D86-9E33-E03B1E216FD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DE8DCA0-CD53-117F-887C-1F71EC7A7BE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D822678-8CDE-9B47-8D72-4F2D13A9CA23}" type="slidenum">
              <a:rPr lang="en-US" altLang="es-US"/>
              <a:pPr/>
              <a:t>‹Nº›</a:t>
            </a:fld>
            <a:endParaRPr lang="en-US" altLang="es-US"/>
          </a:p>
        </p:txBody>
      </p:sp>
    </p:spTree>
    <p:extLst>
      <p:ext uri="{BB962C8B-B14F-4D97-AF65-F5344CB8AC3E}">
        <p14:creationId xmlns:p14="http://schemas.microsoft.com/office/powerpoint/2010/main" val="760638516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32F15B85-5389-ED74-0259-65EA28602BB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BC7869FF-6A09-11D2-3C13-E88481C2C16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8441B1B3-513F-E3A2-792E-D47222E2DAC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374CAF9-77A0-AF42-9961-C351FC90088E}" type="slidenum">
              <a:rPr lang="en-US" altLang="es-US"/>
              <a:pPr/>
              <a:t>‹Nº›</a:t>
            </a:fld>
            <a:endParaRPr lang="en-US" altLang="es-US"/>
          </a:p>
        </p:txBody>
      </p:sp>
    </p:spTree>
    <p:extLst>
      <p:ext uri="{BB962C8B-B14F-4D97-AF65-F5344CB8AC3E}">
        <p14:creationId xmlns:p14="http://schemas.microsoft.com/office/powerpoint/2010/main" val="1475099208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8952" y="274927"/>
            <a:ext cx="2742951" cy="5851381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10099" y="274927"/>
            <a:ext cx="8109324" cy="585138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C1A73BA8-AD1B-1D04-92FF-781B5F1C408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04E99EB5-7C6D-F641-123D-EE8FD1692AD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61C9E2FA-70B5-A3D3-3EFD-5685F787F8F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498E39A-FE57-5545-87CA-63EF7EC47978}" type="slidenum">
              <a:rPr lang="en-US" altLang="es-US"/>
              <a:pPr/>
              <a:t>‹Nº›</a:t>
            </a:fld>
            <a:endParaRPr lang="en-US" altLang="es-US"/>
          </a:p>
        </p:txBody>
      </p:sp>
    </p:spTree>
    <p:extLst>
      <p:ext uri="{BB962C8B-B14F-4D97-AF65-F5344CB8AC3E}">
        <p14:creationId xmlns:p14="http://schemas.microsoft.com/office/powerpoint/2010/main" val="2610147166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3805" y="2130848"/>
            <a:ext cx="10364391" cy="147005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9099" y="3886647"/>
            <a:ext cx="8533805" cy="1752452"/>
          </a:xfrm>
        </p:spPr>
        <p:txBody>
          <a:bodyPr/>
          <a:lstStyle>
            <a:lvl1pPr marL="0" indent="0" algn="ctr">
              <a:buNone/>
              <a:defRPr/>
            </a:lvl1pPr>
            <a:lvl2pPr marL="382661" indent="0" algn="ctr">
              <a:buNone/>
              <a:defRPr/>
            </a:lvl2pPr>
            <a:lvl3pPr marL="765322" indent="0" algn="ctr">
              <a:buNone/>
              <a:defRPr/>
            </a:lvl3pPr>
            <a:lvl4pPr marL="1147983" indent="0" algn="ctr">
              <a:buNone/>
              <a:defRPr/>
            </a:lvl4pPr>
            <a:lvl5pPr marL="1530645" indent="0" algn="ctr">
              <a:buNone/>
              <a:defRPr/>
            </a:lvl5pPr>
            <a:lvl6pPr marL="1913305" indent="0" algn="ctr">
              <a:buNone/>
              <a:defRPr/>
            </a:lvl6pPr>
            <a:lvl7pPr marL="2295966" indent="0" algn="ctr">
              <a:buNone/>
              <a:defRPr/>
            </a:lvl7pPr>
            <a:lvl8pPr marL="2678628" indent="0" algn="ctr">
              <a:buNone/>
              <a:defRPr/>
            </a:lvl8pPr>
            <a:lvl9pPr marL="3061288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719555117"/>
      </p:ext>
    </p:extLst>
  </p:cSld>
  <p:clrMapOvr>
    <a:masterClrMapping/>
  </p:clrMapOvr>
  <p:transition/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292082799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053" y="457729"/>
            <a:ext cx="3931708" cy="1599407"/>
          </a:xfrm>
        </p:spPr>
        <p:txBody>
          <a:bodyPr anchor="b"/>
          <a:lstStyle>
            <a:lvl1pPr>
              <a:defRPr sz="2667"/>
            </a:lvl1pPr>
          </a:lstStyle>
          <a:p>
            <a:r>
              <a:rPr lang="en-US"/>
              <a:t>Click to edit Master title style</a:t>
            </a:r>
            <a:endParaRPr lang="es-SV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6896"/>
            <a:ext cx="6172729" cy="4873625"/>
          </a:xfrm>
        </p:spPr>
        <p:txBody>
          <a:bodyPr/>
          <a:lstStyle>
            <a:lvl1pPr>
              <a:defRPr sz="2667"/>
            </a:lvl1pPr>
            <a:lvl2pPr>
              <a:defRPr sz="2333"/>
            </a:lvl2pPr>
            <a:lvl3pPr>
              <a:defRPr sz="2000"/>
            </a:lvl3pPr>
            <a:lvl4pPr>
              <a:defRPr sz="1667"/>
            </a:lvl4pPr>
            <a:lvl5pPr>
              <a:defRPr sz="1667"/>
            </a:lvl5pPr>
            <a:lvl6pPr>
              <a:defRPr sz="1667"/>
            </a:lvl6pPr>
            <a:lvl7pPr>
              <a:defRPr sz="1667"/>
            </a:lvl7pPr>
            <a:lvl8pPr>
              <a:defRPr sz="1667"/>
            </a:lvl8pPr>
            <a:lvl9pPr>
              <a:defRPr sz="16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SV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053" y="2057136"/>
            <a:ext cx="3931708" cy="3811323"/>
          </a:xfrm>
        </p:spPr>
        <p:txBody>
          <a:bodyPr/>
          <a:lstStyle>
            <a:lvl1pPr marL="0" indent="0">
              <a:buNone/>
              <a:defRPr sz="1333"/>
            </a:lvl1pPr>
            <a:lvl2pPr marL="380985" indent="0">
              <a:buNone/>
              <a:defRPr sz="1167"/>
            </a:lvl2pPr>
            <a:lvl3pPr marL="761970" indent="0">
              <a:buNone/>
              <a:defRPr sz="1000"/>
            </a:lvl3pPr>
            <a:lvl4pPr marL="1142954" indent="0">
              <a:buNone/>
              <a:defRPr sz="833"/>
            </a:lvl4pPr>
            <a:lvl5pPr marL="1523939" indent="0">
              <a:buNone/>
              <a:defRPr sz="833"/>
            </a:lvl5pPr>
            <a:lvl6pPr marL="1904924" indent="0">
              <a:buNone/>
              <a:defRPr sz="833"/>
            </a:lvl6pPr>
            <a:lvl7pPr marL="2285909" indent="0">
              <a:buNone/>
              <a:defRPr sz="833"/>
            </a:lvl7pPr>
            <a:lvl8pPr marL="2666893" indent="0">
              <a:buNone/>
              <a:defRPr sz="833"/>
            </a:lvl8pPr>
            <a:lvl9pPr marL="3047878" indent="0">
              <a:buNone/>
              <a:defRPr sz="833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1C3F664-26A9-48D9-9424-E59470A436F4}" type="slidenum">
              <a:rPr lang="en-US">
                <a:solidFill>
                  <a:srgbClr val="000000"/>
                </a:solidFill>
              </a:rPr>
              <a:pPr/>
              <a:t>‹Nº›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2816838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2918" y="4406802"/>
            <a:ext cx="10362902" cy="1361777"/>
          </a:xfrm>
        </p:spPr>
        <p:txBody>
          <a:bodyPr anchor="t"/>
          <a:lstStyle>
            <a:lvl1pPr algn="l">
              <a:defRPr sz="33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2918" y="2906614"/>
            <a:ext cx="10362902" cy="1500188"/>
          </a:xfrm>
        </p:spPr>
        <p:txBody>
          <a:bodyPr anchor="b"/>
          <a:lstStyle>
            <a:lvl1pPr marL="0" indent="0">
              <a:buNone/>
              <a:defRPr sz="1700"/>
            </a:lvl1pPr>
            <a:lvl2pPr marL="382661" indent="0">
              <a:buNone/>
              <a:defRPr sz="1500"/>
            </a:lvl2pPr>
            <a:lvl3pPr marL="765322" indent="0">
              <a:buNone/>
              <a:defRPr sz="1300"/>
            </a:lvl3pPr>
            <a:lvl4pPr marL="1147983" indent="0">
              <a:buNone/>
              <a:defRPr sz="1200"/>
            </a:lvl4pPr>
            <a:lvl5pPr marL="1530645" indent="0">
              <a:buNone/>
              <a:defRPr sz="1200"/>
            </a:lvl5pPr>
            <a:lvl6pPr marL="1913305" indent="0">
              <a:buNone/>
              <a:defRPr sz="1200"/>
            </a:lvl6pPr>
            <a:lvl7pPr marL="2295966" indent="0">
              <a:buNone/>
              <a:defRPr sz="1200"/>
            </a:lvl7pPr>
            <a:lvl8pPr marL="2678628" indent="0">
              <a:buNone/>
              <a:defRPr sz="1200"/>
            </a:lvl8pPr>
            <a:lvl9pPr marL="3061288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388323045"/>
      </p:ext>
    </p:extLst>
  </p:cSld>
  <p:clrMapOvr>
    <a:masterClrMapping/>
  </p:clrMapOvr>
  <p:transition/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90625" y="3536156"/>
            <a:ext cx="4833938" cy="79474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7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67438" y="3536156"/>
            <a:ext cx="4833938" cy="79474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7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666342802"/>
      </p:ext>
    </p:extLst>
  </p:cSld>
  <p:clrMapOvr>
    <a:masterClrMapping/>
  </p:clrMapOvr>
  <p:transition/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0196" y="274588"/>
            <a:ext cx="10971609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10197" y="1534792"/>
            <a:ext cx="5386090" cy="639588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382661" indent="0">
              <a:buNone/>
              <a:defRPr sz="1700" b="1"/>
            </a:lvl2pPr>
            <a:lvl3pPr marL="765322" indent="0">
              <a:buNone/>
              <a:defRPr sz="1500" b="1"/>
            </a:lvl3pPr>
            <a:lvl4pPr marL="1147983" indent="0">
              <a:buNone/>
              <a:defRPr sz="1300" b="1"/>
            </a:lvl4pPr>
            <a:lvl5pPr marL="1530645" indent="0">
              <a:buNone/>
              <a:defRPr sz="1300" b="1"/>
            </a:lvl5pPr>
            <a:lvl6pPr marL="1913305" indent="0">
              <a:buNone/>
              <a:defRPr sz="1300" b="1"/>
            </a:lvl6pPr>
            <a:lvl7pPr marL="2295966" indent="0">
              <a:buNone/>
              <a:defRPr sz="1300" b="1"/>
            </a:lvl7pPr>
            <a:lvl8pPr marL="2678628" indent="0">
              <a:buNone/>
              <a:defRPr sz="1300" b="1"/>
            </a:lvl8pPr>
            <a:lvl9pPr marL="3061288" indent="0">
              <a:buNone/>
              <a:defRPr sz="13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0197" y="2174379"/>
            <a:ext cx="5386090" cy="3951387"/>
          </a:xfrm>
        </p:spPr>
        <p:txBody>
          <a:bodyPr/>
          <a:lstStyle>
            <a:lvl1pPr>
              <a:defRPr sz="2000"/>
            </a:lvl1pPr>
            <a:lvl2pPr>
              <a:defRPr sz="1700"/>
            </a:lvl2pPr>
            <a:lvl3pPr>
              <a:defRPr sz="1500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2740" y="1534792"/>
            <a:ext cx="5389066" cy="639588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382661" indent="0">
              <a:buNone/>
              <a:defRPr sz="1700" b="1"/>
            </a:lvl2pPr>
            <a:lvl3pPr marL="765322" indent="0">
              <a:buNone/>
              <a:defRPr sz="1500" b="1"/>
            </a:lvl3pPr>
            <a:lvl4pPr marL="1147983" indent="0">
              <a:buNone/>
              <a:defRPr sz="1300" b="1"/>
            </a:lvl4pPr>
            <a:lvl5pPr marL="1530645" indent="0">
              <a:buNone/>
              <a:defRPr sz="1300" b="1"/>
            </a:lvl5pPr>
            <a:lvl6pPr marL="1913305" indent="0">
              <a:buNone/>
              <a:defRPr sz="1300" b="1"/>
            </a:lvl6pPr>
            <a:lvl7pPr marL="2295966" indent="0">
              <a:buNone/>
              <a:defRPr sz="1300" b="1"/>
            </a:lvl7pPr>
            <a:lvl8pPr marL="2678628" indent="0">
              <a:buNone/>
              <a:defRPr sz="1300" b="1"/>
            </a:lvl8pPr>
            <a:lvl9pPr marL="3061288" indent="0">
              <a:buNone/>
              <a:defRPr sz="13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2740" y="2174379"/>
            <a:ext cx="5389066" cy="3951387"/>
          </a:xfrm>
        </p:spPr>
        <p:txBody>
          <a:bodyPr/>
          <a:lstStyle>
            <a:lvl1pPr>
              <a:defRPr sz="2000"/>
            </a:lvl1pPr>
            <a:lvl2pPr>
              <a:defRPr sz="1700"/>
            </a:lvl2pPr>
            <a:lvl3pPr>
              <a:defRPr sz="1500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849828246"/>
      </p:ext>
    </p:extLst>
  </p:cSld>
  <p:clrMapOvr>
    <a:masterClrMapping/>
  </p:clrMapOvr>
  <p:transition/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028234656"/>
      </p:ext>
    </p:extLst>
  </p:cSld>
  <p:clrMapOvr>
    <a:masterClrMapping/>
  </p:clrMapOvr>
  <p:transition/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65740034"/>
      </p:ext>
    </p:extLst>
  </p:cSld>
  <p:clrMapOvr>
    <a:masterClrMapping/>
  </p:clrMapOvr>
  <p:transition/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0197" y="273473"/>
            <a:ext cx="4010918" cy="1161975"/>
          </a:xfrm>
        </p:spPr>
        <p:txBody>
          <a:bodyPr/>
          <a:lstStyle>
            <a:lvl1pPr algn="l">
              <a:defRPr sz="17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966" y="273472"/>
            <a:ext cx="6814839" cy="5852293"/>
          </a:xfrm>
        </p:spPr>
        <p:txBody>
          <a:bodyPr/>
          <a:lstStyle>
            <a:lvl1pPr>
              <a:defRPr sz="2700"/>
            </a:lvl1pPr>
            <a:lvl2pPr>
              <a:defRPr sz="2400"/>
            </a:lvl2pPr>
            <a:lvl3pPr>
              <a:defRPr sz="20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10197" y="1435448"/>
            <a:ext cx="4010918" cy="4690318"/>
          </a:xfrm>
        </p:spPr>
        <p:txBody>
          <a:bodyPr/>
          <a:lstStyle>
            <a:lvl1pPr marL="0" indent="0">
              <a:buNone/>
              <a:defRPr sz="1200"/>
            </a:lvl1pPr>
            <a:lvl2pPr marL="382661" indent="0">
              <a:buNone/>
              <a:defRPr sz="1000"/>
            </a:lvl2pPr>
            <a:lvl3pPr marL="765322" indent="0">
              <a:buNone/>
              <a:defRPr sz="800"/>
            </a:lvl3pPr>
            <a:lvl4pPr marL="1147983" indent="0">
              <a:buNone/>
              <a:defRPr sz="700"/>
            </a:lvl4pPr>
            <a:lvl5pPr marL="1530645" indent="0">
              <a:buNone/>
              <a:defRPr sz="700"/>
            </a:lvl5pPr>
            <a:lvl6pPr marL="1913305" indent="0">
              <a:buNone/>
              <a:defRPr sz="700"/>
            </a:lvl6pPr>
            <a:lvl7pPr marL="2295966" indent="0">
              <a:buNone/>
              <a:defRPr sz="700"/>
            </a:lvl7pPr>
            <a:lvl8pPr marL="2678628" indent="0">
              <a:buNone/>
              <a:defRPr sz="700"/>
            </a:lvl8pPr>
            <a:lvl9pPr marL="3061288" indent="0">
              <a:buNone/>
              <a:defRPr sz="7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259699906"/>
      </p:ext>
    </p:extLst>
  </p:cSld>
  <p:clrMapOvr>
    <a:masterClrMapping/>
  </p:clrMapOvr>
  <p:transition/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90181" y="4800824"/>
            <a:ext cx="7314903" cy="567036"/>
          </a:xfrm>
        </p:spPr>
        <p:txBody>
          <a:bodyPr/>
          <a:lstStyle>
            <a:lvl1pPr algn="l">
              <a:defRPr sz="17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90181" y="612801"/>
            <a:ext cx="7314903" cy="4114353"/>
          </a:xfrm>
        </p:spPr>
        <p:txBody>
          <a:bodyPr/>
          <a:lstStyle>
            <a:lvl1pPr marL="0" indent="0">
              <a:buNone/>
              <a:defRPr sz="2700"/>
            </a:lvl1pPr>
            <a:lvl2pPr marL="382661" indent="0">
              <a:buNone/>
              <a:defRPr sz="2400"/>
            </a:lvl2pPr>
            <a:lvl3pPr marL="765322" indent="0">
              <a:buNone/>
              <a:defRPr sz="2000"/>
            </a:lvl3pPr>
            <a:lvl4pPr marL="1147983" indent="0">
              <a:buNone/>
              <a:defRPr sz="1700"/>
            </a:lvl4pPr>
            <a:lvl5pPr marL="1530645" indent="0">
              <a:buNone/>
              <a:defRPr sz="1700"/>
            </a:lvl5pPr>
            <a:lvl6pPr marL="1913305" indent="0">
              <a:buNone/>
              <a:defRPr sz="1700"/>
            </a:lvl6pPr>
            <a:lvl7pPr marL="2295966" indent="0">
              <a:buNone/>
              <a:defRPr sz="1700"/>
            </a:lvl7pPr>
            <a:lvl8pPr marL="2678628" indent="0">
              <a:buNone/>
              <a:defRPr sz="1700"/>
            </a:lvl8pPr>
            <a:lvl9pPr marL="3061288" indent="0">
              <a:buNone/>
              <a:defRPr sz="1700"/>
            </a:lvl9pPr>
          </a:lstStyle>
          <a:p>
            <a:pPr lvl="0"/>
            <a:endParaRPr lang="en-US" noProof="0" dirty="0">
              <a:sym typeface="Gill Sans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90181" y="5367859"/>
            <a:ext cx="7314903" cy="804788"/>
          </a:xfrm>
        </p:spPr>
        <p:txBody>
          <a:bodyPr/>
          <a:lstStyle>
            <a:lvl1pPr marL="0" indent="0">
              <a:buNone/>
              <a:defRPr sz="1200"/>
            </a:lvl1pPr>
            <a:lvl2pPr marL="382661" indent="0">
              <a:buNone/>
              <a:defRPr sz="1000"/>
            </a:lvl2pPr>
            <a:lvl3pPr marL="765322" indent="0">
              <a:buNone/>
              <a:defRPr sz="800"/>
            </a:lvl3pPr>
            <a:lvl4pPr marL="1147983" indent="0">
              <a:buNone/>
              <a:defRPr sz="700"/>
            </a:lvl4pPr>
            <a:lvl5pPr marL="1530645" indent="0">
              <a:buNone/>
              <a:defRPr sz="700"/>
            </a:lvl5pPr>
            <a:lvl6pPr marL="1913305" indent="0">
              <a:buNone/>
              <a:defRPr sz="700"/>
            </a:lvl6pPr>
            <a:lvl7pPr marL="2295966" indent="0">
              <a:buNone/>
              <a:defRPr sz="700"/>
            </a:lvl7pPr>
            <a:lvl8pPr marL="2678628" indent="0">
              <a:buNone/>
              <a:defRPr sz="700"/>
            </a:lvl8pPr>
            <a:lvl9pPr marL="3061288" indent="0">
              <a:buNone/>
              <a:defRPr sz="7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01747552"/>
      </p:ext>
    </p:extLst>
  </p:cSld>
  <p:clrMapOvr>
    <a:masterClrMapping/>
  </p:clrMapOvr>
  <p:transition/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26895186"/>
      </p:ext>
    </p:extLst>
  </p:cSld>
  <p:clrMapOvr>
    <a:masterClrMapping/>
  </p:clrMapOvr>
  <p:transition/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48688" y="1151931"/>
            <a:ext cx="2452688" cy="3178969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90625" y="1151931"/>
            <a:ext cx="7215188" cy="317896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757798294"/>
      </p:ext>
    </p:extLst>
  </p:cSld>
  <p:clrMapOvr>
    <a:masterClrMapping/>
  </p:clrMapOvr>
  <p:transition/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3806" y="2130848"/>
            <a:ext cx="10364391" cy="1470050"/>
          </a:xfrm>
          <a:prstGeom prst="rect">
            <a:avLst/>
          </a:prstGeom>
        </p:spPr>
        <p:txBody>
          <a:bodyPr lIns="76529" tIns="38264" rIns="76529" bIns="38264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9099" y="3886647"/>
            <a:ext cx="8533805" cy="1752452"/>
          </a:xfrm>
        </p:spPr>
        <p:txBody>
          <a:bodyPr/>
          <a:lstStyle>
            <a:lvl1pPr marL="0" indent="0" algn="ctr">
              <a:buNone/>
              <a:defRPr/>
            </a:lvl1pPr>
            <a:lvl2pPr marL="382646" indent="0" algn="ctr">
              <a:buNone/>
              <a:defRPr/>
            </a:lvl2pPr>
            <a:lvl3pPr marL="765291" indent="0" algn="ctr">
              <a:buNone/>
              <a:defRPr/>
            </a:lvl3pPr>
            <a:lvl4pPr marL="1147937" indent="0" algn="ctr">
              <a:buNone/>
              <a:defRPr/>
            </a:lvl4pPr>
            <a:lvl5pPr marL="1530584" indent="0" algn="ctr">
              <a:buNone/>
              <a:defRPr/>
            </a:lvl5pPr>
            <a:lvl6pPr marL="1913228" indent="0" algn="ctr">
              <a:buNone/>
              <a:defRPr/>
            </a:lvl6pPr>
            <a:lvl7pPr marL="2295874" indent="0" algn="ctr">
              <a:buNone/>
              <a:defRPr/>
            </a:lvl7pPr>
            <a:lvl8pPr marL="2678521" indent="0" algn="ctr">
              <a:buNone/>
              <a:defRPr/>
            </a:lvl8pPr>
            <a:lvl9pPr marL="3061166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688799253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053" y="457729"/>
            <a:ext cx="3931708" cy="1599407"/>
          </a:xfrm>
        </p:spPr>
        <p:txBody>
          <a:bodyPr anchor="b"/>
          <a:lstStyle>
            <a:lvl1pPr>
              <a:defRPr sz="2667"/>
            </a:lvl1pPr>
          </a:lstStyle>
          <a:p>
            <a:r>
              <a:rPr lang="en-US"/>
              <a:t>Click to edit Master title style</a:t>
            </a:r>
            <a:endParaRPr lang="es-SV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6896"/>
            <a:ext cx="6172729" cy="4873625"/>
          </a:xfrm>
        </p:spPr>
        <p:txBody>
          <a:bodyPr/>
          <a:lstStyle>
            <a:lvl1pPr marL="0" indent="0">
              <a:buNone/>
              <a:defRPr sz="2667"/>
            </a:lvl1pPr>
            <a:lvl2pPr marL="380985" indent="0">
              <a:buNone/>
              <a:defRPr sz="2333"/>
            </a:lvl2pPr>
            <a:lvl3pPr marL="761970" indent="0">
              <a:buNone/>
              <a:defRPr sz="2000"/>
            </a:lvl3pPr>
            <a:lvl4pPr marL="1142954" indent="0">
              <a:buNone/>
              <a:defRPr sz="1667"/>
            </a:lvl4pPr>
            <a:lvl5pPr marL="1523939" indent="0">
              <a:buNone/>
              <a:defRPr sz="1667"/>
            </a:lvl5pPr>
            <a:lvl6pPr marL="1904924" indent="0">
              <a:buNone/>
              <a:defRPr sz="1667"/>
            </a:lvl6pPr>
            <a:lvl7pPr marL="2285909" indent="0">
              <a:buNone/>
              <a:defRPr sz="1667"/>
            </a:lvl7pPr>
            <a:lvl8pPr marL="2666893" indent="0">
              <a:buNone/>
              <a:defRPr sz="1667"/>
            </a:lvl8pPr>
            <a:lvl9pPr marL="3047878" indent="0">
              <a:buNone/>
              <a:defRPr sz="1667"/>
            </a:lvl9pPr>
          </a:lstStyle>
          <a:p>
            <a:endParaRPr lang="es-SV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053" y="2057136"/>
            <a:ext cx="3931708" cy="3811323"/>
          </a:xfrm>
        </p:spPr>
        <p:txBody>
          <a:bodyPr/>
          <a:lstStyle>
            <a:lvl1pPr marL="0" indent="0">
              <a:buNone/>
              <a:defRPr sz="1333"/>
            </a:lvl1pPr>
            <a:lvl2pPr marL="380985" indent="0">
              <a:buNone/>
              <a:defRPr sz="1167"/>
            </a:lvl2pPr>
            <a:lvl3pPr marL="761970" indent="0">
              <a:buNone/>
              <a:defRPr sz="1000"/>
            </a:lvl3pPr>
            <a:lvl4pPr marL="1142954" indent="0">
              <a:buNone/>
              <a:defRPr sz="833"/>
            </a:lvl4pPr>
            <a:lvl5pPr marL="1523939" indent="0">
              <a:buNone/>
              <a:defRPr sz="833"/>
            </a:lvl5pPr>
            <a:lvl6pPr marL="1904924" indent="0">
              <a:buNone/>
              <a:defRPr sz="833"/>
            </a:lvl6pPr>
            <a:lvl7pPr marL="2285909" indent="0">
              <a:buNone/>
              <a:defRPr sz="833"/>
            </a:lvl7pPr>
            <a:lvl8pPr marL="2666893" indent="0">
              <a:buNone/>
              <a:defRPr sz="833"/>
            </a:lvl8pPr>
            <a:lvl9pPr marL="3047878" indent="0">
              <a:buNone/>
              <a:defRPr sz="833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6E00CCB-576C-488B-8FD8-4C1ACEE4921D}" type="slidenum">
              <a:rPr lang="en-US">
                <a:solidFill>
                  <a:srgbClr val="000000"/>
                </a:solidFill>
              </a:rPr>
              <a:pPr/>
              <a:t>‹Nº›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9843885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0197" y="274588"/>
            <a:ext cx="10971609" cy="1143000"/>
          </a:xfrm>
          <a:prstGeom prst="rect">
            <a:avLst/>
          </a:prstGeom>
        </p:spPr>
        <p:txBody>
          <a:bodyPr lIns="76529" tIns="38264" rIns="76529" bIns="38264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275894955"/>
      </p:ext>
    </p:extLst>
  </p:cSld>
  <p:clrMapOvr>
    <a:masterClrMapping/>
  </p:clrMapOvr>
  <p:transition/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2918" y="4406802"/>
            <a:ext cx="10362902" cy="1361777"/>
          </a:xfrm>
          <a:prstGeom prst="rect">
            <a:avLst/>
          </a:prstGeom>
        </p:spPr>
        <p:txBody>
          <a:bodyPr lIns="76529" tIns="38264" rIns="76529" bIns="38264" anchor="t"/>
          <a:lstStyle>
            <a:lvl1pPr algn="l">
              <a:defRPr sz="33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2918" y="2906614"/>
            <a:ext cx="10362902" cy="1500188"/>
          </a:xfrm>
        </p:spPr>
        <p:txBody>
          <a:bodyPr anchor="b"/>
          <a:lstStyle>
            <a:lvl1pPr marL="0" indent="0">
              <a:buNone/>
              <a:defRPr sz="1700"/>
            </a:lvl1pPr>
            <a:lvl2pPr marL="382646" indent="0">
              <a:buNone/>
              <a:defRPr sz="1500"/>
            </a:lvl2pPr>
            <a:lvl3pPr marL="765291" indent="0">
              <a:buNone/>
              <a:defRPr sz="1300"/>
            </a:lvl3pPr>
            <a:lvl4pPr marL="1147937" indent="0">
              <a:buNone/>
              <a:defRPr sz="1200"/>
            </a:lvl4pPr>
            <a:lvl5pPr marL="1530584" indent="0">
              <a:buNone/>
              <a:defRPr sz="1200"/>
            </a:lvl5pPr>
            <a:lvl6pPr marL="1913228" indent="0">
              <a:buNone/>
              <a:defRPr sz="1200"/>
            </a:lvl6pPr>
            <a:lvl7pPr marL="2295874" indent="0">
              <a:buNone/>
              <a:defRPr sz="1200"/>
            </a:lvl7pPr>
            <a:lvl8pPr marL="2678521" indent="0">
              <a:buNone/>
              <a:defRPr sz="1200"/>
            </a:lvl8pPr>
            <a:lvl9pPr marL="3061166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764098038"/>
      </p:ext>
    </p:extLst>
  </p:cSld>
  <p:clrMapOvr>
    <a:masterClrMapping/>
  </p:clrMapOvr>
  <p:transition/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0197" y="274588"/>
            <a:ext cx="10971609" cy="1143000"/>
          </a:xfrm>
          <a:prstGeom prst="rect">
            <a:avLst/>
          </a:prstGeom>
        </p:spPr>
        <p:txBody>
          <a:bodyPr lIns="76529" tIns="38264" rIns="76529" bIns="38264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90625" y="892969"/>
            <a:ext cx="4833938" cy="50720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7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67438" y="892969"/>
            <a:ext cx="4833938" cy="50720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7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83045721"/>
      </p:ext>
    </p:extLst>
  </p:cSld>
  <p:clrMapOvr>
    <a:masterClrMapping/>
  </p:clrMapOvr>
  <p:transition/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0197" y="274588"/>
            <a:ext cx="10971609" cy="1143000"/>
          </a:xfrm>
          <a:prstGeom prst="rect">
            <a:avLst/>
          </a:prstGeom>
        </p:spPr>
        <p:txBody>
          <a:bodyPr lIns="76529" tIns="38264" rIns="76529" bIns="38264"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10197" y="1534792"/>
            <a:ext cx="5386090" cy="639588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382646" indent="0">
              <a:buNone/>
              <a:defRPr sz="1700" b="1"/>
            </a:lvl2pPr>
            <a:lvl3pPr marL="765291" indent="0">
              <a:buNone/>
              <a:defRPr sz="1500" b="1"/>
            </a:lvl3pPr>
            <a:lvl4pPr marL="1147937" indent="0">
              <a:buNone/>
              <a:defRPr sz="1300" b="1"/>
            </a:lvl4pPr>
            <a:lvl5pPr marL="1530584" indent="0">
              <a:buNone/>
              <a:defRPr sz="1300" b="1"/>
            </a:lvl5pPr>
            <a:lvl6pPr marL="1913228" indent="0">
              <a:buNone/>
              <a:defRPr sz="1300" b="1"/>
            </a:lvl6pPr>
            <a:lvl7pPr marL="2295874" indent="0">
              <a:buNone/>
              <a:defRPr sz="1300" b="1"/>
            </a:lvl7pPr>
            <a:lvl8pPr marL="2678521" indent="0">
              <a:buNone/>
              <a:defRPr sz="1300" b="1"/>
            </a:lvl8pPr>
            <a:lvl9pPr marL="3061166" indent="0">
              <a:buNone/>
              <a:defRPr sz="13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0197" y="2174380"/>
            <a:ext cx="5386090" cy="3951387"/>
          </a:xfrm>
        </p:spPr>
        <p:txBody>
          <a:bodyPr/>
          <a:lstStyle>
            <a:lvl1pPr>
              <a:defRPr sz="2000"/>
            </a:lvl1pPr>
            <a:lvl2pPr>
              <a:defRPr sz="1700"/>
            </a:lvl2pPr>
            <a:lvl3pPr>
              <a:defRPr sz="1500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2740" y="1534792"/>
            <a:ext cx="5389066" cy="639588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382646" indent="0">
              <a:buNone/>
              <a:defRPr sz="1700" b="1"/>
            </a:lvl2pPr>
            <a:lvl3pPr marL="765291" indent="0">
              <a:buNone/>
              <a:defRPr sz="1500" b="1"/>
            </a:lvl3pPr>
            <a:lvl4pPr marL="1147937" indent="0">
              <a:buNone/>
              <a:defRPr sz="1300" b="1"/>
            </a:lvl4pPr>
            <a:lvl5pPr marL="1530584" indent="0">
              <a:buNone/>
              <a:defRPr sz="1300" b="1"/>
            </a:lvl5pPr>
            <a:lvl6pPr marL="1913228" indent="0">
              <a:buNone/>
              <a:defRPr sz="1300" b="1"/>
            </a:lvl6pPr>
            <a:lvl7pPr marL="2295874" indent="0">
              <a:buNone/>
              <a:defRPr sz="1300" b="1"/>
            </a:lvl7pPr>
            <a:lvl8pPr marL="2678521" indent="0">
              <a:buNone/>
              <a:defRPr sz="1300" b="1"/>
            </a:lvl8pPr>
            <a:lvl9pPr marL="3061166" indent="0">
              <a:buNone/>
              <a:defRPr sz="13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2740" y="2174380"/>
            <a:ext cx="5389066" cy="3951387"/>
          </a:xfrm>
        </p:spPr>
        <p:txBody>
          <a:bodyPr/>
          <a:lstStyle>
            <a:lvl1pPr>
              <a:defRPr sz="2000"/>
            </a:lvl1pPr>
            <a:lvl2pPr>
              <a:defRPr sz="1700"/>
            </a:lvl2pPr>
            <a:lvl3pPr>
              <a:defRPr sz="1500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077145149"/>
      </p:ext>
    </p:extLst>
  </p:cSld>
  <p:clrMapOvr>
    <a:masterClrMapping/>
  </p:clrMapOvr>
  <p:transition/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0197" y="274588"/>
            <a:ext cx="10971609" cy="1143000"/>
          </a:xfrm>
          <a:prstGeom prst="rect">
            <a:avLst/>
          </a:prstGeom>
        </p:spPr>
        <p:txBody>
          <a:bodyPr lIns="76529" tIns="38264" rIns="76529" bIns="38264"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673288521"/>
      </p:ext>
    </p:extLst>
  </p:cSld>
  <p:clrMapOvr>
    <a:masterClrMapping/>
  </p:clrMapOvr>
  <p:transition/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11520564"/>
      </p:ext>
    </p:extLst>
  </p:cSld>
  <p:clrMapOvr>
    <a:masterClrMapping/>
  </p:clrMapOvr>
  <p:transition/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0197" y="273473"/>
            <a:ext cx="4010918" cy="1161975"/>
          </a:xfrm>
          <a:prstGeom prst="rect">
            <a:avLst/>
          </a:prstGeom>
        </p:spPr>
        <p:txBody>
          <a:bodyPr lIns="76529" tIns="38264" rIns="76529" bIns="38264" anchor="b"/>
          <a:lstStyle>
            <a:lvl1pPr algn="l">
              <a:defRPr sz="17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967" y="273473"/>
            <a:ext cx="6814839" cy="5852293"/>
          </a:xfrm>
        </p:spPr>
        <p:txBody>
          <a:bodyPr/>
          <a:lstStyle>
            <a:lvl1pPr>
              <a:defRPr sz="2700"/>
            </a:lvl1pPr>
            <a:lvl2pPr>
              <a:defRPr sz="2400"/>
            </a:lvl2pPr>
            <a:lvl3pPr>
              <a:defRPr sz="20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10197" y="1435448"/>
            <a:ext cx="4010918" cy="4690318"/>
          </a:xfrm>
        </p:spPr>
        <p:txBody>
          <a:bodyPr/>
          <a:lstStyle>
            <a:lvl1pPr marL="0" indent="0">
              <a:buNone/>
              <a:defRPr sz="1200"/>
            </a:lvl1pPr>
            <a:lvl2pPr marL="382646" indent="0">
              <a:buNone/>
              <a:defRPr sz="1000"/>
            </a:lvl2pPr>
            <a:lvl3pPr marL="765291" indent="0">
              <a:buNone/>
              <a:defRPr sz="800"/>
            </a:lvl3pPr>
            <a:lvl4pPr marL="1147937" indent="0">
              <a:buNone/>
              <a:defRPr sz="700"/>
            </a:lvl4pPr>
            <a:lvl5pPr marL="1530584" indent="0">
              <a:buNone/>
              <a:defRPr sz="700"/>
            </a:lvl5pPr>
            <a:lvl6pPr marL="1913228" indent="0">
              <a:buNone/>
              <a:defRPr sz="700"/>
            </a:lvl6pPr>
            <a:lvl7pPr marL="2295874" indent="0">
              <a:buNone/>
              <a:defRPr sz="700"/>
            </a:lvl7pPr>
            <a:lvl8pPr marL="2678521" indent="0">
              <a:buNone/>
              <a:defRPr sz="700"/>
            </a:lvl8pPr>
            <a:lvl9pPr marL="3061166" indent="0">
              <a:buNone/>
              <a:defRPr sz="7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814713944"/>
      </p:ext>
    </p:extLst>
  </p:cSld>
  <p:clrMapOvr>
    <a:masterClrMapping/>
  </p:clrMapOvr>
  <p:transition/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90182" y="4800825"/>
            <a:ext cx="7314903" cy="567036"/>
          </a:xfrm>
          <a:prstGeom prst="rect">
            <a:avLst/>
          </a:prstGeom>
        </p:spPr>
        <p:txBody>
          <a:bodyPr lIns="76529" tIns="38264" rIns="76529" bIns="38264" anchor="b"/>
          <a:lstStyle>
            <a:lvl1pPr algn="l">
              <a:defRPr sz="17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90182" y="612802"/>
            <a:ext cx="7314903" cy="4114353"/>
          </a:xfrm>
        </p:spPr>
        <p:txBody>
          <a:bodyPr/>
          <a:lstStyle>
            <a:lvl1pPr marL="0" indent="0">
              <a:buNone/>
              <a:defRPr sz="2700"/>
            </a:lvl1pPr>
            <a:lvl2pPr marL="382646" indent="0">
              <a:buNone/>
              <a:defRPr sz="2400"/>
            </a:lvl2pPr>
            <a:lvl3pPr marL="765291" indent="0">
              <a:buNone/>
              <a:defRPr sz="2000"/>
            </a:lvl3pPr>
            <a:lvl4pPr marL="1147937" indent="0">
              <a:buNone/>
              <a:defRPr sz="1700"/>
            </a:lvl4pPr>
            <a:lvl5pPr marL="1530584" indent="0">
              <a:buNone/>
              <a:defRPr sz="1700"/>
            </a:lvl5pPr>
            <a:lvl6pPr marL="1913228" indent="0">
              <a:buNone/>
              <a:defRPr sz="1700"/>
            </a:lvl6pPr>
            <a:lvl7pPr marL="2295874" indent="0">
              <a:buNone/>
              <a:defRPr sz="1700"/>
            </a:lvl7pPr>
            <a:lvl8pPr marL="2678521" indent="0">
              <a:buNone/>
              <a:defRPr sz="1700"/>
            </a:lvl8pPr>
            <a:lvl9pPr marL="3061166" indent="0">
              <a:buNone/>
              <a:defRPr sz="1700"/>
            </a:lvl9pPr>
          </a:lstStyle>
          <a:p>
            <a:pPr lvl="0"/>
            <a:endParaRPr lang="en-US" noProof="0" dirty="0">
              <a:sym typeface="Gill Sans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90182" y="5367859"/>
            <a:ext cx="7314903" cy="804788"/>
          </a:xfrm>
        </p:spPr>
        <p:txBody>
          <a:bodyPr/>
          <a:lstStyle>
            <a:lvl1pPr marL="0" indent="0">
              <a:buNone/>
              <a:defRPr sz="1200"/>
            </a:lvl1pPr>
            <a:lvl2pPr marL="382646" indent="0">
              <a:buNone/>
              <a:defRPr sz="1000"/>
            </a:lvl2pPr>
            <a:lvl3pPr marL="765291" indent="0">
              <a:buNone/>
              <a:defRPr sz="800"/>
            </a:lvl3pPr>
            <a:lvl4pPr marL="1147937" indent="0">
              <a:buNone/>
              <a:defRPr sz="700"/>
            </a:lvl4pPr>
            <a:lvl5pPr marL="1530584" indent="0">
              <a:buNone/>
              <a:defRPr sz="700"/>
            </a:lvl5pPr>
            <a:lvl6pPr marL="1913228" indent="0">
              <a:buNone/>
              <a:defRPr sz="700"/>
            </a:lvl6pPr>
            <a:lvl7pPr marL="2295874" indent="0">
              <a:buNone/>
              <a:defRPr sz="700"/>
            </a:lvl7pPr>
            <a:lvl8pPr marL="2678521" indent="0">
              <a:buNone/>
              <a:defRPr sz="700"/>
            </a:lvl8pPr>
            <a:lvl9pPr marL="3061166" indent="0">
              <a:buNone/>
              <a:defRPr sz="7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979974155"/>
      </p:ext>
    </p:extLst>
  </p:cSld>
  <p:clrMapOvr>
    <a:masterClrMapping/>
  </p:clrMapOvr>
  <p:transition/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0197" y="274588"/>
            <a:ext cx="10971609" cy="1143000"/>
          </a:xfrm>
          <a:prstGeom prst="rect">
            <a:avLst/>
          </a:prstGeom>
        </p:spPr>
        <p:txBody>
          <a:bodyPr lIns="76529" tIns="38264" rIns="76529" bIns="38264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944805734"/>
      </p:ext>
    </p:extLst>
  </p:cSld>
  <p:clrMapOvr>
    <a:masterClrMapping/>
  </p:clrMapOvr>
  <p:transition/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8902" y="274589"/>
            <a:ext cx="2742902" cy="5690443"/>
          </a:xfrm>
          <a:prstGeom prst="rect">
            <a:avLst/>
          </a:prstGeom>
        </p:spPr>
        <p:txBody>
          <a:bodyPr vert="eaVert" lIns="76529" tIns="38264" rIns="76529" bIns="38264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10195" y="274589"/>
            <a:ext cx="8085833" cy="569044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242102513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6.xml"/><Relationship Id="rId3" Type="http://schemas.openxmlformats.org/officeDocument/2006/relationships/slideLayout" Target="../slideLayouts/slideLayout91.xml"/><Relationship Id="rId7" Type="http://schemas.openxmlformats.org/officeDocument/2006/relationships/slideLayout" Target="../slideLayouts/slideLayout95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0.xml"/><Relationship Id="rId1" Type="http://schemas.openxmlformats.org/officeDocument/2006/relationships/slideLayout" Target="../slideLayouts/slideLayout89.xml"/><Relationship Id="rId6" Type="http://schemas.openxmlformats.org/officeDocument/2006/relationships/slideLayout" Target="../slideLayouts/slideLayout94.xml"/><Relationship Id="rId11" Type="http://schemas.openxmlformats.org/officeDocument/2006/relationships/slideLayout" Target="../slideLayouts/slideLayout99.xml"/><Relationship Id="rId5" Type="http://schemas.openxmlformats.org/officeDocument/2006/relationships/slideLayout" Target="../slideLayouts/slideLayout93.xml"/><Relationship Id="rId10" Type="http://schemas.openxmlformats.org/officeDocument/2006/relationships/slideLayout" Target="../slideLayouts/slideLayout98.xml"/><Relationship Id="rId4" Type="http://schemas.openxmlformats.org/officeDocument/2006/relationships/slideLayout" Target="../slideLayouts/slideLayout92.xml"/><Relationship Id="rId9" Type="http://schemas.openxmlformats.org/officeDocument/2006/relationships/slideLayout" Target="../slideLayouts/slideLayout9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8542" y="275167"/>
            <a:ext cx="10974917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6316" tIns="53158" rIns="106316" bIns="5315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8542" y="1599407"/>
            <a:ext cx="10974917" cy="45270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6316" tIns="53158" rIns="106316" bIns="5315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8542" y="6245490"/>
            <a:ext cx="2846917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6316" tIns="53158" rIns="106316" bIns="53158" numCol="1" anchor="t" anchorCtr="0" compatLnSpc="1">
            <a:prstTxWarp prst="textNoShape">
              <a:avLst/>
            </a:prstTxWarp>
          </a:bodyPr>
          <a:lstStyle>
            <a:lvl1pPr defTabSz="886319">
              <a:defRPr sz="1333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4542" y="6245490"/>
            <a:ext cx="3862917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6316" tIns="53158" rIns="106316" bIns="53158" numCol="1" anchor="t" anchorCtr="0" compatLnSpc="1">
            <a:prstTxWarp prst="textNoShape">
              <a:avLst/>
            </a:prstTxWarp>
          </a:bodyPr>
          <a:lstStyle>
            <a:lvl1pPr algn="ctr" defTabSz="886319">
              <a:defRPr sz="1333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6542" y="6245490"/>
            <a:ext cx="2846917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6316" tIns="53158" rIns="106316" bIns="53158" numCol="1" anchor="t" anchorCtr="0" compatLnSpc="1">
            <a:prstTxWarp prst="textNoShape">
              <a:avLst/>
            </a:prstTxWarp>
          </a:bodyPr>
          <a:lstStyle>
            <a:lvl1pPr algn="r" defTabSz="886319">
              <a:defRPr sz="1333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BFABF855-287E-4E37-AE88-DD247D8AA3D7}" type="slidenum">
              <a:rPr 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‹Nº›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6236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defTabSz="886319" rtl="0" fontAlgn="base">
        <a:spcBef>
          <a:spcPct val="0"/>
        </a:spcBef>
        <a:spcAft>
          <a:spcPct val="0"/>
        </a:spcAft>
        <a:defRPr sz="425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defTabSz="886319" rtl="0" fontAlgn="base">
        <a:spcBef>
          <a:spcPct val="0"/>
        </a:spcBef>
        <a:spcAft>
          <a:spcPct val="0"/>
        </a:spcAft>
        <a:defRPr sz="425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2pPr>
      <a:lvl3pPr algn="ctr" defTabSz="886319" rtl="0" fontAlgn="base">
        <a:spcBef>
          <a:spcPct val="0"/>
        </a:spcBef>
        <a:spcAft>
          <a:spcPct val="0"/>
        </a:spcAft>
        <a:defRPr sz="425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3pPr>
      <a:lvl4pPr algn="ctr" defTabSz="886319" rtl="0" fontAlgn="base">
        <a:spcBef>
          <a:spcPct val="0"/>
        </a:spcBef>
        <a:spcAft>
          <a:spcPct val="0"/>
        </a:spcAft>
        <a:defRPr sz="425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4pPr>
      <a:lvl5pPr algn="ctr" defTabSz="886319" rtl="0" fontAlgn="base">
        <a:spcBef>
          <a:spcPct val="0"/>
        </a:spcBef>
        <a:spcAft>
          <a:spcPct val="0"/>
        </a:spcAft>
        <a:defRPr sz="425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5pPr>
      <a:lvl6pPr marL="380985" algn="ctr" defTabSz="886319" rtl="0" fontAlgn="base">
        <a:spcBef>
          <a:spcPct val="0"/>
        </a:spcBef>
        <a:spcAft>
          <a:spcPct val="0"/>
        </a:spcAft>
        <a:defRPr sz="425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6pPr>
      <a:lvl7pPr marL="761970" algn="ctr" defTabSz="886319" rtl="0" fontAlgn="base">
        <a:spcBef>
          <a:spcPct val="0"/>
        </a:spcBef>
        <a:spcAft>
          <a:spcPct val="0"/>
        </a:spcAft>
        <a:defRPr sz="425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7pPr>
      <a:lvl8pPr marL="1142954" algn="ctr" defTabSz="886319" rtl="0" fontAlgn="base">
        <a:spcBef>
          <a:spcPct val="0"/>
        </a:spcBef>
        <a:spcAft>
          <a:spcPct val="0"/>
        </a:spcAft>
        <a:defRPr sz="425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8pPr>
      <a:lvl9pPr marL="1523939" algn="ctr" defTabSz="886319" rtl="0" fontAlgn="base">
        <a:spcBef>
          <a:spcPct val="0"/>
        </a:spcBef>
        <a:spcAft>
          <a:spcPct val="0"/>
        </a:spcAft>
        <a:defRPr sz="425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9pPr>
    </p:titleStyle>
    <p:bodyStyle>
      <a:lvl1pPr marL="332039" indent="-332039" algn="l" defTabSz="886319" rtl="0" fontAlgn="base">
        <a:spcBef>
          <a:spcPct val="20000"/>
        </a:spcBef>
        <a:spcAft>
          <a:spcPct val="0"/>
        </a:spcAft>
        <a:buChar char="•"/>
        <a:defRPr sz="3083" kern="1200">
          <a:solidFill>
            <a:schemeClr val="tx1"/>
          </a:solidFill>
          <a:latin typeface="+mn-lt"/>
          <a:ea typeface="+mn-ea"/>
          <a:cs typeface="+mn-cs"/>
        </a:defRPr>
      </a:lvl1pPr>
      <a:lvl2pPr marL="719638" indent="-276479" algn="l" defTabSz="886319" rtl="0" fontAlgn="base">
        <a:spcBef>
          <a:spcPct val="20000"/>
        </a:spcBef>
        <a:spcAft>
          <a:spcPct val="0"/>
        </a:spcAft>
        <a:buChar char="–"/>
        <a:defRPr sz="2667" kern="1200">
          <a:solidFill>
            <a:schemeClr val="tx1"/>
          </a:solidFill>
          <a:latin typeface="+mn-lt"/>
          <a:ea typeface="+mn-ea"/>
          <a:cs typeface="+mn-cs"/>
        </a:defRPr>
      </a:lvl2pPr>
      <a:lvl3pPr marL="1107237" indent="-220919" algn="l" defTabSz="886319" rtl="0" fontAlgn="base">
        <a:spcBef>
          <a:spcPct val="20000"/>
        </a:spcBef>
        <a:spcAft>
          <a:spcPct val="0"/>
        </a:spcAft>
        <a:buChar char="•"/>
        <a:defRPr sz="2333" kern="1200">
          <a:solidFill>
            <a:schemeClr val="tx1"/>
          </a:solidFill>
          <a:latin typeface="+mn-lt"/>
          <a:ea typeface="+mn-ea"/>
          <a:cs typeface="+mn-cs"/>
        </a:defRPr>
      </a:lvl3pPr>
      <a:lvl4pPr marL="1550396" indent="-222241" algn="l" defTabSz="886319" rtl="0" fontAlgn="base">
        <a:spcBef>
          <a:spcPct val="20000"/>
        </a:spcBef>
        <a:spcAft>
          <a:spcPct val="0"/>
        </a:spcAft>
        <a:buChar char="–"/>
        <a:defRPr sz="1917" kern="1200">
          <a:solidFill>
            <a:schemeClr val="tx1"/>
          </a:solidFill>
          <a:latin typeface="+mn-lt"/>
          <a:ea typeface="+mn-ea"/>
          <a:cs typeface="+mn-cs"/>
        </a:defRPr>
      </a:lvl4pPr>
      <a:lvl5pPr marL="1993556" indent="-222241" algn="l" defTabSz="886319" rtl="0" fontAlgn="base">
        <a:spcBef>
          <a:spcPct val="20000"/>
        </a:spcBef>
        <a:spcAft>
          <a:spcPct val="0"/>
        </a:spcAft>
        <a:buChar char="»"/>
        <a:defRPr sz="1917" kern="1200">
          <a:solidFill>
            <a:schemeClr val="tx1"/>
          </a:solidFill>
          <a:latin typeface="+mn-lt"/>
          <a:ea typeface="+mn-ea"/>
          <a:cs typeface="+mn-cs"/>
        </a:defRPr>
      </a:lvl5pPr>
      <a:lvl6pPr marL="2095416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476401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857386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238370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SV"/>
      </a:defPPr>
      <a:lvl1pPr marL="0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380985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761970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42954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23939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904924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85909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666893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047878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9E0076-C605-4196-B6A9-E4C55B7CA503}" type="datetimeFigureOut">
              <a:rPr lang="en-US" smtClean="0"/>
              <a:t>9/2/23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7C73E5-2C22-4910-B6B5-4BA6AC4B9604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83548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25" r:id="rId1"/>
    <p:sldLayoutId id="2147484226" r:id="rId2"/>
    <p:sldLayoutId id="2147484227" r:id="rId3"/>
    <p:sldLayoutId id="2147484228" r:id="rId4"/>
    <p:sldLayoutId id="2147484229" r:id="rId5"/>
    <p:sldLayoutId id="2147484230" r:id="rId6"/>
    <p:sldLayoutId id="2147484231" r:id="rId7"/>
    <p:sldLayoutId id="2147484232" r:id="rId8"/>
    <p:sldLayoutId id="2147484233" r:id="rId9"/>
    <p:sldLayoutId id="2147484234" r:id="rId10"/>
    <p:sldLayoutId id="214748423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5822DA-C93C-45BA-ABA4-E24D997043E2}" type="datetimeFigureOut">
              <a:rPr lang="es-SV" smtClean="0">
                <a:solidFill>
                  <a:prstClr val="white">
                    <a:tint val="75000"/>
                  </a:prstClr>
                </a:solidFill>
              </a:rPr>
              <a:pPr/>
              <a:t>2/9/23</a:t>
            </a:fld>
            <a:endParaRPr lang="es-SV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SV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2DB4A8-FFAA-46DE-A5FC-76CE2763C024}" type="slidenum">
              <a:rPr lang="es-SV" smtClean="0">
                <a:solidFill>
                  <a:prstClr val="white">
                    <a:tint val="75000"/>
                  </a:prstClr>
                </a:solidFill>
              </a:rPr>
              <a:pPr/>
              <a:t>‹Nº›</a:t>
            </a:fld>
            <a:endParaRPr lang="es-SV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459127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4521" r:id="rId1"/>
    <p:sldLayoutId id="2147484522" r:id="rId2"/>
    <p:sldLayoutId id="2147484523" r:id="rId3"/>
    <p:sldLayoutId id="2147484524" r:id="rId4"/>
    <p:sldLayoutId id="2147484525" r:id="rId5"/>
    <p:sldLayoutId id="2147484526" r:id="rId6"/>
    <p:sldLayoutId id="2147484527" r:id="rId7"/>
    <p:sldLayoutId id="2147484528" r:id="rId8"/>
    <p:sldLayoutId id="2147484529" r:id="rId9"/>
    <p:sldLayoutId id="2147484530" r:id="rId10"/>
    <p:sldLayoutId id="214748453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865" y="275167"/>
            <a:ext cx="10972271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6310" tIns="53156" rIns="106310" bIns="53156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865" y="1599407"/>
            <a:ext cx="10972271" cy="45270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6310" tIns="53156" rIns="106310" bIns="5315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865" y="6245490"/>
            <a:ext cx="2844271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6310" tIns="53156" rIns="106310" bIns="53156" numCol="1" anchor="t" anchorCtr="0" compatLnSpc="1">
            <a:prstTxWarp prst="textNoShape">
              <a:avLst/>
            </a:prstTxWarp>
          </a:bodyPr>
          <a:lstStyle>
            <a:lvl1pPr defTabSz="886319">
              <a:defRPr sz="1333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865" y="6245490"/>
            <a:ext cx="3860271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6310" tIns="53156" rIns="106310" bIns="53156" numCol="1" anchor="t" anchorCtr="0" compatLnSpc="1">
            <a:prstTxWarp prst="textNoShape">
              <a:avLst/>
            </a:prstTxWarp>
          </a:bodyPr>
          <a:lstStyle>
            <a:lvl1pPr algn="ctr" defTabSz="886319">
              <a:defRPr sz="1333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865" y="6245490"/>
            <a:ext cx="2844271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6310" tIns="53156" rIns="106310" bIns="53156" numCol="1" anchor="t" anchorCtr="0" compatLnSpc="1">
            <a:prstTxWarp prst="textNoShape">
              <a:avLst/>
            </a:prstTxWarp>
          </a:bodyPr>
          <a:lstStyle>
            <a:lvl1pPr algn="r" defTabSz="886319">
              <a:defRPr sz="1333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1B141EF0-44DE-40F9-B7BE-61E124960E61}" type="slidenum">
              <a:rPr 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‹Nº›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29943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798" r:id="rId1"/>
    <p:sldLayoutId id="2147485799" r:id="rId2"/>
    <p:sldLayoutId id="2147485800" r:id="rId3"/>
    <p:sldLayoutId id="2147485801" r:id="rId4"/>
    <p:sldLayoutId id="2147485802" r:id="rId5"/>
    <p:sldLayoutId id="2147485803" r:id="rId6"/>
    <p:sldLayoutId id="2147485804" r:id="rId7"/>
    <p:sldLayoutId id="2147485805" r:id="rId8"/>
    <p:sldLayoutId id="2147485806" r:id="rId9"/>
    <p:sldLayoutId id="2147485807" r:id="rId10"/>
    <p:sldLayoutId id="2147485808" r:id="rId11"/>
  </p:sldLayoutIdLst>
  <p:txStyles>
    <p:titleStyle>
      <a:lvl1pPr algn="ctr" defTabSz="886319" rtl="0" fontAlgn="base">
        <a:spcBef>
          <a:spcPct val="0"/>
        </a:spcBef>
        <a:spcAft>
          <a:spcPct val="0"/>
        </a:spcAft>
        <a:defRPr sz="425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defTabSz="886319" rtl="0" fontAlgn="base">
        <a:spcBef>
          <a:spcPct val="0"/>
        </a:spcBef>
        <a:spcAft>
          <a:spcPct val="0"/>
        </a:spcAft>
        <a:defRPr sz="425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2pPr>
      <a:lvl3pPr algn="ctr" defTabSz="886319" rtl="0" fontAlgn="base">
        <a:spcBef>
          <a:spcPct val="0"/>
        </a:spcBef>
        <a:spcAft>
          <a:spcPct val="0"/>
        </a:spcAft>
        <a:defRPr sz="425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3pPr>
      <a:lvl4pPr algn="ctr" defTabSz="886319" rtl="0" fontAlgn="base">
        <a:spcBef>
          <a:spcPct val="0"/>
        </a:spcBef>
        <a:spcAft>
          <a:spcPct val="0"/>
        </a:spcAft>
        <a:defRPr sz="425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4pPr>
      <a:lvl5pPr algn="ctr" defTabSz="886319" rtl="0" fontAlgn="base">
        <a:spcBef>
          <a:spcPct val="0"/>
        </a:spcBef>
        <a:spcAft>
          <a:spcPct val="0"/>
        </a:spcAft>
        <a:defRPr sz="425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5pPr>
      <a:lvl6pPr marL="380985" algn="ctr" defTabSz="886319" rtl="0" fontAlgn="base">
        <a:spcBef>
          <a:spcPct val="0"/>
        </a:spcBef>
        <a:spcAft>
          <a:spcPct val="0"/>
        </a:spcAft>
        <a:defRPr sz="425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6pPr>
      <a:lvl7pPr marL="761970" algn="ctr" defTabSz="886319" rtl="0" fontAlgn="base">
        <a:spcBef>
          <a:spcPct val="0"/>
        </a:spcBef>
        <a:spcAft>
          <a:spcPct val="0"/>
        </a:spcAft>
        <a:defRPr sz="425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7pPr>
      <a:lvl8pPr marL="1142954" algn="ctr" defTabSz="886319" rtl="0" fontAlgn="base">
        <a:spcBef>
          <a:spcPct val="0"/>
        </a:spcBef>
        <a:spcAft>
          <a:spcPct val="0"/>
        </a:spcAft>
        <a:defRPr sz="425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8pPr>
      <a:lvl9pPr marL="1523939" algn="ctr" defTabSz="886319" rtl="0" fontAlgn="base">
        <a:spcBef>
          <a:spcPct val="0"/>
        </a:spcBef>
        <a:spcAft>
          <a:spcPct val="0"/>
        </a:spcAft>
        <a:defRPr sz="425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9pPr>
    </p:titleStyle>
    <p:bodyStyle>
      <a:lvl1pPr marL="332039" indent="-332039" algn="l" defTabSz="886319" rtl="0" fontAlgn="base">
        <a:spcBef>
          <a:spcPct val="20000"/>
        </a:spcBef>
        <a:spcAft>
          <a:spcPct val="0"/>
        </a:spcAft>
        <a:buChar char="•"/>
        <a:defRPr sz="3083" kern="1200">
          <a:solidFill>
            <a:schemeClr val="tx1"/>
          </a:solidFill>
          <a:latin typeface="+mn-lt"/>
          <a:ea typeface="+mn-ea"/>
          <a:cs typeface="+mn-cs"/>
        </a:defRPr>
      </a:lvl1pPr>
      <a:lvl2pPr marL="719638" indent="-276479" algn="l" defTabSz="886319" rtl="0" fontAlgn="base">
        <a:spcBef>
          <a:spcPct val="20000"/>
        </a:spcBef>
        <a:spcAft>
          <a:spcPct val="0"/>
        </a:spcAft>
        <a:buChar char="–"/>
        <a:defRPr sz="2750" kern="1200">
          <a:solidFill>
            <a:schemeClr val="tx1"/>
          </a:solidFill>
          <a:latin typeface="+mn-lt"/>
          <a:ea typeface="+mn-ea"/>
          <a:cs typeface="+mn-cs"/>
        </a:defRPr>
      </a:lvl2pPr>
      <a:lvl3pPr marL="1107237" indent="-220919" algn="l" defTabSz="886319" rtl="0" fontAlgn="base">
        <a:spcBef>
          <a:spcPct val="20000"/>
        </a:spcBef>
        <a:spcAft>
          <a:spcPct val="0"/>
        </a:spcAft>
        <a:buChar char="•"/>
        <a:defRPr sz="2333" kern="1200">
          <a:solidFill>
            <a:schemeClr val="tx1"/>
          </a:solidFill>
          <a:latin typeface="+mn-lt"/>
          <a:ea typeface="+mn-ea"/>
          <a:cs typeface="+mn-cs"/>
        </a:defRPr>
      </a:lvl3pPr>
      <a:lvl4pPr marL="1550396" indent="-220919" algn="l" defTabSz="886319" rtl="0" fontAlgn="base">
        <a:spcBef>
          <a:spcPct val="20000"/>
        </a:spcBef>
        <a:spcAft>
          <a:spcPct val="0"/>
        </a:spcAft>
        <a:buChar char="–"/>
        <a:defRPr sz="1917" kern="1200">
          <a:solidFill>
            <a:schemeClr val="tx1"/>
          </a:solidFill>
          <a:latin typeface="+mn-lt"/>
          <a:ea typeface="+mn-ea"/>
          <a:cs typeface="+mn-cs"/>
        </a:defRPr>
      </a:lvl4pPr>
      <a:lvl5pPr marL="1993556" indent="-222241" algn="l" defTabSz="886319" rtl="0" fontAlgn="base">
        <a:spcBef>
          <a:spcPct val="20000"/>
        </a:spcBef>
        <a:spcAft>
          <a:spcPct val="0"/>
        </a:spcAft>
        <a:buChar char="»"/>
        <a:defRPr sz="1917" kern="1200">
          <a:solidFill>
            <a:schemeClr val="tx1"/>
          </a:solidFill>
          <a:latin typeface="+mn-lt"/>
          <a:ea typeface="+mn-ea"/>
          <a:cs typeface="+mn-cs"/>
        </a:defRPr>
      </a:lvl5pPr>
      <a:lvl6pPr marL="2095416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476401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857386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238370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SV"/>
      </a:defPPr>
      <a:lvl1pPr marL="0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380985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761970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42954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23939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904924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85909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666893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047878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5740EA-28EF-4E42-BC28-356FC424892B}" type="datetimeFigureOut">
              <a:rPr lang="es-SV" smtClean="0"/>
              <a:t>2/9/23</a:t>
            </a:fld>
            <a:endParaRPr lang="es-SV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SV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3ADE41-75C9-4544-95B5-12BD65FAA5E8}" type="slidenum">
              <a:rPr lang="es-SV" smtClean="0"/>
              <a:t>‹Nº›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281368919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6358" r:id="rId1"/>
    <p:sldLayoutId id="2147486359" r:id="rId2"/>
    <p:sldLayoutId id="2147486360" r:id="rId3"/>
    <p:sldLayoutId id="2147486361" r:id="rId4"/>
    <p:sldLayoutId id="2147486362" r:id="rId5"/>
    <p:sldLayoutId id="2147486363" r:id="rId6"/>
    <p:sldLayoutId id="2147486364" r:id="rId7"/>
    <p:sldLayoutId id="2147486365" r:id="rId8"/>
    <p:sldLayoutId id="2147486366" r:id="rId9"/>
    <p:sldLayoutId id="2147486367" r:id="rId10"/>
    <p:sldLayoutId id="2147486368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8542" y="275167"/>
            <a:ext cx="10974917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6316" tIns="53158" rIns="106316" bIns="5315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8542" y="1599407"/>
            <a:ext cx="10974917" cy="45270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6316" tIns="53158" rIns="106316" bIns="5315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8542" y="6245490"/>
            <a:ext cx="2846917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6316" tIns="53158" rIns="106316" bIns="53158" numCol="1" anchor="t" anchorCtr="0" compatLnSpc="1">
            <a:prstTxWarp prst="textNoShape">
              <a:avLst/>
            </a:prstTxWarp>
          </a:bodyPr>
          <a:lstStyle>
            <a:lvl1pPr defTabSz="886319">
              <a:defRPr sz="1333"/>
            </a:lvl1pPr>
          </a:lstStyle>
          <a:p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4542" y="6245490"/>
            <a:ext cx="3862917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6316" tIns="53158" rIns="106316" bIns="53158" numCol="1" anchor="t" anchorCtr="0" compatLnSpc="1">
            <a:prstTxWarp prst="textNoShape">
              <a:avLst/>
            </a:prstTxWarp>
          </a:bodyPr>
          <a:lstStyle>
            <a:lvl1pPr algn="ctr" defTabSz="886319">
              <a:defRPr sz="1333"/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6542" y="6245490"/>
            <a:ext cx="2846917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6316" tIns="53158" rIns="106316" bIns="53158" numCol="1" anchor="t" anchorCtr="0" compatLnSpc="1">
            <a:prstTxWarp prst="textNoShape">
              <a:avLst/>
            </a:prstTxWarp>
          </a:bodyPr>
          <a:lstStyle>
            <a:lvl1pPr algn="r" defTabSz="886319">
              <a:defRPr sz="1333"/>
            </a:lvl1pPr>
          </a:lstStyle>
          <a:p>
            <a:fld id="{988CBBDC-BB94-4FAF-8E17-9BA8BFC55B36}" type="slidenum">
              <a:rPr lang="en-US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51001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6406" r:id="rId1"/>
    <p:sldLayoutId id="2147486407" r:id="rId2"/>
    <p:sldLayoutId id="2147486408" r:id="rId3"/>
    <p:sldLayoutId id="2147486409" r:id="rId4"/>
    <p:sldLayoutId id="2147486410" r:id="rId5"/>
    <p:sldLayoutId id="2147486411" r:id="rId6"/>
    <p:sldLayoutId id="2147486412" r:id="rId7"/>
    <p:sldLayoutId id="2147486413" r:id="rId8"/>
    <p:sldLayoutId id="2147486414" r:id="rId9"/>
    <p:sldLayoutId id="2147486415" r:id="rId10"/>
    <p:sldLayoutId id="2147486416" r:id="rId11"/>
  </p:sldLayoutIdLst>
  <p:txStyles>
    <p:titleStyle>
      <a:lvl1pPr algn="ctr" defTabSz="886319" rtl="0" fontAlgn="base">
        <a:spcBef>
          <a:spcPct val="0"/>
        </a:spcBef>
        <a:spcAft>
          <a:spcPct val="0"/>
        </a:spcAft>
        <a:defRPr sz="425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defTabSz="886319" rtl="0" fontAlgn="base">
        <a:spcBef>
          <a:spcPct val="0"/>
        </a:spcBef>
        <a:spcAft>
          <a:spcPct val="0"/>
        </a:spcAft>
        <a:defRPr sz="425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2pPr>
      <a:lvl3pPr algn="ctr" defTabSz="886319" rtl="0" fontAlgn="base">
        <a:spcBef>
          <a:spcPct val="0"/>
        </a:spcBef>
        <a:spcAft>
          <a:spcPct val="0"/>
        </a:spcAft>
        <a:defRPr sz="425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3pPr>
      <a:lvl4pPr algn="ctr" defTabSz="886319" rtl="0" fontAlgn="base">
        <a:spcBef>
          <a:spcPct val="0"/>
        </a:spcBef>
        <a:spcAft>
          <a:spcPct val="0"/>
        </a:spcAft>
        <a:defRPr sz="425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4pPr>
      <a:lvl5pPr algn="ctr" defTabSz="886319" rtl="0" fontAlgn="base">
        <a:spcBef>
          <a:spcPct val="0"/>
        </a:spcBef>
        <a:spcAft>
          <a:spcPct val="0"/>
        </a:spcAft>
        <a:defRPr sz="425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5pPr>
      <a:lvl6pPr marL="380985" algn="ctr" defTabSz="886319" rtl="0" fontAlgn="base">
        <a:spcBef>
          <a:spcPct val="0"/>
        </a:spcBef>
        <a:spcAft>
          <a:spcPct val="0"/>
        </a:spcAft>
        <a:defRPr sz="425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6pPr>
      <a:lvl7pPr marL="761970" algn="ctr" defTabSz="886319" rtl="0" fontAlgn="base">
        <a:spcBef>
          <a:spcPct val="0"/>
        </a:spcBef>
        <a:spcAft>
          <a:spcPct val="0"/>
        </a:spcAft>
        <a:defRPr sz="425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7pPr>
      <a:lvl8pPr marL="1142954" algn="ctr" defTabSz="886319" rtl="0" fontAlgn="base">
        <a:spcBef>
          <a:spcPct val="0"/>
        </a:spcBef>
        <a:spcAft>
          <a:spcPct val="0"/>
        </a:spcAft>
        <a:defRPr sz="425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8pPr>
      <a:lvl9pPr marL="1523939" algn="ctr" defTabSz="886319" rtl="0" fontAlgn="base">
        <a:spcBef>
          <a:spcPct val="0"/>
        </a:spcBef>
        <a:spcAft>
          <a:spcPct val="0"/>
        </a:spcAft>
        <a:defRPr sz="425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9pPr>
    </p:titleStyle>
    <p:bodyStyle>
      <a:lvl1pPr marL="332039" indent="-332039" algn="l" defTabSz="886319" rtl="0" fontAlgn="base">
        <a:spcBef>
          <a:spcPct val="20000"/>
        </a:spcBef>
        <a:spcAft>
          <a:spcPct val="0"/>
        </a:spcAft>
        <a:buChar char="•"/>
        <a:defRPr sz="3083" kern="1200">
          <a:solidFill>
            <a:schemeClr val="tx1"/>
          </a:solidFill>
          <a:latin typeface="+mn-lt"/>
          <a:ea typeface="+mn-ea"/>
          <a:cs typeface="+mn-cs"/>
        </a:defRPr>
      </a:lvl1pPr>
      <a:lvl2pPr marL="719638" indent="-276479" algn="l" defTabSz="886319" rtl="0" fontAlgn="base">
        <a:spcBef>
          <a:spcPct val="20000"/>
        </a:spcBef>
        <a:spcAft>
          <a:spcPct val="0"/>
        </a:spcAft>
        <a:buChar char="–"/>
        <a:defRPr sz="2667" kern="1200">
          <a:solidFill>
            <a:schemeClr val="tx1"/>
          </a:solidFill>
          <a:latin typeface="+mn-lt"/>
          <a:ea typeface="+mn-ea"/>
          <a:cs typeface="+mn-cs"/>
        </a:defRPr>
      </a:lvl2pPr>
      <a:lvl3pPr marL="1107237" indent="-220919" algn="l" defTabSz="886319" rtl="0" fontAlgn="base">
        <a:spcBef>
          <a:spcPct val="20000"/>
        </a:spcBef>
        <a:spcAft>
          <a:spcPct val="0"/>
        </a:spcAft>
        <a:buChar char="•"/>
        <a:defRPr sz="2333" kern="1200">
          <a:solidFill>
            <a:schemeClr val="tx1"/>
          </a:solidFill>
          <a:latin typeface="+mn-lt"/>
          <a:ea typeface="+mn-ea"/>
          <a:cs typeface="+mn-cs"/>
        </a:defRPr>
      </a:lvl3pPr>
      <a:lvl4pPr marL="1550396" indent="-222241" algn="l" defTabSz="886319" rtl="0" fontAlgn="base">
        <a:spcBef>
          <a:spcPct val="20000"/>
        </a:spcBef>
        <a:spcAft>
          <a:spcPct val="0"/>
        </a:spcAft>
        <a:buChar char="–"/>
        <a:defRPr sz="1917" kern="1200">
          <a:solidFill>
            <a:schemeClr val="tx1"/>
          </a:solidFill>
          <a:latin typeface="+mn-lt"/>
          <a:ea typeface="+mn-ea"/>
          <a:cs typeface="+mn-cs"/>
        </a:defRPr>
      </a:lvl4pPr>
      <a:lvl5pPr marL="1993556" indent="-222241" algn="l" defTabSz="886319" rtl="0" fontAlgn="base">
        <a:spcBef>
          <a:spcPct val="20000"/>
        </a:spcBef>
        <a:spcAft>
          <a:spcPct val="0"/>
        </a:spcAft>
        <a:buChar char="»"/>
        <a:defRPr sz="1917" kern="1200">
          <a:solidFill>
            <a:schemeClr val="tx1"/>
          </a:solidFill>
          <a:latin typeface="+mn-lt"/>
          <a:ea typeface="+mn-ea"/>
          <a:cs typeface="+mn-cs"/>
        </a:defRPr>
      </a:lvl5pPr>
      <a:lvl6pPr marL="2095416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476401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857386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238370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SV"/>
      </a:defPPr>
      <a:lvl1pPr marL="0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380985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761970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42954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23939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904924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85909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666893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047878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EBA81215-2AA6-0AF9-5768-1B885DAD93F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09865" y="275167"/>
            <a:ext cx="10972271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6310" tIns="53156" rIns="106310" bIns="53156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s-US"/>
              <a:t>Click to edit Master title style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F2B74C4A-1E0D-4697-A9B9-737DC9DC725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09865" y="1599407"/>
            <a:ext cx="10972271" cy="45270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6310" tIns="53156" rIns="106310" bIns="5315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s-US"/>
              <a:t>Click to edit Master text styles</a:t>
            </a:r>
          </a:p>
          <a:p>
            <a:pPr lvl="1"/>
            <a:r>
              <a:rPr lang="en-US" altLang="es-US"/>
              <a:t>Second level</a:t>
            </a:r>
          </a:p>
          <a:p>
            <a:pPr lvl="2"/>
            <a:r>
              <a:rPr lang="en-US" altLang="es-US"/>
              <a:t>Third level</a:t>
            </a:r>
          </a:p>
          <a:p>
            <a:pPr lvl="3"/>
            <a:r>
              <a:rPr lang="en-US" altLang="es-US"/>
              <a:t>Fourth level</a:t>
            </a:r>
          </a:p>
          <a:p>
            <a:pPr lvl="4"/>
            <a:r>
              <a:rPr lang="en-US" altLang="es-US"/>
              <a:t>Fifth level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817BF715-22E9-4E07-2BD0-A7890CD83BAB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865" y="6245490"/>
            <a:ext cx="2844271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6310" tIns="53156" rIns="106310" bIns="53156" numCol="1" anchor="t" anchorCtr="0" compatLnSpc="1">
            <a:prstTxWarp prst="textNoShape">
              <a:avLst/>
            </a:prstTxWarp>
          </a:bodyPr>
          <a:lstStyle>
            <a:lvl1pPr defTabSz="885790">
              <a:defRPr sz="1333" smtClean="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C7D1EEC0-4376-7D40-5D8F-C418DEB84B66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865" y="6245490"/>
            <a:ext cx="3860271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6310" tIns="53156" rIns="106310" bIns="53156" numCol="1" anchor="t" anchorCtr="0" compatLnSpc="1">
            <a:prstTxWarp prst="textNoShape">
              <a:avLst/>
            </a:prstTxWarp>
          </a:bodyPr>
          <a:lstStyle>
            <a:lvl1pPr algn="ctr" defTabSz="885790">
              <a:defRPr sz="1333" smtClean="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BEF27217-644B-CD30-EE2F-190DE6B6EA85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865" y="6245490"/>
            <a:ext cx="2844271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6310" tIns="53156" rIns="106310" bIns="53156" numCol="1" anchor="t" anchorCtr="0" compatLnSpc="1">
            <a:prstTxWarp prst="textNoShape">
              <a:avLst/>
            </a:prstTxWarp>
          </a:bodyPr>
          <a:lstStyle>
            <a:lvl1pPr algn="r" defTabSz="884996">
              <a:defRPr sz="1333"/>
            </a:lvl1pPr>
          </a:lstStyle>
          <a:p>
            <a:fld id="{837F1FE4-BCEC-6945-BEAB-1A9B3B1F3B9F}" type="slidenum">
              <a:rPr lang="en-US" altLang="es-US"/>
              <a:pPr/>
              <a:t>‹Nº›</a:t>
            </a:fld>
            <a:endParaRPr lang="en-US" altLang="es-US"/>
          </a:p>
        </p:txBody>
      </p:sp>
    </p:spTree>
    <p:extLst>
      <p:ext uri="{BB962C8B-B14F-4D97-AF65-F5344CB8AC3E}">
        <p14:creationId xmlns:p14="http://schemas.microsoft.com/office/powerpoint/2010/main" val="22651591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6418" r:id="rId1"/>
    <p:sldLayoutId id="2147486419" r:id="rId2"/>
    <p:sldLayoutId id="2147486420" r:id="rId3"/>
    <p:sldLayoutId id="2147486421" r:id="rId4"/>
    <p:sldLayoutId id="2147486422" r:id="rId5"/>
    <p:sldLayoutId id="2147486423" r:id="rId6"/>
    <p:sldLayoutId id="2147486424" r:id="rId7"/>
    <p:sldLayoutId id="2147486425" r:id="rId8"/>
    <p:sldLayoutId id="2147486426" r:id="rId9"/>
    <p:sldLayoutId id="2147486427" r:id="rId10"/>
    <p:sldLayoutId id="2147486428" r:id="rId11"/>
  </p:sldLayoutIdLst>
  <p:txStyles>
    <p:titleStyle>
      <a:lvl1pPr algn="ctr" defTabSz="884996" rtl="0" eaLnBrk="0" fontAlgn="base" hangingPunct="0">
        <a:spcBef>
          <a:spcPct val="0"/>
        </a:spcBef>
        <a:spcAft>
          <a:spcPct val="0"/>
        </a:spcAft>
        <a:defRPr sz="4250">
          <a:solidFill>
            <a:schemeClr val="tx2"/>
          </a:solidFill>
          <a:latin typeface="+mj-lt"/>
          <a:ea typeface="+mj-ea"/>
          <a:cs typeface="+mj-cs"/>
        </a:defRPr>
      </a:lvl1pPr>
      <a:lvl2pPr algn="ctr" defTabSz="884996" rtl="0" eaLnBrk="0" fontAlgn="base" hangingPunct="0">
        <a:spcBef>
          <a:spcPct val="0"/>
        </a:spcBef>
        <a:spcAft>
          <a:spcPct val="0"/>
        </a:spcAft>
        <a:defRPr sz="4250">
          <a:solidFill>
            <a:schemeClr val="tx2"/>
          </a:solidFill>
          <a:latin typeface="Arial" charset="0"/>
          <a:cs typeface="Arial" charset="0"/>
        </a:defRPr>
      </a:lvl2pPr>
      <a:lvl3pPr algn="ctr" defTabSz="884996" rtl="0" eaLnBrk="0" fontAlgn="base" hangingPunct="0">
        <a:spcBef>
          <a:spcPct val="0"/>
        </a:spcBef>
        <a:spcAft>
          <a:spcPct val="0"/>
        </a:spcAft>
        <a:defRPr sz="4250">
          <a:solidFill>
            <a:schemeClr val="tx2"/>
          </a:solidFill>
          <a:latin typeface="Arial" charset="0"/>
          <a:cs typeface="Arial" charset="0"/>
        </a:defRPr>
      </a:lvl3pPr>
      <a:lvl4pPr algn="ctr" defTabSz="884996" rtl="0" eaLnBrk="0" fontAlgn="base" hangingPunct="0">
        <a:spcBef>
          <a:spcPct val="0"/>
        </a:spcBef>
        <a:spcAft>
          <a:spcPct val="0"/>
        </a:spcAft>
        <a:defRPr sz="4250">
          <a:solidFill>
            <a:schemeClr val="tx2"/>
          </a:solidFill>
          <a:latin typeface="Arial" charset="0"/>
          <a:cs typeface="Arial" charset="0"/>
        </a:defRPr>
      </a:lvl4pPr>
      <a:lvl5pPr algn="ctr" defTabSz="884996" rtl="0" eaLnBrk="0" fontAlgn="base" hangingPunct="0">
        <a:spcBef>
          <a:spcPct val="0"/>
        </a:spcBef>
        <a:spcAft>
          <a:spcPct val="0"/>
        </a:spcAft>
        <a:defRPr sz="4250">
          <a:solidFill>
            <a:schemeClr val="tx2"/>
          </a:solidFill>
          <a:latin typeface="Arial" charset="0"/>
          <a:cs typeface="Arial" charset="0"/>
        </a:defRPr>
      </a:lvl5pPr>
      <a:lvl6pPr marL="340143" algn="ctr" defTabSz="885790" rtl="0" fontAlgn="base">
        <a:spcBef>
          <a:spcPct val="0"/>
        </a:spcBef>
        <a:spcAft>
          <a:spcPct val="0"/>
        </a:spcAft>
        <a:defRPr sz="4250">
          <a:solidFill>
            <a:schemeClr val="tx2"/>
          </a:solidFill>
          <a:latin typeface="Arial" charset="0"/>
          <a:cs typeface="Arial" charset="0"/>
        </a:defRPr>
      </a:lvl6pPr>
      <a:lvl7pPr marL="680286" algn="ctr" defTabSz="885790" rtl="0" fontAlgn="base">
        <a:spcBef>
          <a:spcPct val="0"/>
        </a:spcBef>
        <a:spcAft>
          <a:spcPct val="0"/>
        </a:spcAft>
        <a:defRPr sz="4250">
          <a:solidFill>
            <a:schemeClr val="tx2"/>
          </a:solidFill>
          <a:latin typeface="Arial" charset="0"/>
          <a:cs typeface="Arial" charset="0"/>
        </a:defRPr>
      </a:lvl7pPr>
      <a:lvl8pPr marL="1020429" algn="ctr" defTabSz="885790" rtl="0" fontAlgn="base">
        <a:spcBef>
          <a:spcPct val="0"/>
        </a:spcBef>
        <a:spcAft>
          <a:spcPct val="0"/>
        </a:spcAft>
        <a:defRPr sz="4250">
          <a:solidFill>
            <a:schemeClr val="tx2"/>
          </a:solidFill>
          <a:latin typeface="Arial" charset="0"/>
          <a:cs typeface="Arial" charset="0"/>
        </a:defRPr>
      </a:lvl8pPr>
      <a:lvl9pPr marL="1360573" algn="ctr" defTabSz="885790" rtl="0" fontAlgn="base">
        <a:spcBef>
          <a:spcPct val="0"/>
        </a:spcBef>
        <a:spcAft>
          <a:spcPct val="0"/>
        </a:spcAft>
        <a:defRPr sz="425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30716" indent="-330716" algn="l" defTabSz="884996" rtl="0" eaLnBrk="0" fontAlgn="base" hangingPunct="0">
        <a:spcBef>
          <a:spcPct val="20000"/>
        </a:spcBef>
        <a:spcAft>
          <a:spcPct val="0"/>
        </a:spcAft>
        <a:buChar char="•"/>
        <a:defRPr sz="3083">
          <a:solidFill>
            <a:schemeClr val="tx1"/>
          </a:solidFill>
          <a:latin typeface="+mn-lt"/>
          <a:ea typeface="+mn-ea"/>
          <a:cs typeface="+mn-cs"/>
        </a:defRPr>
      </a:lvl1pPr>
      <a:lvl2pPr marL="718315" indent="-275156" algn="l" defTabSz="884996" rtl="0" eaLnBrk="0" fontAlgn="base" hangingPunct="0">
        <a:spcBef>
          <a:spcPct val="20000"/>
        </a:spcBef>
        <a:spcAft>
          <a:spcPct val="0"/>
        </a:spcAft>
        <a:buChar char="–"/>
        <a:defRPr sz="2750">
          <a:solidFill>
            <a:schemeClr val="tx1"/>
          </a:solidFill>
          <a:latin typeface="+mn-lt"/>
          <a:cs typeface="+mn-cs"/>
        </a:defRPr>
      </a:lvl2pPr>
      <a:lvl3pPr marL="1105914" indent="-219595" algn="l" defTabSz="884996" rtl="0" eaLnBrk="0" fontAlgn="base" hangingPunct="0">
        <a:spcBef>
          <a:spcPct val="20000"/>
        </a:spcBef>
        <a:spcAft>
          <a:spcPct val="0"/>
        </a:spcAft>
        <a:buChar char="•"/>
        <a:defRPr sz="2333">
          <a:solidFill>
            <a:schemeClr val="tx1"/>
          </a:solidFill>
          <a:latin typeface="+mn-lt"/>
          <a:cs typeface="+mn-cs"/>
        </a:defRPr>
      </a:lvl3pPr>
      <a:lvl4pPr marL="1550396" indent="-219595" algn="l" defTabSz="884996" rtl="0" eaLnBrk="0" fontAlgn="base" hangingPunct="0">
        <a:spcBef>
          <a:spcPct val="20000"/>
        </a:spcBef>
        <a:spcAft>
          <a:spcPct val="0"/>
        </a:spcAft>
        <a:buChar char="–"/>
        <a:defRPr sz="1917">
          <a:solidFill>
            <a:schemeClr val="tx1"/>
          </a:solidFill>
          <a:latin typeface="+mn-lt"/>
          <a:cs typeface="+mn-cs"/>
        </a:defRPr>
      </a:lvl4pPr>
      <a:lvl5pPr marL="1993556" indent="-220919" algn="l" defTabSz="884996" rtl="0" eaLnBrk="0" fontAlgn="base" hangingPunct="0">
        <a:spcBef>
          <a:spcPct val="20000"/>
        </a:spcBef>
        <a:spcAft>
          <a:spcPct val="0"/>
        </a:spcAft>
        <a:buChar char="»"/>
        <a:defRPr sz="1917">
          <a:solidFill>
            <a:schemeClr val="tx1"/>
          </a:solidFill>
          <a:latin typeface="+mn-lt"/>
          <a:cs typeface="+mn-cs"/>
        </a:defRPr>
      </a:lvl5pPr>
      <a:lvl6pPr marL="2333760" indent="-222038" algn="l" defTabSz="885790" rtl="0" fontAlgn="base">
        <a:spcBef>
          <a:spcPct val="20000"/>
        </a:spcBef>
        <a:spcAft>
          <a:spcPct val="0"/>
        </a:spcAft>
        <a:buChar char="»"/>
        <a:defRPr sz="1917">
          <a:solidFill>
            <a:schemeClr val="tx1"/>
          </a:solidFill>
          <a:latin typeface="+mn-lt"/>
          <a:cs typeface="+mn-cs"/>
        </a:defRPr>
      </a:lvl6pPr>
      <a:lvl7pPr marL="2673903" indent="-222038" algn="l" defTabSz="885790" rtl="0" fontAlgn="base">
        <a:spcBef>
          <a:spcPct val="20000"/>
        </a:spcBef>
        <a:spcAft>
          <a:spcPct val="0"/>
        </a:spcAft>
        <a:buChar char="»"/>
        <a:defRPr sz="1917">
          <a:solidFill>
            <a:schemeClr val="tx1"/>
          </a:solidFill>
          <a:latin typeface="+mn-lt"/>
          <a:cs typeface="+mn-cs"/>
        </a:defRPr>
      </a:lvl7pPr>
      <a:lvl8pPr marL="3014047" indent="-222038" algn="l" defTabSz="885790" rtl="0" fontAlgn="base">
        <a:spcBef>
          <a:spcPct val="20000"/>
        </a:spcBef>
        <a:spcAft>
          <a:spcPct val="0"/>
        </a:spcAft>
        <a:buChar char="»"/>
        <a:defRPr sz="1917">
          <a:solidFill>
            <a:schemeClr val="tx1"/>
          </a:solidFill>
          <a:latin typeface="+mn-lt"/>
          <a:cs typeface="+mn-cs"/>
        </a:defRPr>
      </a:lvl8pPr>
      <a:lvl9pPr marL="3354190" indent="-222038" algn="l" defTabSz="885790" rtl="0" fontAlgn="base">
        <a:spcBef>
          <a:spcPct val="20000"/>
        </a:spcBef>
        <a:spcAft>
          <a:spcPct val="0"/>
        </a:spcAft>
        <a:buChar char="»"/>
        <a:defRPr sz="1917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680286" rtl="0" eaLnBrk="1" latinLnBrk="0" hangingPunct="1">
        <a:defRPr sz="1333" kern="1200">
          <a:solidFill>
            <a:schemeClr val="tx1"/>
          </a:solidFill>
          <a:latin typeface="+mn-lt"/>
          <a:ea typeface="+mn-ea"/>
          <a:cs typeface="+mn-cs"/>
        </a:defRPr>
      </a:lvl1pPr>
      <a:lvl2pPr marL="340143" algn="l" defTabSz="680286" rtl="0" eaLnBrk="1" latinLnBrk="0" hangingPunct="1">
        <a:defRPr sz="1333" kern="1200">
          <a:solidFill>
            <a:schemeClr val="tx1"/>
          </a:solidFill>
          <a:latin typeface="+mn-lt"/>
          <a:ea typeface="+mn-ea"/>
          <a:cs typeface="+mn-cs"/>
        </a:defRPr>
      </a:lvl2pPr>
      <a:lvl3pPr marL="680286" algn="l" defTabSz="680286" rtl="0" eaLnBrk="1" latinLnBrk="0" hangingPunct="1">
        <a:defRPr sz="1333" kern="1200">
          <a:solidFill>
            <a:schemeClr val="tx1"/>
          </a:solidFill>
          <a:latin typeface="+mn-lt"/>
          <a:ea typeface="+mn-ea"/>
          <a:cs typeface="+mn-cs"/>
        </a:defRPr>
      </a:lvl3pPr>
      <a:lvl4pPr marL="1020429" algn="l" defTabSz="680286" rtl="0" eaLnBrk="1" latinLnBrk="0" hangingPunct="1">
        <a:defRPr sz="1333" kern="1200">
          <a:solidFill>
            <a:schemeClr val="tx1"/>
          </a:solidFill>
          <a:latin typeface="+mn-lt"/>
          <a:ea typeface="+mn-ea"/>
          <a:cs typeface="+mn-cs"/>
        </a:defRPr>
      </a:lvl4pPr>
      <a:lvl5pPr marL="1360573" algn="l" defTabSz="680286" rtl="0" eaLnBrk="1" latinLnBrk="0" hangingPunct="1">
        <a:defRPr sz="1333" kern="1200">
          <a:solidFill>
            <a:schemeClr val="tx1"/>
          </a:solidFill>
          <a:latin typeface="+mn-lt"/>
          <a:ea typeface="+mn-ea"/>
          <a:cs typeface="+mn-cs"/>
        </a:defRPr>
      </a:lvl5pPr>
      <a:lvl6pPr marL="1700716" algn="l" defTabSz="680286" rtl="0" eaLnBrk="1" latinLnBrk="0" hangingPunct="1">
        <a:defRPr sz="1333" kern="1200">
          <a:solidFill>
            <a:schemeClr val="tx1"/>
          </a:solidFill>
          <a:latin typeface="+mn-lt"/>
          <a:ea typeface="+mn-ea"/>
          <a:cs typeface="+mn-cs"/>
        </a:defRPr>
      </a:lvl6pPr>
      <a:lvl7pPr marL="2040859" algn="l" defTabSz="680286" rtl="0" eaLnBrk="1" latinLnBrk="0" hangingPunct="1">
        <a:defRPr sz="1333" kern="1200">
          <a:solidFill>
            <a:schemeClr val="tx1"/>
          </a:solidFill>
          <a:latin typeface="+mn-lt"/>
          <a:ea typeface="+mn-ea"/>
          <a:cs typeface="+mn-cs"/>
        </a:defRPr>
      </a:lvl7pPr>
      <a:lvl8pPr marL="2381002" algn="l" defTabSz="680286" rtl="0" eaLnBrk="1" latinLnBrk="0" hangingPunct="1">
        <a:defRPr sz="1333" kern="1200">
          <a:solidFill>
            <a:schemeClr val="tx1"/>
          </a:solidFill>
          <a:latin typeface="+mn-lt"/>
          <a:ea typeface="+mn-ea"/>
          <a:cs typeface="+mn-cs"/>
        </a:defRPr>
      </a:lvl8pPr>
      <a:lvl9pPr marL="2721145" algn="l" defTabSz="680286" rtl="0" eaLnBrk="1" latinLnBrk="0" hangingPunct="1">
        <a:defRPr sz="133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1190625" y="1152261"/>
            <a:ext cx="9810750" cy="23217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42518" tIns="42518" rIns="42518" bIns="42518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Gill Sans" charset="0"/>
              </a:rPr>
              <a:t>Click to edit Master title style</a:t>
            </a:r>
          </a:p>
        </p:txBody>
      </p:sp>
      <p:sp>
        <p:nvSpPr>
          <p:cNvPr id="1027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90625" y="3536157"/>
            <a:ext cx="9810750" cy="7950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42518" tIns="42518" rIns="42518" bIns="4251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Gill Sans" charset="0"/>
              </a:rPr>
              <a:t>Click to edit Master text styles</a:t>
            </a:r>
          </a:p>
          <a:p>
            <a:pPr lvl="1"/>
            <a:r>
              <a:rPr lang="en-US">
                <a:sym typeface="Gill Sans" charset="0"/>
              </a:rPr>
              <a:t>Second level</a:t>
            </a:r>
          </a:p>
          <a:p>
            <a:pPr lvl="2"/>
            <a:r>
              <a:rPr lang="en-US">
                <a:sym typeface="Gill Sans" charset="0"/>
              </a:rPr>
              <a:t>Third level</a:t>
            </a:r>
          </a:p>
          <a:p>
            <a:pPr lvl="3"/>
            <a:r>
              <a:rPr lang="en-US">
                <a:sym typeface="Gill Sans" charset="0"/>
              </a:rPr>
              <a:t>Fourth level</a:t>
            </a:r>
          </a:p>
          <a:p>
            <a:pPr lvl="4"/>
            <a:r>
              <a:rPr lang="en-US">
                <a:sym typeface="Gill Sans" charset="0"/>
              </a:rPr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552992883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6430" r:id="rId1"/>
    <p:sldLayoutId id="2147486431" r:id="rId2"/>
    <p:sldLayoutId id="2147486432" r:id="rId3"/>
    <p:sldLayoutId id="2147486433" r:id="rId4"/>
    <p:sldLayoutId id="2147486434" r:id="rId5"/>
    <p:sldLayoutId id="2147486435" r:id="rId6"/>
    <p:sldLayoutId id="2147486436" r:id="rId7"/>
    <p:sldLayoutId id="2147486437" r:id="rId8"/>
    <p:sldLayoutId id="2147486438" r:id="rId9"/>
    <p:sldLayoutId id="2147486439" r:id="rId10"/>
    <p:sldLayoutId id="2147486440" r:id="rId11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7100">
          <a:solidFill>
            <a:schemeClr val="tx1"/>
          </a:solidFill>
          <a:latin typeface="+mj-lt"/>
          <a:ea typeface="+mj-ea"/>
          <a:cs typeface="+mj-cs"/>
          <a:sym typeface="Gill Sans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71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71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71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71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5pPr>
      <a:lvl6pPr marL="382661" algn="ctr" rtl="0" fontAlgn="base">
        <a:spcBef>
          <a:spcPct val="0"/>
        </a:spcBef>
        <a:spcAft>
          <a:spcPct val="0"/>
        </a:spcAft>
        <a:defRPr sz="71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6pPr>
      <a:lvl7pPr marL="765322" algn="ctr" rtl="0" fontAlgn="base">
        <a:spcBef>
          <a:spcPct val="0"/>
        </a:spcBef>
        <a:spcAft>
          <a:spcPct val="0"/>
        </a:spcAft>
        <a:defRPr sz="71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7pPr>
      <a:lvl8pPr marL="1147983" algn="ctr" rtl="0" fontAlgn="base">
        <a:spcBef>
          <a:spcPct val="0"/>
        </a:spcBef>
        <a:spcAft>
          <a:spcPct val="0"/>
        </a:spcAft>
        <a:defRPr sz="71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8pPr>
      <a:lvl9pPr marL="1530645" algn="ctr" rtl="0" fontAlgn="base">
        <a:spcBef>
          <a:spcPct val="0"/>
        </a:spcBef>
        <a:spcAft>
          <a:spcPct val="0"/>
        </a:spcAft>
        <a:defRPr sz="71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9pPr>
    </p:titleStyle>
    <p:bodyStyle>
      <a:lvl1pPr marL="285739" indent="-285739" algn="ctr" rtl="0" eaLnBrk="0" fontAlgn="base" hangingPunct="0">
        <a:spcBef>
          <a:spcPct val="0"/>
        </a:spcBef>
        <a:spcAft>
          <a:spcPct val="0"/>
        </a:spcAft>
        <a:defRPr sz="31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1pPr>
      <a:lvl2pPr marL="620424" indent="-238115" algn="ctr" rtl="0" eaLnBrk="0" fontAlgn="base" hangingPunct="0">
        <a:spcBef>
          <a:spcPct val="0"/>
        </a:spcBef>
        <a:spcAft>
          <a:spcPct val="0"/>
        </a:spcAft>
        <a:defRPr sz="31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2pPr>
      <a:lvl3pPr marL="956431" indent="-190492" algn="ctr" rtl="0" eaLnBrk="0" fontAlgn="base" hangingPunct="0">
        <a:spcBef>
          <a:spcPct val="0"/>
        </a:spcBef>
        <a:spcAft>
          <a:spcPct val="0"/>
        </a:spcAft>
        <a:defRPr sz="31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3pPr>
      <a:lvl4pPr marL="1338738" indent="-190492" algn="ctr" rtl="0" eaLnBrk="0" fontAlgn="base" hangingPunct="0">
        <a:spcBef>
          <a:spcPct val="0"/>
        </a:spcBef>
        <a:spcAft>
          <a:spcPct val="0"/>
        </a:spcAft>
        <a:defRPr sz="31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4pPr>
      <a:lvl5pPr marL="1721046" indent="-190492" algn="ctr" rtl="0" eaLnBrk="0" fontAlgn="base" hangingPunct="0">
        <a:spcBef>
          <a:spcPct val="0"/>
        </a:spcBef>
        <a:spcAft>
          <a:spcPct val="0"/>
        </a:spcAft>
        <a:defRPr sz="31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5pPr>
      <a:lvl6pPr marL="382661" algn="ctr" rtl="0" fontAlgn="base">
        <a:spcBef>
          <a:spcPct val="0"/>
        </a:spcBef>
        <a:spcAft>
          <a:spcPct val="0"/>
        </a:spcAft>
        <a:defRPr sz="31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6pPr>
      <a:lvl7pPr marL="765322" algn="ctr" rtl="0" fontAlgn="base">
        <a:spcBef>
          <a:spcPct val="0"/>
        </a:spcBef>
        <a:spcAft>
          <a:spcPct val="0"/>
        </a:spcAft>
        <a:defRPr sz="31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7pPr>
      <a:lvl8pPr marL="1147983" algn="ctr" rtl="0" fontAlgn="base">
        <a:spcBef>
          <a:spcPct val="0"/>
        </a:spcBef>
        <a:spcAft>
          <a:spcPct val="0"/>
        </a:spcAft>
        <a:defRPr sz="31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8pPr>
      <a:lvl9pPr marL="1530645" algn="ctr" rtl="0" fontAlgn="base">
        <a:spcBef>
          <a:spcPct val="0"/>
        </a:spcBef>
        <a:spcAft>
          <a:spcPct val="0"/>
        </a:spcAft>
        <a:defRPr sz="31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9pPr>
    </p:bodyStyle>
    <p:otherStyle>
      <a:defPPr>
        <a:defRPr lang="en-US"/>
      </a:defPPr>
      <a:lvl1pPr marL="0" algn="l" defTabSz="765322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382661" algn="l" defTabSz="765322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765322" algn="l" defTabSz="765322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47983" algn="l" defTabSz="765322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30645" algn="l" defTabSz="765322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913305" algn="l" defTabSz="765322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95966" algn="l" defTabSz="765322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678628" algn="l" defTabSz="765322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061288" algn="l" defTabSz="765322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1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90625" y="892969"/>
            <a:ext cx="9810750" cy="5072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42517" tIns="42517" rIns="42517" bIns="42517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Gill Sans" charset="0"/>
              </a:rPr>
              <a:t>Click to edit Master text styles</a:t>
            </a:r>
          </a:p>
          <a:p>
            <a:pPr lvl="1"/>
            <a:r>
              <a:rPr lang="en-US">
                <a:sym typeface="Gill Sans" charset="0"/>
              </a:rPr>
              <a:t>Second level</a:t>
            </a:r>
          </a:p>
          <a:p>
            <a:pPr lvl="2"/>
            <a:r>
              <a:rPr lang="en-US">
                <a:sym typeface="Gill Sans" charset="0"/>
              </a:rPr>
              <a:t>Third level</a:t>
            </a:r>
          </a:p>
          <a:p>
            <a:pPr lvl="3"/>
            <a:r>
              <a:rPr lang="en-US">
                <a:sym typeface="Gill Sans" charset="0"/>
              </a:rPr>
              <a:t>Fourth level</a:t>
            </a:r>
          </a:p>
          <a:p>
            <a:pPr lvl="4"/>
            <a:r>
              <a:rPr lang="en-US">
                <a:sym typeface="Gill Sans" charset="0"/>
              </a:rPr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70298702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6442" r:id="rId1"/>
    <p:sldLayoutId id="2147486443" r:id="rId2"/>
    <p:sldLayoutId id="2147486444" r:id="rId3"/>
    <p:sldLayoutId id="2147486445" r:id="rId4"/>
    <p:sldLayoutId id="2147486446" r:id="rId5"/>
    <p:sldLayoutId id="2147486447" r:id="rId6"/>
    <p:sldLayoutId id="2147486448" r:id="rId7"/>
    <p:sldLayoutId id="2147486449" r:id="rId8"/>
    <p:sldLayoutId id="2147486450" r:id="rId9"/>
    <p:sldLayoutId id="2147486451" r:id="rId10"/>
    <p:sldLayoutId id="2147486452" r:id="rId11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7100">
          <a:solidFill>
            <a:schemeClr val="tx1"/>
          </a:solidFill>
          <a:latin typeface="+mj-lt"/>
          <a:ea typeface="+mj-ea"/>
          <a:cs typeface="+mj-cs"/>
          <a:sym typeface="Gill Sans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71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71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71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71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5pPr>
      <a:lvl6pPr marL="382646" algn="ctr" rtl="0" fontAlgn="base">
        <a:spcBef>
          <a:spcPct val="0"/>
        </a:spcBef>
        <a:spcAft>
          <a:spcPct val="0"/>
        </a:spcAft>
        <a:defRPr sz="71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6pPr>
      <a:lvl7pPr marL="765291" algn="ctr" rtl="0" fontAlgn="base">
        <a:spcBef>
          <a:spcPct val="0"/>
        </a:spcBef>
        <a:spcAft>
          <a:spcPct val="0"/>
        </a:spcAft>
        <a:defRPr sz="71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7pPr>
      <a:lvl8pPr marL="1147937" algn="ctr" rtl="0" fontAlgn="base">
        <a:spcBef>
          <a:spcPct val="0"/>
        </a:spcBef>
        <a:spcAft>
          <a:spcPct val="0"/>
        </a:spcAft>
        <a:defRPr sz="71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8pPr>
      <a:lvl9pPr marL="1530584" algn="ctr" rtl="0" fontAlgn="base">
        <a:spcBef>
          <a:spcPct val="0"/>
        </a:spcBef>
        <a:spcAft>
          <a:spcPct val="0"/>
        </a:spcAft>
        <a:defRPr sz="71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9pPr>
    </p:titleStyle>
    <p:bodyStyle>
      <a:lvl1pPr marL="701090" indent="-477535" algn="l" rtl="0" eaLnBrk="0" fontAlgn="base" hangingPunct="0">
        <a:spcBef>
          <a:spcPts val="4021"/>
        </a:spcBef>
        <a:spcAft>
          <a:spcPct val="0"/>
        </a:spcAft>
        <a:buSzPct val="171000"/>
        <a:buFont typeface="Gill Sans" charset="0"/>
        <a:buChar char="•"/>
        <a:defRPr sz="35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1pPr>
      <a:lvl2pPr marL="1072800" indent="-477535" algn="l" rtl="0" eaLnBrk="0" fontAlgn="base" hangingPunct="0">
        <a:spcBef>
          <a:spcPts val="4021"/>
        </a:spcBef>
        <a:spcAft>
          <a:spcPct val="0"/>
        </a:spcAft>
        <a:buSzPct val="171000"/>
        <a:buFont typeface="Gill Sans" charset="0"/>
        <a:buChar char="•"/>
        <a:defRPr sz="35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2pPr>
      <a:lvl3pPr marL="1444509" indent="-477535" algn="l" rtl="0" eaLnBrk="0" fontAlgn="base" hangingPunct="0">
        <a:spcBef>
          <a:spcPts val="4021"/>
        </a:spcBef>
        <a:spcAft>
          <a:spcPct val="0"/>
        </a:spcAft>
        <a:buSzPct val="171000"/>
        <a:buFont typeface="Gill Sans" charset="0"/>
        <a:buChar char="•"/>
        <a:defRPr sz="35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3pPr>
      <a:lvl4pPr marL="1817542" indent="-477535" algn="l" rtl="0" eaLnBrk="0" fontAlgn="base" hangingPunct="0">
        <a:spcBef>
          <a:spcPts val="4021"/>
        </a:spcBef>
        <a:spcAft>
          <a:spcPct val="0"/>
        </a:spcAft>
        <a:buSzPct val="171000"/>
        <a:buFont typeface="Gill Sans" charset="0"/>
        <a:buChar char="•"/>
        <a:defRPr sz="35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4pPr>
      <a:lvl5pPr marL="2189252" indent="-477535" algn="l" rtl="0" eaLnBrk="0" fontAlgn="base" hangingPunct="0">
        <a:spcBef>
          <a:spcPts val="4021"/>
        </a:spcBef>
        <a:spcAft>
          <a:spcPct val="0"/>
        </a:spcAft>
        <a:buSzPct val="171000"/>
        <a:buFont typeface="Gill Sans" charset="0"/>
        <a:buChar char="•"/>
        <a:defRPr sz="35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5pPr>
      <a:lvl6pPr marL="2572230" indent="-478308" algn="l" rtl="0" fontAlgn="base">
        <a:spcBef>
          <a:spcPts val="4017"/>
        </a:spcBef>
        <a:spcAft>
          <a:spcPct val="0"/>
        </a:spcAft>
        <a:buSzPct val="171000"/>
        <a:buFont typeface="Gill Sans" charset="0"/>
        <a:buChar char="•"/>
        <a:defRPr sz="35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6pPr>
      <a:lvl7pPr marL="2954876" indent="-478308" algn="l" rtl="0" fontAlgn="base">
        <a:spcBef>
          <a:spcPts val="4017"/>
        </a:spcBef>
        <a:spcAft>
          <a:spcPct val="0"/>
        </a:spcAft>
        <a:buSzPct val="171000"/>
        <a:buFont typeface="Gill Sans" charset="0"/>
        <a:buChar char="•"/>
        <a:defRPr sz="35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7pPr>
      <a:lvl8pPr marL="3337521" indent="-478308" algn="l" rtl="0" fontAlgn="base">
        <a:spcBef>
          <a:spcPts val="4017"/>
        </a:spcBef>
        <a:spcAft>
          <a:spcPct val="0"/>
        </a:spcAft>
        <a:buSzPct val="171000"/>
        <a:buFont typeface="Gill Sans" charset="0"/>
        <a:buChar char="•"/>
        <a:defRPr sz="35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8pPr>
      <a:lvl9pPr marL="3720167" indent="-478308" algn="l" rtl="0" fontAlgn="base">
        <a:spcBef>
          <a:spcPts val="4017"/>
        </a:spcBef>
        <a:spcAft>
          <a:spcPct val="0"/>
        </a:spcAft>
        <a:buSzPct val="171000"/>
        <a:buFont typeface="Gill Sans" charset="0"/>
        <a:buChar char="•"/>
        <a:defRPr sz="35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9pPr>
    </p:bodyStyle>
    <p:otherStyle>
      <a:defPPr>
        <a:defRPr lang="en-US"/>
      </a:defPPr>
      <a:lvl1pPr marL="0" algn="l" defTabSz="765291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382646" algn="l" defTabSz="765291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765291" algn="l" defTabSz="765291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47937" algn="l" defTabSz="765291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30584" algn="l" defTabSz="765291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913228" algn="l" defTabSz="765291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95874" algn="l" defTabSz="765291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678521" algn="l" defTabSz="765291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061166" algn="l" defTabSz="765291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5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7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5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7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4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35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8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0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0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0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0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0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7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0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0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0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0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0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0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0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0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0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0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7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0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0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0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0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0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0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0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0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0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0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7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0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0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3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4.xml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4.xml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4.xml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4.xml"/></Relationships>
</file>

<file path=ppt/slides/_rels/slide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4.xml"/></Relationships>
</file>

<file path=ppt/slides/_rels/slide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4.xml"/></Relationships>
</file>

<file path=ppt/slides/_rels/slide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7.xml"/></Relationships>
</file>

<file path=ppt/slides/_rels/slide9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681492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0" y="0"/>
            <a:ext cx="12192000" cy="6858000"/>
          </a:xfrm>
          <a:noFill/>
          <a:ln/>
        </p:spPr>
        <p:txBody>
          <a:bodyPr anchor="ctr" anchorCtr="1"/>
          <a:lstStyle/>
          <a:p>
            <a:pPr algn="ctr">
              <a:lnSpc>
                <a:spcPct val="110000"/>
              </a:lnSpc>
              <a:spcBef>
                <a:spcPct val="0"/>
              </a:spcBef>
              <a:buFontTx/>
              <a:buNone/>
            </a:pPr>
            <a:r>
              <a:rPr lang="es-SV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For</a:t>
            </a:r>
            <a:r>
              <a:rPr lang="es-SV" sz="6250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es-SV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all</a:t>
            </a:r>
            <a:r>
              <a:rPr lang="es-SV" sz="6250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es-SV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Your</a:t>
            </a:r>
            <a:r>
              <a:rPr lang="es-SV" sz="6250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es-SV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goodness</a:t>
            </a:r>
            <a:r>
              <a:rPr lang="es-SV" sz="6250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</a:p>
          <a:p>
            <a:pPr algn="ctr">
              <a:lnSpc>
                <a:spcPct val="110000"/>
              </a:lnSpc>
              <a:spcBef>
                <a:spcPct val="0"/>
              </a:spcBef>
              <a:buFontTx/>
              <a:buNone/>
            </a:pPr>
            <a:r>
              <a:rPr lang="es-SV" sz="6250" dirty="0">
                <a:solidFill>
                  <a:schemeClr val="bg1"/>
                </a:solidFill>
                <a:latin typeface="Calibri" panose="020F0502020204030204" pitchFamily="34" charset="0"/>
              </a:rPr>
              <a:t>I </a:t>
            </a:r>
            <a:r>
              <a:rPr lang="es-SV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will</a:t>
            </a:r>
            <a:r>
              <a:rPr lang="es-SV" sz="6250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es-SV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keep</a:t>
            </a:r>
            <a:r>
              <a:rPr lang="es-SV" sz="6250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es-SV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on</a:t>
            </a:r>
            <a:r>
              <a:rPr lang="es-SV" sz="6250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es-SV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singing</a:t>
            </a:r>
            <a:endParaRPr lang="es-SV" sz="6250" dirty="0">
              <a:solidFill>
                <a:schemeClr val="bg1"/>
              </a:solidFill>
              <a:latin typeface="Calibri" panose="020F0502020204030204" pitchFamily="34" charset="0"/>
            </a:endParaRPr>
          </a:p>
          <a:p>
            <a:pPr algn="ctr">
              <a:lnSpc>
                <a:spcPct val="110000"/>
              </a:lnSpc>
              <a:spcBef>
                <a:spcPct val="0"/>
              </a:spcBef>
              <a:buFontTx/>
              <a:buNone/>
            </a:pPr>
            <a:endParaRPr lang="es-SV" sz="6250" dirty="0">
              <a:solidFill>
                <a:schemeClr val="bg1"/>
              </a:solidFill>
              <a:latin typeface="Calibri" panose="020F0502020204030204" pitchFamily="34" charset="0"/>
            </a:endParaRPr>
          </a:p>
          <a:p>
            <a:pPr algn="ctr">
              <a:lnSpc>
                <a:spcPct val="110000"/>
              </a:lnSpc>
              <a:spcBef>
                <a:spcPct val="0"/>
              </a:spcBef>
              <a:buFontTx/>
              <a:buNone/>
            </a:pPr>
            <a:r>
              <a:rPr lang="es-SV" sz="6250" dirty="0">
                <a:solidFill>
                  <a:schemeClr val="bg1"/>
                </a:solidFill>
                <a:latin typeface="Calibri" panose="020F0502020204030204" pitchFamily="34" charset="0"/>
              </a:rPr>
              <a:t>Ten </a:t>
            </a:r>
            <a:r>
              <a:rPr lang="es-SV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thousand</a:t>
            </a:r>
            <a:r>
              <a:rPr lang="es-SV" sz="6250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es-SV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reasons</a:t>
            </a:r>
            <a:r>
              <a:rPr lang="es-SV" sz="6250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</a:p>
          <a:p>
            <a:pPr algn="ctr">
              <a:lnSpc>
                <a:spcPct val="110000"/>
              </a:lnSpc>
              <a:spcBef>
                <a:spcPct val="0"/>
              </a:spcBef>
              <a:buFontTx/>
              <a:buNone/>
            </a:pPr>
            <a:r>
              <a:rPr lang="es-SV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For</a:t>
            </a:r>
            <a:r>
              <a:rPr lang="es-SV" sz="6250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es-SV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my</a:t>
            </a:r>
            <a:r>
              <a:rPr lang="es-SV" sz="6250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es-SV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heart</a:t>
            </a:r>
            <a:r>
              <a:rPr lang="es-SV" sz="6250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es-SV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to</a:t>
            </a:r>
            <a:r>
              <a:rPr lang="es-SV" sz="6250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es-SV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find</a:t>
            </a:r>
            <a:endParaRPr lang="en-US" sz="6250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0" y="0"/>
            <a:ext cx="12192000" cy="6858000"/>
          </a:xfrm>
          <a:noFill/>
        </p:spPr>
        <p:txBody>
          <a:bodyPr anchor="ctr" anchorCtr="1"/>
          <a:lstStyle/>
          <a:p>
            <a:pPr algn="ctr">
              <a:lnSpc>
                <a:spcPct val="110000"/>
              </a:lnSpc>
              <a:spcBef>
                <a:spcPct val="0"/>
              </a:spcBef>
              <a:buFontTx/>
              <a:buNone/>
            </a:pPr>
            <a:r>
              <a:rPr lang="es-SV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Bless</a:t>
            </a:r>
            <a:r>
              <a:rPr lang="es-SV" sz="6250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es-SV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the</a:t>
            </a:r>
            <a:r>
              <a:rPr lang="es-SV" sz="6250" dirty="0">
                <a:solidFill>
                  <a:schemeClr val="bg1"/>
                </a:solidFill>
                <a:latin typeface="Calibri" panose="020F0502020204030204" pitchFamily="34" charset="0"/>
              </a:rPr>
              <a:t> Lord, oh </a:t>
            </a:r>
            <a:r>
              <a:rPr lang="es-SV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my</a:t>
            </a:r>
            <a:r>
              <a:rPr lang="es-SV" sz="6250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es-SV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soul</a:t>
            </a:r>
            <a:br>
              <a:rPr lang="es-SV" sz="6250" dirty="0">
                <a:solidFill>
                  <a:schemeClr val="bg1"/>
                </a:solidFill>
                <a:latin typeface="Calibri" panose="020F0502020204030204" pitchFamily="34" charset="0"/>
              </a:rPr>
            </a:br>
            <a:r>
              <a:rPr lang="es-SV" sz="6250" dirty="0">
                <a:solidFill>
                  <a:schemeClr val="bg1"/>
                </a:solidFill>
                <a:latin typeface="Calibri" panose="020F0502020204030204" pitchFamily="34" charset="0"/>
              </a:rPr>
              <a:t>Oh </a:t>
            </a:r>
            <a:r>
              <a:rPr lang="es-SV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my</a:t>
            </a:r>
            <a:r>
              <a:rPr lang="es-SV" sz="6250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es-SV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soul</a:t>
            </a:r>
            <a:br>
              <a:rPr lang="es-SV" sz="6250" dirty="0">
                <a:solidFill>
                  <a:schemeClr val="bg1"/>
                </a:solidFill>
                <a:latin typeface="Calibri" panose="020F0502020204030204" pitchFamily="34" charset="0"/>
              </a:rPr>
            </a:br>
            <a:r>
              <a:rPr lang="es-SV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Worship</a:t>
            </a:r>
            <a:r>
              <a:rPr lang="es-SV" sz="6250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es-SV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His</a:t>
            </a:r>
            <a:r>
              <a:rPr lang="es-SV" sz="6250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es-SV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holy</a:t>
            </a:r>
            <a:r>
              <a:rPr lang="es-SV" sz="6250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es-SV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name</a:t>
            </a:r>
            <a:endParaRPr lang="en-US" sz="6250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0" y="0"/>
            <a:ext cx="12192000" cy="6858000"/>
          </a:xfrm>
          <a:noFill/>
          <a:ln/>
        </p:spPr>
        <p:txBody>
          <a:bodyPr anchor="ctr" anchorCtr="1"/>
          <a:lstStyle/>
          <a:p>
            <a:pPr algn="ctr">
              <a:lnSpc>
                <a:spcPct val="110000"/>
              </a:lnSpc>
              <a:spcBef>
                <a:spcPct val="0"/>
              </a:spcBef>
              <a:buFontTx/>
              <a:buNone/>
            </a:pPr>
            <a:r>
              <a:rPr lang="es-SV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Sing</a:t>
            </a:r>
            <a:r>
              <a:rPr lang="es-SV" sz="6250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es-SV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like</a:t>
            </a:r>
            <a:r>
              <a:rPr lang="es-SV" sz="6250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es-SV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never</a:t>
            </a:r>
            <a:r>
              <a:rPr lang="es-SV" sz="6250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es-SV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before</a:t>
            </a:r>
            <a:r>
              <a:rPr lang="es-SV" sz="6250" dirty="0">
                <a:solidFill>
                  <a:schemeClr val="bg1"/>
                </a:solidFill>
                <a:latin typeface="Calibri" panose="020F0502020204030204" pitchFamily="34" charset="0"/>
              </a:rPr>
              <a:t>, oh </a:t>
            </a:r>
            <a:r>
              <a:rPr lang="es-SV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my</a:t>
            </a:r>
            <a:r>
              <a:rPr lang="es-SV" sz="6250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es-SV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soul</a:t>
            </a:r>
            <a:br>
              <a:rPr lang="es-SV" sz="6250" dirty="0">
                <a:solidFill>
                  <a:schemeClr val="bg1"/>
                </a:solidFill>
                <a:latin typeface="Calibri" panose="020F0502020204030204" pitchFamily="34" charset="0"/>
              </a:rPr>
            </a:br>
            <a:r>
              <a:rPr lang="es-SV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I'll</a:t>
            </a:r>
            <a:r>
              <a:rPr lang="es-SV" sz="6250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es-SV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worship</a:t>
            </a:r>
            <a:r>
              <a:rPr lang="es-SV" sz="6250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es-SV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Your</a:t>
            </a:r>
            <a:r>
              <a:rPr lang="es-SV" sz="6250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es-SV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holy</a:t>
            </a:r>
            <a:r>
              <a:rPr lang="es-SV" sz="6250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es-SV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name</a:t>
            </a:r>
            <a:endParaRPr lang="en-US" sz="6250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0"/>
            <a:ext cx="12192000" cy="6858000"/>
          </a:xfrm>
          <a:noFill/>
        </p:spPr>
        <p:txBody>
          <a:bodyPr anchor="ctr" anchorCtr="1"/>
          <a:lstStyle/>
          <a:p>
            <a:pPr algn="ctr">
              <a:lnSpc>
                <a:spcPct val="110000"/>
              </a:lnSpc>
              <a:spcBef>
                <a:spcPct val="0"/>
              </a:spcBef>
              <a:buFontTx/>
              <a:buNone/>
            </a:pPr>
            <a:r>
              <a:rPr lang="es-SV" sz="6250" dirty="0">
                <a:solidFill>
                  <a:schemeClr val="bg1"/>
                </a:solidFill>
                <a:latin typeface="Calibri" panose="020F0502020204030204" pitchFamily="34" charset="0"/>
              </a:rPr>
              <a:t>And </a:t>
            </a:r>
            <a:r>
              <a:rPr lang="es-SV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on</a:t>
            </a:r>
            <a:r>
              <a:rPr lang="es-SV" sz="6250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es-SV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that</a:t>
            </a:r>
            <a:r>
              <a:rPr lang="es-SV" sz="6250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es-SV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day</a:t>
            </a:r>
            <a:r>
              <a:rPr lang="es-SV" sz="6250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</a:p>
          <a:p>
            <a:pPr algn="ctr">
              <a:lnSpc>
                <a:spcPct val="110000"/>
              </a:lnSpc>
              <a:spcBef>
                <a:spcPct val="0"/>
              </a:spcBef>
              <a:buFontTx/>
              <a:buNone/>
            </a:pPr>
            <a:r>
              <a:rPr lang="es-SV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When</a:t>
            </a:r>
            <a:r>
              <a:rPr lang="es-SV" sz="6250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es-SV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my</a:t>
            </a:r>
            <a:r>
              <a:rPr lang="es-SV" sz="6250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es-SV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strength</a:t>
            </a:r>
            <a:r>
              <a:rPr lang="es-SV" sz="6250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es-SV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is</a:t>
            </a:r>
            <a:r>
              <a:rPr lang="es-SV" sz="6250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es-SV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failing</a:t>
            </a:r>
            <a:endParaRPr lang="es-SV" sz="6250" dirty="0">
              <a:solidFill>
                <a:schemeClr val="bg1"/>
              </a:solidFill>
              <a:latin typeface="Calibri" panose="020F0502020204030204" pitchFamily="34" charset="0"/>
            </a:endParaRPr>
          </a:p>
          <a:p>
            <a:pPr algn="ctr">
              <a:lnSpc>
                <a:spcPct val="110000"/>
              </a:lnSpc>
              <a:spcBef>
                <a:spcPct val="0"/>
              </a:spcBef>
              <a:buFontTx/>
              <a:buNone/>
            </a:pPr>
            <a:br>
              <a:rPr lang="es-SV" sz="6250" dirty="0">
                <a:solidFill>
                  <a:schemeClr val="bg1"/>
                </a:solidFill>
                <a:latin typeface="Calibri" panose="020F0502020204030204" pitchFamily="34" charset="0"/>
              </a:rPr>
            </a:br>
            <a:r>
              <a:rPr lang="es-SV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The</a:t>
            </a:r>
            <a:r>
              <a:rPr lang="es-SV" sz="6250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es-SV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end</a:t>
            </a:r>
            <a:r>
              <a:rPr lang="es-SV" sz="6250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es-SV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draws</a:t>
            </a:r>
            <a:r>
              <a:rPr lang="es-SV" sz="6250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es-SV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near</a:t>
            </a:r>
            <a:r>
              <a:rPr lang="es-SV" sz="6250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</a:p>
          <a:p>
            <a:pPr algn="ctr">
              <a:lnSpc>
                <a:spcPct val="110000"/>
              </a:lnSpc>
              <a:spcBef>
                <a:spcPct val="0"/>
              </a:spcBef>
              <a:buFontTx/>
              <a:buNone/>
            </a:pPr>
            <a:r>
              <a:rPr lang="es-SV" sz="6250" dirty="0">
                <a:solidFill>
                  <a:schemeClr val="bg1"/>
                </a:solidFill>
                <a:latin typeface="Calibri" panose="020F0502020204030204" pitchFamily="34" charset="0"/>
              </a:rPr>
              <a:t>And </a:t>
            </a:r>
            <a:r>
              <a:rPr lang="es-SV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my</a:t>
            </a:r>
            <a:r>
              <a:rPr lang="es-SV" sz="6250" dirty="0">
                <a:solidFill>
                  <a:schemeClr val="bg1"/>
                </a:solidFill>
                <a:latin typeface="Calibri" panose="020F0502020204030204" pitchFamily="34" charset="0"/>
              </a:rPr>
              <a:t> time has come</a:t>
            </a:r>
            <a:r>
              <a:rPr lang="en-US" sz="6250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0"/>
            <a:ext cx="12192000" cy="6858000"/>
          </a:xfrm>
          <a:noFill/>
        </p:spPr>
        <p:txBody>
          <a:bodyPr anchor="ctr" anchorCtr="1"/>
          <a:lstStyle/>
          <a:p>
            <a:pPr algn="ctr">
              <a:lnSpc>
                <a:spcPct val="110000"/>
              </a:lnSpc>
              <a:spcBef>
                <a:spcPct val="0"/>
              </a:spcBef>
              <a:buFontTx/>
              <a:buNone/>
            </a:pPr>
            <a:r>
              <a:rPr lang="es-SV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Still</a:t>
            </a:r>
            <a:r>
              <a:rPr lang="es-SV" sz="6250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es-SV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my</a:t>
            </a:r>
            <a:r>
              <a:rPr lang="es-SV" sz="6250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es-SV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soul</a:t>
            </a:r>
            <a:r>
              <a:rPr lang="es-SV" sz="6250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es-SV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will</a:t>
            </a:r>
            <a:r>
              <a:rPr lang="es-SV" sz="6250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es-SV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sing</a:t>
            </a:r>
            <a:r>
              <a:rPr lang="es-SV" sz="6250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</a:p>
          <a:p>
            <a:pPr algn="ctr">
              <a:lnSpc>
                <a:spcPct val="110000"/>
              </a:lnSpc>
              <a:spcBef>
                <a:spcPct val="0"/>
              </a:spcBef>
              <a:buFontTx/>
              <a:buNone/>
            </a:pPr>
            <a:r>
              <a:rPr lang="es-SV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Your</a:t>
            </a:r>
            <a:r>
              <a:rPr lang="es-SV" sz="6250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es-SV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praise</a:t>
            </a:r>
            <a:r>
              <a:rPr lang="es-SV" sz="6250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es-SV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unending</a:t>
            </a:r>
            <a:endParaRPr lang="es-SV" sz="6250" dirty="0">
              <a:solidFill>
                <a:schemeClr val="bg1"/>
              </a:solidFill>
              <a:latin typeface="Calibri" panose="020F0502020204030204" pitchFamily="34" charset="0"/>
            </a:endParaRPr>
          </a:p>
          <a:p>
            <a:pPr algn="ctr">
              <a:lnSpc>
                <a:spcPct val="110000"/>
              </a:lnSpc>
              <a:spcBef>
                <a:spcPct val="0"/>
              </a:spcBef>
              <a:buFontTx/>
              <a:buNone/>
            </a:pPr>
            <a:br>
              <a:rPr lang="es-SV" sz="6250" dirty="0">
                <a:solidFill>
                  <a:schemeClr val="bg1"/>
                </a:solidFill>
                <a:latin typeface="Calibri" panose="020F0502020204030204" pitchFamily="34" charset="0"/>
              </a:rPr>
            </a:br>
            <a:r>
              <a:rPr lang="es-SV" sz="6250" dirty="0">
                <a:solidFill>
                  <a:schemeClr val="bg1"/>
                </a:solidFill>
                <a:latin typeface="Calibri" panose="020F0502020204030204" pitchFamily="34" charset="0"/>
              </a:rPr>
              <a:t>Ten </a:t>
            </a:r>
            <a:r>
              <a:rPr lang="es-SV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thousand</a:t>
            </a:r>
            <a:r>
              <a:rPr lang="es-SV" sz="6250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es-SV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years</a:t>
            </a:r>
            <a:r>
              <a:rPr lang="es-SV" sz="6250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</a:p>
          <a:p>
            <a:pPr algn="ctr">
              <a:lnSpc>
                <a:spcPct val="110000"/>
              </a:lnSpc>
              <a:spcBef>
                <a:spcPct val="0"/>
              </a:spcBef>
              <a:buFontTx/>
              <a:buNone/>
            </a:pPr>
            <a:r>
              <a:rPr lang="es-SV" sz="6250" dirty="0">
                <a:solidFill>
                  <a:schemeClr val="bg1"/>
                </a:solidFill>
                <a:latin typeface="Calibri" panose="020F0502020204030204" pitchFamily="34" charset="0"/>
              </a:rPr>
              <a:t>And </a:t>
            </a:r>
            <a:r>
              <a:rPr lang="es-SV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then</a:t>
            </a:r>
            <a:r>
              <a:rPr lang="es-SV" sz="6250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es-SV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forevermore</a:t>
            </a:r>
            <a:endParaRPr lang="en-US" sz="6250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0" y="0"/>
            <a:ext cx="12192000" cy="6858000"/>
          </a:xfrm>
          <a:noFill/>
        </p:spPr>
        <p:txBody>
          <a:bodyPr anchor="ctr" anchorCtr="1"/>
          <a:lstStyle/>
          <a:p>
            <a:pPr algn="ctr">
              <a:lnSpc>
                <a:spcPct val="110000"/>
              </a:lnSpc>
              <a:spcBef>
                <a:spcPct val="0"/>
              </a:spcBef>
              <a:buFontTx/>
              <a:buNone/>
            </a:pPr>
            <a:r>
              <a:rPr lang="es-SV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Bless</a:t>
            </a:r>
            <a:r>
              <a:rPr lang="es-SV" sz="6250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es-SV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the</a:t>
            </a:r>
            <a:r>
              <a:rPr lang="es-SV" sz="6250" dirty="0">
                <a:solidFill>
                  <a:schemeClr val="bg1"/>
                </a:solidFill>
                <a:latin typeface="Calibri" panose="020F0502020204030204" pitchFamily="34" charset="0"/>
              </a:rPr>
              <a:t> Lord, oh </a:t>
            </a:r>
            <a:r>
              <a:rPr lang="es-SV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my</a:t>
            </a:r>
            <a:r>
              <a:rPr lang="es-SV" sz="6250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es-SV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soul</a:t>
            </a:r>
            <a:br>
              <a:rPr lang="es-SV" sz="6250" dirty="0">
                <a:solidFill>
                  <a:schemeClr val="bg1"/>
                </a:solidFill>
                <a:latin typeface="Calibri" panose="020F0502020204030204" pitchFamily="34" charset="0"/>
              </a:rPr>
            </a:br>
            <a:r>
              <a:rPr lang="es-SV" sz="6250" dirty="0">
                <a:solidFill>
                  <a:schemeClr val="bg1"/>
                </a:solidFill>
                <a:latin typeface="Calibri" panose="020F0502020204030204" pitchFamily="34" charset="0"/>
              </a:rPr>
              <a:t>Oh </a:t>
            </a:r>
            <a:r>
              <a:rPr lang="es-SV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my</a:t>
            </a:r>
            <a:r>
              <a:rPr lang="es-SV" sz="6250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es-SV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soul</a:t>
            </a:r>
            <a:br>
              <a:rPr lang="es-SV" sz="6250" dirty="0">
                <a:solidFill>
                  <a:schemeClr val="bg1"/>
                </a:solidFill>
                <a:latin typeface="Calibri" panose="020F0502020204030204" pitchFamily="34" charset="0"/>
              </a:rPr>
            </a:br>
            <a:r>
              <a:rPr lang="es-SV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Worship</a:t>
            </a:r>
            <a:r>
              <a:rPr lang="es-SV" sz="6250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es-SV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His</a:t>
            </a:r>
            <a:r>
              <a:rPr lang="es-SV" sz="6250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es-SV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holy</a:t>
            </a:r>
            <a:r>
              <a:rPr lang="es-SV" sz="6250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es-SV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name</a:t>
            </a:r>
            <a:endParaRPr lang="en-US" sz="6250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0" y="0"/>
            <a:ext cx="12192000" cy="6858000"/>
          </a:xfrm>
          <a:noFill/>
          <a:ln/>
        </p:spPr>
        <p:txBody>
          <a:bodyPr anchor="ctr" anchorCtr="1"/>
          <a:lstStyle/>
          <a:p>
            <a:pPr algn="ctr">
              <a:lnSpc>
                <a:spcPct val="110000"/>
              </a:lnSpc>
              <a:spcBef>
                <a:spcPct val="0"/>
              </a:spcBef>
              <a:buFontTx/>
              <a:buNone/>
            </a:pPr>
            <a:r>
              <a:rPr lang="es-SV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Sing</a:t>
            </a:r>
            <a:r>
              <a:rPr lang="es-SV" sz="6250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es-SV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like</a:t>
            </a:r>
            <a:r>
              <a:rPr lang="es-SV" sz="6250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es-SV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never</a:t>
            </a:r>
            <a:r>
              <a:rPr lang="es-SV" sz="6250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es-SV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before</a:t>
            </a:r>
            <a:r>
              <a:rPr lang="es-SV" sz="6250" dirty="0">
                <a:solidFill>
                  <a:schemeClr val="bg1"/>
                </a:solidFill>
                <a:latin typeface="Calibri" panose="020F0502020204030204" pitchFamily="34" charset="0"/>
              </a:rPr>
              <a:t>, oh </a:t>
            </a:r>
            <a:r>
              <a:rPr lang="es-SV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my</a:t>
            </a:r>
            <a:r>
              <a:rPr lang="es-SV" sz="6250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es-SV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soul</a:t>
            </a:r>
            <a:br>
              <a:rPr lang="es-SV" sz="6250" dirty="0">
                <a:solidFill>
                  <a:schemeClr val="bg1"/>
                </a:solidFill>
                <a:latin typeface="Calibri" panose="020F0502020204030204" pitchFamily="34" charset="0"/>
              </a:rPr>
            </a:br>
            <a:r>
              <a:rPr lang="es-SV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I'll</a:t>
            </a:r>
            <a:r>
              <a:rPr lang="es-SV" sz="6250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es-SV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worship</a:t>
            </a:r>
            <a:r>
              <a:rPr lang="es-SV" sz="6250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es-SV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Your</a:t>
            </a:r>
            <a:r>
              <a:rPr lang="es-SV" sz="6250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es-SV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holy</a:t>
            </a:r>
            <a:r>
              <a:rPr lang="es-SV" sz="6250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es-SV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name</a:t>
            </a:r>
            <a:endParaRPr lang="en-US" sz="6250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0" y="0"/>
            <a:ext cx="12192000" cy="6858000"/>
          </a:xfrm>
          <a:noFill/>
        </p:spPr>
        <p:txBody>
          <a:bodyPr anchor="ctr" anchorCtr="1"/>
          <a:lstStyle/>
          <a:p>
            <a:pPr algn="ctr">
              <a:lnSpc>
                <a:spcPct val="110000"/>
              </a:lnSpc>
              <a:spcBef>
                <a:spcPct val="0"/>
              </a:spcBef>
              <a:buFontTx/>
              <a:buNone/>
            </a:pPr>
            <a:r>
              <a:rPr lang="es-SV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Bless</a:t>
            </a:r>
            <a:r>
              <a:rPr lang="es-SV" sz="6250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es-SV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the</a:t>
            </a:r>
            <a:r>
              <a:rPr lang="es-SV" sz="6250" dirty="0">
                <a:solidFill>
                  <a:schemeClr val="bg1"/>
                </a:solidFill>
                <a:latin typeface="Calibri" panose="020F0502020204030204" pitchFamily="34" charset="0"/>
              </a:rPr>
              <a:t> Lord, oh </a:t>
            </a:r>
            <a:r>
              <a:rPr lang="es-SV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my</a:t>
            </a:r>
            <a:r>
              <a:rPr lang="es-SV" sz="6250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es-SV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soul</a:t>
            </a:r>
            <a:br>
              <a:rPr lang="es-SV" sz="6250" dirty="0">
                <a:solidFill>
                  <a:schemeClr val="bg1"/>
                </a:solidFill>
                <a:latin typeface="Calibri" panose="020F0502020204030204" pitchFamily="34" charset="0"/>
              </a:rPr>
            </a:br>
            <a:r>
              <a:rPr lang="es-SV" sz="6250" dirty="0">
                <a:solidFill>
                  <a:schemeClr val="bg1"/>
                </a:solidFill>
                <a:latin typeface="Calibri" panose="020F0502020204030204" pitchFamily="34" charset="0"/>
              </a:rPr>
              <a:t>Oh </a:t>
            </a:r>
            <a:r>
              <a:rPr lang="es-SV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my</a:t>
            </a:r>
            <a:r>
              <a:rPr lang="es-SV" sz="6250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es-SV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soul</a:t>
            </a:r>
            <a:br>
              <a:rPr lang="es-SV" sz="6250" dirty="0">
                <a:solidFill>
                  <a:schemeClr val="bg1"/>
                </a:solidFill>
                <a:latin typeface="Calibri" panose="020F0502020204030204" pitchFamily="34" charset="0"/>
              </a:rPr>
            </a:br>
            <a:r>
              <a:rPr lang="es-SV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Worship</a:t>
            </a:r>
            <a:r>
              <a:rPr lang="es-SV" sz="6250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es-SV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His</a:t>
            </a:r>
            <a:r>
              <a:rPr lang="es-SV" sz="6250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es-SV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holy</a:t>
            </a:r>
            <a:r>
              <a:rPr lang="es-SV" sz="6250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es-SV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name</a:t>
            </a:r>
            <a:endParaRPr lang="en-US" sz="6250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0" y="0"/>
            <a:ext cx="12192000" cy="6858000"/>
          </a:xfrm>
          <a:noFill/>
          <a:ln/>
        </p:spPr>
        <p:txBody>
          <a:bodyPr anchor="ctr" anchorCtr="1"/>
          <a:lstStyle/>
          <a:p>
            <a:pPr algn="ctr">
              <a:lnSpc>
                <a:spcPct val="110000"/>
              </a:lnSpc>
              <a:spcBef>
                <a:spcPct val="0"/>
              </a:spcBef>
              <a:buFontTx/>
              <a:buNone/>
            </a:pPr>
            <a:r>
              <a:rPr lang="es-SV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Sing</a:t>
            </a:r>
            <a:r>
              <a:rPr lang="es-SV" sz="6250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es-SV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like</a:t>
            </a:r>
            <a:r>
              <a:rPr lang="es-SV" sz="6250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es-SV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never</a:t>
            </a:r>
            <a:r>
              <a:rPr lang="es-SV" sz="6250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es-SV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before</a:t>
            </a:r>
            <a:r>
              <a:rPr lang="es-SV" sz="6250" dirty="0">
                <a:solidFill>
                  <a:schemeClr val="bg1"/>
                </a:solidFill>
                <a:latin typeface="Calibri" panose="020F0502020204030204" pitchFamily="34" charset="0"/>
              </a:rPr>
              <a:t>, oh </a:t>
            </a:r>
            <a:r>
              <a:rPr lang="es-SV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my</a:t>
            </a:r>
            <a:r>
              <a:rPr lang="es-SV" sz="6250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es-SV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soul</a:t>
            </a:r>
            <a:br>
              <a:rPr lang="es-SV" sz="6250" dirty="0">
                <a:solidFill>
                  <a:schemeClr val="bg1"/>
                </a:solidFill>
                <a:latin typeface="Calibri" panose="020F0502020204030204" pitchFamily="34" charset="0"/>
              </a:rPr>
            </a:br>
            <a:r>
              <a:rPr lang="es-SV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I'll</a:t>
            </a:r>
            <a:r>
              <a:rPr lang="es-SV" sz="6250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es-SV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worship</a:t>
            </a:r>
            <a:r>
              <a:rPr lang="es-SV" sz="6250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es-SV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Your</a:t>
            </a:r>
            <a:r>
              <a:rPr lang="es-SV" sz="6250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es-SV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holy</a:t>
            </a:r>
            <a:r>
              <a:rPr lang="es-SV" sz="6250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es-SV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name</a:t>
            </a:r>
            <a:endParaRPr lang="en-US" sz="6250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0" y="0"/>
            <a:ext cx="12192000" cy="6858000"/>
          </a:xfrm>
          <a:noFill/>
          <a:ln/>
        </p:spPr>
        <p:txBody>
          <a:bodyPr anchor="ctr" anchorCtr="1"/>
          <a:lstStyle/>
          <a:p>
            <a:pPr algn="ctr">
              <a:lnSpc>
                <a:spcPct val="110000"/>
              </a:lnSpc>
              <a:spcBef>
                <a:spcPct val="0"/>
              </a:spcBef>
              <a:buFontTx/>
              <a:buNone/>
            </a:pPr>
            <a:r>
              <a:rPr lang="es-SV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I'll</a:t>
            </a:r>
            <a:r>
              <a:rPr lang="es-SV" sz="6250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es-SV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worship</a:t>
            </a:r>
            <a:r>
              <a:rPr lang="es-SV" sz="6250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es-SV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Your</a:t>
            </a:r>
            <a:r>
              <a:rPr lang="es-SV" sz="6250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es-SV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holy</a:t>
            </a:r>
            <a:r>
              <a:rPr lang="es-SV" sz="6250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es-SV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name</a:t>
            </a:r>
            <a:br>
              <a:rPr lang="es-SV" sz="6250" dirty="0">
                <a:solidFill>
                  <a:schemeClr val="bg1"/>
                </a:solidFill>
                <a:latin typeface="Calibri" panose="020F0502020204030204" pitchFamily="34" charset="0"/>
              </a:rPr>
            </a:br>
            <a:r>
              <a:rPr lang="es-SV" sz="6250" dirty="0">
                <a:solidFill>
                  <a:schemeClr val="bg1"/>
                </a:solidFill>
                <a:latin typeface="Calibri" panose="020F0502020204030204" pitchFamily="34" charset="0"/>
              </a:rPr>
              <a:t>Yes, </a:t>
            </a:r>
            <a:r>
              <a:rPr lang="es-SV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I'll</a:t>
            </a:r>
            <a:r>
              <a:rPr lang="es-SV" sz="6250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es-SV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worship</a:t>
            </a:r>
            <a:r>
              <a:rPr lang="es-SV" sz="6250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es-SV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Your</a:t>
            </a:r>
            <a:r>
              <a:rPr lang="es-SV" sz="6250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es-SV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holy</a:t>
            </a:r>
            <a:r>
              <a:rPr lang="es-SV" sz="6250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es-SV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name</a:t>
            </a:r>
            <a:endParaRPr lang="es-SV" sz="6250" dirty="0">
              <a:solidFill>
                <a:schemeClr val="bg1"/>
              </a:solidFill>
              <a:latin typeface="Calibri" panose="020F0502020204030204" pitchFamily="34" charset="0"/>
            </a:endParaRPr>
          </a:p>
          <a:p>
            <a:pPr algn="ctr">
              <a:lnSpc>
                <a:spcPct val="110000"/>
              </a:lnSpc>
              <a:spcBef>
                <a:spcPct val="0"/>
              </a:spcBef>
              <a:buFontTx/>
              <a:buNone/>
            </a:pPr>
            <a:r>
              <a:rPr lang="es-SV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I'll</a:t>
            </a:r>
            <a:r>
              <a:rPr lang="es-SV" sz="6250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es-SV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worship</a:t>
            </a:r>
            <a:r>
              <a:rPr lang="es-SV" sz="6250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es-SV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Your</a:t>
            </a:r>
            <a:r>
              <a:rPr lang="es-SV" sz="6250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es-SV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holy</a:t>
            </a:r>
            <a:r>
              <a:rPr lang="es-SV" sz="6250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es-SV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name</a:t>
            </a:r>
            <a:endParaRPr lang="en-US" sz="6250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0" y="0"/>
            <a:ext cx="12192000" cy="6858000"/>
          </a:xfrm>
          <a:noFill/>
          <a:ln/>
        </p:spPr>
        <p:txBody>
          <a:bodyPr anchor="ctr" anchorCtr="1"/>
          <a:lstStyle/>
          <a:p>
            <a:pPr algn="ctr">
              <a:spcBef>
                <a:spcPct val="50000"/>
              </a:spcBef>
              <a:buFontTx/>
              <a:buNone/>
            </a:pPr>
            <a:r>
              <a:rPr lang="es-SV" sz="9000" b="1" dirty="0">
                <a:solidFill>
                  <a:schemeClr val="bg1"/>
                </a:solidFill>
                <a:latin typeface="Calibri" panose="020F0502020204030204" pitchFamily="34" charset="0"/>
              </a:rPr>
              <a:t>10,000 </a:t>
            </a:r>
            <a:r>
              <a:rPr lang="es-SV" sz="9000" b="1" dirty="0" err="1">
                <a:solidFill>
                  <a:schemeClr val="bg1"/>
                </a:solidFill>
                <a:latin typeface="Calibri" panose="020F0502020204030204" pitchFamily="34" charset="0"/>
              </a:rPr>
              <a:t>Reasons</a:t>
            </a:r>
            <a:r>
              <a:rPr lang="es-SV" sz="9000" b="1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981540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Marcador de contenido 4">
            <a:extLst>
              <a:ext uri="{FF2B5EF4-FFF2-40B4-BE49-F238E27FC236}">
                <a16:creationId xmlns:a16="http://schemas.microsoft.com/office/drawing/2014/main" id="{2C126060-94DD-9046-9BFA-3B70C0979B4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400796762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0"/>
            <a:ext cx="12192000" cy="6858000"/>
          </a:xfrm>
        </p:spPr>
        <p:txBody>
          <a:bodyPr anchor="ctr">
            <a:normAutofit/>
          </a:bodyPr>
          <a:lstStyle/>
          <a:p>
            <a:r>
              <a:rPr lang="en-US" sz="9000" b="1" dirty="0">
                <a:latin typeface="+mn-lt"/>
              </a:rPr>
              <a:t>What a Beautiful Name</a:t>
            </a:r>
            <a:endParaRPr lang="es-SV" sz="9000" b="1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98156667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 anchor="ctr">
            <a:normAutofit/>
          </a:bodyPr>
          <a:lstStyle/>
          <a:p>
            <a:pPr marL="0" indent="0" algn="ctr">
              <a:buNone/>
            </a:pPr>
            <a:r>
              <a:rPr lang="en-US" sz="5400" dirty="0"/>
              <a:t>You were the Word at the beginning</a:t>
            </a:r>
            <a:endParaRPr lang="es-SV" sz="5400" dirty="0"/>
          </a:p>
          <a:p>
            <a:pPr marL="0" indent="0" algn="ctr">
              <a:buNone/>
            </a:pPr>
            <a:r>
              <a:rPr lang="en-US" sz="5400" dirty="0"/>
              <a:t>One With God the Lord Most High</a:t>
            </a:r>
            <a:endParaRPr lang="es-SV" sz="5400" dirty="0"/>
          </a:p>
          <a:p>
            <a:pPr marL="0" indent="0" algn="ctr">
              <a:buNone/>
            </a:pPr>
            <a:r>
              <a:rPr lang="en-US" sz="5400" dirty="0"/>
              <a:t>Your hidden glory in creation</a:t>
            </a:r>
            <a:endParaRPr lang="es-SV" sz="5400" dirty="0"/>
          </a:p>
          <a:p>
            <a:pPr marL="0" indent="0" algn="ctr">
              <a:buNone/>
            </a:pPr>
            <a:r>
              <a:rPr lang="en-US" sz="5400" dirty="0"/>
              <a:t>Now revealed in You our Christ</a:t>
            </a:r>
            <a:endParaRPr lang="es-SV" sz="5400" dirty="0"/>
          </a:p>
        </p:txBody>
      </p:sp>
    </p:spTree>
    <p:extLst>
      <p:ext uri="{BB962C8B-B14F-4D97-AF65-F5344CB8AC3E}">
        <p14:creationId xmlns:p14="http://schemas.microsoft.com/office/powerpoint/2010/main" val="318085073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1" y="-1"/>
            <a:ext cx="12192001" cy="6858001"/>
          </a:xfrm>
        </p:spPr>
        <p:txBody>
          <a:bodyPr anchor="ctr">
            <a:normAutofit/>
          </a:bodyPr>
          <a:lstStyle/>
          <a:p>
            <a:pPr marL="0" indent="0" algn="ctr">
              <a:buNone/>
            </a:pPr>
            <a:r>
              <a:rPr lang="en-US" sz="5400" dirty="0"/>
              <a:t>What a beautiful Name it is</a:t>
            </a:r>
            <a:endParaRPr lang="es-SV" sz="5400" dirty="0"/>
          </a:p>
          <a:p>
            <a:pPr marL="0" indent="0" algn="ctr">
              <a:buNone/>
            </a:pPr>
            <a:r>
              <a:rPr lang="en-US" sz="5400" dirty="0"/>
              <a:t>What a beautiful Name it is</a:t>
            </a:r>
            <a:endParaRPr lang="es-SV" sz="5400" dirty="0"/>
          </a:p>
          <a:p>
            <a:pPr marL="0" indent="0" algn="ctr">
              <a:buNone/>
            </a:pPr>
            <a:r>
              <a:rPr lang="en-US" sz="5400" dirty="0"/>
              <a:t>The Name of Jesus Christ my King</a:t>
            </a:r>
            <a:endParaRPr lang="es-SV" sz="5400" dirty="0"/>
          </a:p>
        </p:txBody>
      </p:sp>
    </p:spTree>
    <p:extLst>
      <p:ext uri="{BB962C8B-B14F-4D97-AF65-F5344CB8AC3E}">
        <p14:creationId xmlns:p14="http://schemas.microsoft.com/office/powerpoint/2010/main" val="415852335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2" y="-1"/>
            <a:ext cx="12192001" cy="6858001"/>
          </a:xfrm>
        </p:spPr>
        <p:txBody>
          <a:bodyPr anchor="ctr">
            <a:normAutofit/>
          </a:bodyPr>
          <a:lstStyle/>
          <a:p>
            <a:pPr marL="0" indent="0" algn="ctr">
              <a:buNone/>
            </a:pPr>
            <a:r>
              <a:rPr lang="en-US" sz="5400" dirty="0"/>
              <a:t>What a beautiful Name it is</a:t>
            </a:r>
            <a:endParaRPr lang="es-SV" sz="5400" dirty="0"/>
          </a:p>
          <a:p>
            <a:pPr marL="0" indent="0" algn="ctr">
              <a:buNone/>
            </a:pPr>
            <a:r>
              <a:rPr lang="en-US" sz="5400" dirty="0"/>
              <a:t>Nothing compares to this</a:t>
            </a:r>
            <a:endParaRPr lang="es-SV" sz="5400" dirty="0"/>
          </a:p>
          <a:p>
            <a:pPr marL="0" indent="0" algn="ctr">
              <a:buNone/>
            </a:pPr>
            <a:r>
              <a:rPr lang="en-US" sz="5400" dirty="0"/>
              <a:t>What a beautiful Name it is</a:t>
            </a:r>
            <a:endParaRPr lang="es-SV" sz="5400" dirty="0"/>
          </a:p>
          <a:p>
            <a:pPr marL="0" indent="0" algn="ctr">
              <a:buNone/>
            </a:pPr>
            <a:r>
              <a:rPr lang="en-US" sz="5400" dirty="0"/>
              <a:t>The Name of Jesus</a:t>
            </a:r>
            <a:endParaRPr lang="es-SV" sz="5400" dirty="0"/>
          </a:p>
        </p:txBody>
      </p:sp>
    </p:spTree>
    <p:extLst>
      <p:ext uri="{BB962C8B-B14F-4D97-AF65-F5344CB8AC3E}">
        <p14:creationId xmlns:p14="http://schemas.microsoft.com/office/powerpoint/2010/main" val="261380120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1" y="1"/>
            <a:ext cx="12192001" cy="6858000"/>
          </a:xfrm>
        </p:spPr>
        <p:txBody>
          <a:bodyPr anchor="ctr">
            <a:normAutofit/>
          </a:bodyPr>
          <a:lstStyle/>
          <a:p>
            <a:pPr marL="0" indent="0" algn="ctr">
              <a:buNone/>
            </a:pPr>
            <a:r>
              <a:rPr lang="en-US" sz="5400" dirty="0"/>
              <a:t>You didn't want heaven without us</a:t>
            </a:r>
            <a:endParaRPr lang="es-SV" sz="5400" dirty="0"/>
          </a:p>
          <a:p>
            <a:pPr marL="0" indent="0" algn="ctr">
              <a:buNone/>
            </a:pPr>
            <a:r>
              <a:rPr lang="en-US" sz="5400" dirty="0"/>
              <a:t>So Jesus, You brought heaven down</a:t>
            </a:r>
            <a:endParaRPr lang="es-SV" sz="5400" dirty="0"/>
          </a:p>
          <a:p>
            <a:pPr marL="0" indent="0" algn="ctr">
              <a:buNone/>
            </a:pPr>
            <a:r>
              <a:rPr lang="en-US" sz="5400" dirty="0"/>
              <a:t>My sin was great, Your love was greater</a:t>
            </a:r>
            <a:endParaRPr lang="es-SV" sz="5400" dirty="0"/>
          </a:p>
          <a:p>
            <a:pPr marL="0" indent="0" algn="ctr">
              <a:buNone/>
            </a:pPr>
            <a:r>
              <a:rPr lang="en-US" sz="5400" dirty="0"/>
              <a:t>What could separate us now</a:t>
            </a:r>
            <a:endParaRPr lang="es-SV" sz="5400" dirty="0"/>
          </a:p>
        </p:txBody>
      </p:sp>
    </p:spTree>
    <p:extLst>
      <p:ext uri="{BB962C8B-B14F-4D97-AF65-F5344CB8AC3E}">
        <p14:creationId xmlns:p14="http://schemas.microsoft.com/office/powerpoint/2010/main" val="348275714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 anchor="ctr">
            <a:normAutofit/>
          </a:bodyPr>
          <a:lstStyle/>
          <a:p>
            <a:pPr marL="0" indent="0" algn="ctr">
              <a:buNone/>
            </a:pPr>
            <a:r>
              <a:rPr lang="en-US" sz="5400" dirty="0"/>
              <a:t>What a wonderful Name it is</a:t>
            </a:r>
            <a:endParaRPr lang="es-SV" sz="5400" dirty="0"/>
          </a:p>
          <a:p>
            <a:pPr marL="0" indent="0" algn="ctr">
              <a:buNone/>
            </a:pPr>
            <a:r>
              <a:rPr lang="en-US" sz="5400" dirty="0"/>
              <a:t>What a wonderful Name it is</a:t>
            </a:r>
            <a:endParaRPr lang="es-SV" sz="5400" dirty="0"/>
          </a:p>
          <a:p>
            <a:pPr marL="0" indent="0" algn="ctr">
              <a:buNone/>
            </a:pPr>
            <a:r>
              <a:rPr lang="en-US" sz="5400" dirty="0"/>
              <a:t>The Name of Jesus Christ my King</a:t>
            </a:r>
            <a:endParaRPr lang="es-SV" sz="5400" dirty="0"/>
          </a:p>
        </p:txBody>
      </p:sp>
    </p:spTree>
    <p:extLst>
      <p:ext uri="{BB962C8B-B14F-4D97-AF65-F5344CB8AC3E}">
        <p14:creationId xmlns:p14="http://schemas.microsoft.com/office/powerpoint/2010/main" val="413139569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 anchor="ctr">
            <a:normAutofit/>
          </a:bodyPr>
          <a:lstStyle/>
          <a:p>
            <a:pPr marL="0" indent="0" algn="ctr">
              <a:buNone/>
            </a:pPr>
            <a:r>
              <a:rPr lang="en-US" sz="5400" dirty="0"/>
              <a:t>What a wonderful Name it is</a:t>
            </a:r>
            <a:endParaRPr lang="es-SV" sz="5400" dirty="0"/>
          </a:p>
          <a:p>
            <a:pPr marL="0" indent="0" algn="ctr">
              <a:buNone/>
            </a:pPr>
            <a:r>
              <a:rPr lang="en-US" sz="5400" dirty="0"/>
              <a:t>Nothing compares to this</a:t>
            </a:r>
            <a:endParaRPr lang="es-SV" sz="5400" dirty="0"/>
          </a:p>
          <a:p>
            <a:pPr marL="0" indent="0" algn="ctr">
              <a:buNone/>
            </a:pPr>
            <a:r>
              <a:rPr lang="en-US" sz="5400" dirty="0"/>
              <a:t>What a wonderful Name it is</a:t>
            </a:r>
            <a:endParaRPr lang="es-SV" sz="5400" dirty="0"/>
          </a:p>
          <a:p>
            <a:pPr marL="0" indent="0" algn="ctr">
              <a:buNone/>
            </a:pPr>
            <a:r>
              <a:rPr lang="en-US" sz="5400" dirty="0"/>
              <a:t>The Name of Jesus</a:t>
            </a:r>
            <a:endParaRPr lang="es-SV" sz="5400" dirty="0"/>
          </a:p>
          <a:p>
            <a:pPr marL="0" indent="0" algn="ctr">
              <a:buNone/>
            </a:pPr>
            <a:r>
              <a:rPr lang="en-US" sz="5400" dirty="0"/>
              <a:t>What a wonderful Name it is</a:t>
            </a:r>
            <a:endParaRPr lang="es-SV" sz="5400" dirty="0"/>
          </a:p>
          <a:p>
            <a:pPr marL="0" indent="0" algn="ctr">
              <a:buNone/>
            </a:pPr>
            <a:r>
              <a:rPr lang="en-US" sz="5400" dirty="0"/>
              <a:t>The Name of Jesus</a:t>
            </a:r>
            <a:endParaRPr lang="es-SV" sz="5400" dirty="0"/>
          </a:p>
        </p:txBody>
      </p:sp>
    </p:spTree>
    <p:extLst>
      <p:ext uri="{BB962C8B-B14F-4D97-AF65-F5344CB8AC3E}">
        <p14:creationId xmlns:p14="http://schemas.microsoft.com/office/powerpoint/2010/main" val="123118747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Text Box 4"/>
          <p:cNvSpPr txBox="1">
            <a:spLocks noChangeArrowheads="1"/>
          </p:cNvSpPr>
          <p:nvPr/>
        </p:nvSpPr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8597" tIns="44298" rIns="88597" bIns="44298" anchor="ctr" anchorCtr="1"/>
          <a:lstStyle>
            <a:lvl1pPr defTabSz="1063625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531813" defTabSz="1063625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063625" defTabSz="1063625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593850" defTabSz="1063625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125663" defTabSz="1063625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82863" defTabSz="10636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3040063" defTabSz="10636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97263" defTabSz="10636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954463" defTabSz="10636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defTabSz="886319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r>
              <a:rPr lang="es-SV" sz="6250" dirty="0" err="1">
                <a:solidFill>
                  <a:srgbClr val="FFFFFF"/>
                </a:solidFill>
                <a:latin typeface="Calibri" panose="020F0502020204030204" pitchFamily="34" charset="0"/>
              </a:rPr>
              <a:t>Bless</a:t>
            </a:r>
            <a:r>
              <a:rPr lang="es-SV" sz="6250" dirty="0">
                <a:solidFill>
                  <a:srgbClr val="FFFFFF"/>
                </a:solidFill>
                <a:latin typeface="Calibri" panose="020F0502020204030204" pitchFamily="34" charset="0"/>
              </a:rPr>
              <a:t> </a:t>
            </a:r>
            <a:r>
              <a:rPr lang="es-SV" sz="6250" dirty="0" err="1">
                <a:solidFill>
                  <a:srgbClr val="FFFFFF"/>
                </a:solidFill>
                <a:latin typeface="Calibri" panose="020F0502020204030204" pitchFamily="34" charset="0"/>
              </a:rPr>
              <a:t>the</a:t>
            </a:r>
            <a:r>
              <a:rPr lang="es-SV" sz="6250" dirty="0">
                <a:solidFill>
                  <a:srgbClr val="FFFFFF"/>
                </a:solidFill>
                <a:latin typeface="Calibri" panose="020F0502020204030204" pitchFamily="34" charset="0"/>
              </a:rPr>
              <a:t> Lord, oh </a:t>
            </a:r>
            <a:r>
              <a:rPr lang="es-SV" sz="6250" dirty="0" err="1">
                <a:solidFill>
                  <a:srgbClr val="FFFFFF"/>
                </a:solidFill>
                <a:latin typeface="Calibri" panose="020F0502020204030204" pitchFamily="34" charset="0"/>
              </a:rPr>
              <a:t>my</a:t>
            </a:r>
            <a:r>
              <a:rPr lang="es-SV" sz="6250" dirty="0">
                <a:solidFill>
                  <a:srgbClr val="FFFFFF"/>
                </a:solidFill>
                <a:latin typeface="Calibri" panose="020F0502020204030204" pitchFamily="34" charset="0"/>
              </a:rPr>
              <a:t> </a:t>
            </a:r>
            <a:r>
              <a:rPr lang="es-SV" sz="6250" dirty="0" err="1">
                <a:solidFill>
                  <a:srgbClr val="FFFFFF"/>
                </a:solidFill>
                <a:latin typeface="Calibri" panose="020F0502020204030204" pitchFamily="34" charset="0"/>
              </a:rPr>
              <a:t>soul</a:t>
            </a:r>
            <a:br>
              <a:rPr lang="es-SV" sz="6250" dirty="0">
                <a:solidFill>
                  <a:srgbClr val="FFFFFF"/>
                </a:solidFill>
                <a:latin typeface="Calibri" panose="020F0502020204030204" pitchFamily="34" charset="0"/>
              </a:rPr>
            </a:br>
            <a:r>
              <a:rPr lang="es-SV" sz="6250" dirty="0">
                <a:solidFill>
                  <a:srgbClr val="FFFFFF"/>
                </a:solidFill>
                <a:latin typeface="Calibri" panose="020F0502020204030204" pitchFamily="34" charset="0"/>
              </a:rPr>
              <a:t>Oh </a:t>
            </a:r>
            <a:r>
              <a:rPr lang="es-SV" sz="6250" dirty="0" err="1">
                <a:solidFill>
                  <a:srgbClr val="FFFFFF"/>
                </a:solidFill>
                <a:latin typeface="Calibri" panose="020F0502020204030204" pitchFamily="34" charset="0"/>
              </a:rPr>
              <a:t>my</a:t>
            </a:r>
            <a:r>
              <a:rPr lang="es-SV" sz="6250" dirty="0">
                <a:solidFill>
                  <a:srgbClr val="FFFFFF"/>
                </a:solidFill>
                <a:latin typeface="Calibri" panose="020F0502020204030204" pitchFamily="34" charset="0"/>
              </a:rPr>
              <a:t> </a:t>
            </a:r>
            <a:r>
              <a:rPr lang="es-SV" sz="6250" dirty="0" err="1">
                <a:solidFill>
                  <a:srgbClr val="FFFFFF"/>
                </a:solidFill>
                <a:latin typeface="Calibri" panose="020F0502020204030204" pitchFamily="34" charset="0"/>
              </a:rPr>
              <a:t>soul</a:t>
            </a:r>
            <a:br>
              <a:rPr lang="es-SV" sz="6250" dirty="0">
                <a:solidFill>
                  <a:srgbClr val="FFFFFF"/>
                </a:solidFill>
                <a:latin typeface="Calibri" panose="020F0502020204030204" pitchFamily="34" charset="0"/>
              </a:rPr>
            </a:br>
            <a:r>
              <a:rPr lang="es-SV" sz="6250" dirty="0" err="1">
                <a:solidFill>
                  <a:srgbClr val="FFFFFF"/>
                </a:solidFill>
                <a:latin typeface="Calibri" panose="020F0502020204030204" pitchFamily="34" charset="0"/>
              </a:rPr>
              <a:t>Worship</a:t>
            </a:r>
            <a:r>
              <a:rPr lang="es-SV" sz="6250" dirty="0">
                <a:solidFill>
                  <a:srgbClr val="FFFFFF"/>
                </a:solidFill>
                <a:latin typeface="Calibri" panose="020F0502020204030204" pitchFamily="34" charset="0"/>
              </a:rPr>
              <a:t> </a:t>
            </a:r>
            <a:r>
              <a:rPr lang="es-SV" sz="6250" dirty="0" err="1">
                <a:solidFill>
                  <a:srgbClr val="FFFFFF"/>
                </a:solidFill>
                <a:latin typeface="Calibri" panose="020F0502020204030204" pitchFamily="34" charset="0"/>
              </a:rPr>
              <a:t>His</a:t>
            </a:r>
            <a:r>
              <a:rPr lang="es-SV" sz="6250" dirty="0">
                <a:solidFill>
                  <a:srgbClr val="FFFFFF"/>
                </a:solidFill>
                <a:latin typeface="Calibri" panose="020F0502020204030204" pitchFamily="34" charset="0"/>
              </a:rPr>
              <a:t> </a:t>
            </a:r>
            <a:r>
              <a:rPr lang="es-SV" sz="6250" dirty="0" err="1">
                <a:solidFill>
                  <a:srgbClr val="FFFFFF"/>
                </a:solidFill>
                <a:latin typeface="Calibri" panose="020F0502020204030204" pitchFamily="34" charset="0"/>
              </a:rPr>
              <a:t>holy</a:t>
            </a:r>
            <a:r>
              <a:rPr lang="es-SV" sz="6250" dirty="0">
                <a:solidFill>
                  <a:srgbClr val="FFFFFF"/>
                </a:solidFill>
                <a:latin typeface="Calibri" panose="020F0502020204030204" pitchFamily="34" charset="0"/>
              </a:rPr>
              <a:t> </a:t>
            </a:r>
            <a:r>
              <a:rPr lang="es-SV" sz="6250" dirty="0" err="1">
                <a:solidFill>
                  <a:srgbClr val="FFFFFF"/>
                </a:solidFill>
                <a:latin typeface="Calibri" panose="020F0502020204030204" pitchFamily="34" charset="0"/>
              </a:rPr>
              <a:t>name</a:t>
            </a:r>
            <a:endParaRPr lang="en-US" sz="6250" dirty="0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1396713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1" y="0"/>
            <a:ext cx="12192001" cy="6858000"/>
          </a:xfrm>
        </p:spPr>
        <p:txBody>
          <a:bodyPr anchor="ctr">
            <a:normAutofit/>
          </a:bodyPr>
          <a:lstStyle/>
          <a:p>
            <a:pPr marL="0" indent="0" algn="ctr">
              <a:buNone/>
            </a:pPr>
            <a:r>
              <a:rPr lang="en-US" sz="5400" dirty="0"/>
              <a:t>Death could not hold You </a:t>
            </a:r>
          </a:p>
          <a:p>
            <a:pPr marL="0" indent="0" algn="ctr">
              <a:buNone/>
            </a:pPr>
            <a:r>
              <a:rPr lang="en-US" sz="5400" dirty="0"/>
              <a:t>The veil tore before You</a:t>
            </a:r>
            <a:endParaRPr lang="es-SV" sz="5400" dirty="0"/>
          </a:p>
          <a:p>
            <a:pPr marL="0" indent="0" algn="ctr">
              <a:buNone/>
            </a:pPr>
            <a:r>
              <a:rPr lang="en-US" sz="5400" dirty="0"/>
              <a:t>You silenced the boast, of sin and grave</a:t>
            </a:r>
            <a:endParaRPr lang="es-SV" sz="5400" dirty="0"/>
          </a:p>
        </p:txBody>
      </p:sp>
    </p:spTree>
    <p:extLst>
      <p:ext uri="{BB962C8B-B14F-4D97-AF65-F5344CB8AC3E}">
        <p14:creationId xmlns:p14="http://schemas.microsoft.com/office/powerpoint/2010/main" val="237174327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 anchor="ctr">
            <a:normAutofit/>
          </a:bodyPr>
          <a:lstStyle/>
          <a:p>
            <a:pPr marL="0" indent="0" algn="ctr">
              <a:buNone/>
            </a:pPr>
            <a:r>
              <a:rPr lang="en-US" sz="5400" dirty="0"/>
              <a:t>The heavens are roaring </a:t>
            </a:r>
          </a:p>
          <a:p>
            <a:pPr marL="0" indent="0" algn="ctr">
              <a:buNone/>
            </a:pPr>
            <a:r>
              <a:rPr lang="en-US" sz="5400" dirty="0"/>
              <a:t>The praise of Your glory</a:t>
            </a:r>
            <a:endParaRPr lang="es-SV" sz="5400" dirty="0"/>
          </a:p>
          <a:p>
            <a:pPr marL="0" indent="0" algn="ctr">
              <a:buNone/>
            </a:pPr>
            <a:r>
              <a:rPr lang="en-US" sz="5400" dirty="0"/>
              <a:t>For You are raised to life again</a:t>
            </a:r>
            <a:endParaRPr lang="es-SV" sz="5400" dirty="0"/>
          </a:p>
        </p:txBody>
      </p:sp>
    </p:spTree>
    <p:extLst>
      <p:ext uri="{BB962C8B-B14F-4D97-AF65-F5344CB8AC3E}">
        <p14:creationId xmlns:p14="http://schemas.microsoft.com/office/powerpoint/2010/main" val="51783520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 anchor="ctr">
            <a:normAutofit/>
          </a:bodyPr>
          <a:lstStyle/>
          <a:p>
            <a:pPr marL="0" indent="0" algn="ctr">
              <a:buNone/>
            </a:pPr>
            <a:r>
              <a:rPr lang="en-US" sz="5400" dirty="0"/>
              <a:t>You have no rival, You have no equal</a:t>
            </a:r>
            <a:endParaRPr lang="es-SV" sz="5400" dirty="0"/>
          </a:p>
          <a:p>
            <a:pPr marL="0" indent="0" algn="ctr">
              <a:buNone/>
            </a:pPr>
            <a:r>
              <a:rPr lang="en-US" sz="5400" dirty="0"/>
              <a:t>Now and forever, God You reign</a:t>
            </a:r>
            <a:endParaRPr lang="es-SV" sz="5400" dirty="0"/>
          </a:p>
        </p:txBody>
      </p:sp>
    </p:spTree>
    <p:extLst>
      <p:ext uri="{BB962C8B-B14F-4D97-AF65-F5344CB8AC3E}">
        <p14:creationId xmlns:p14="http://schemas.microsoft.com/office/powerpoint/2010/main" val="224481012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 anchor="ctr">
            <a:normAutofit/>
          </a:bodyPr>
          <a:lstStyle/>
          <a:p>
            <a:pPr marL="0" indent="0" algn="ctr">
              <a:buNone/>
            </a:pPr>
            <a:r>
              <a:rPr lang="en-US" sz="5400" dirty="0"/>
              <a:t>Yours is the Kingdom, Yours is the glory</a:t>
            </a:r>
            <a:endParaRPr lang="es-SV" sz="5400" dirty="0"/>
          </a:p>
          <a:p>
            <a:pPr marL="0" indent="0" algn="ctr">
              <a:buNone/>
            </a:pPr>
            <a:r>
              <a:rPr lang="en-US" sz="5400" dirty="0"/>
              <a:t>Yours is the Name, above all names</a:t>
            </a:r>
            <a:endParaRPr lang="es-SV" sz="5400" dirty="0"/>
          </a:p>
        </p:txBody>
      </p:sp>
    </p:spTree>
    <p:extLst>
      <p:ext uri="{BB962C8B-B14F-4D97-AF65-F5344CB8AC3E}">
        <p14:creationId xmlns:p14="http://schemas.microsoft.com/office/powerpoint/2010/main" val="216424078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 anchor="ctr">
            <a:normAutofit/>
          </a:bodyPr>
          <a:lstStyle/>
          <a:p>
            <a:pPr marL="0" indent="0" algn="ctr">
              <a:buNone/>
            </a:pPr>
            <a:r>
              <a:rPr lang="en-US" sz="5400" dirty="0"/>
              <a:t>What a powerful Name it is</a:t>
            </a:r>
            <a:endParaRPr lang="es-SV" sz="5400" dirty="0"/>
          </a:p>
          <a:p>
            <a:pPr marL="0" indent="0" algn="ctr">
              <a:buNone/>
            </a:pPr>
            <a:r>
              <a:rPr lang="en-US" sz="5400" dirty="0"/>
              <a:t>What a powerful Name it is</a:t>
            </a:r>
            <a:endParaRPr lang="es-SV" sz="5400" dirty="0"/>
          </a:p>
          <a:p>
            <a:pPr marL="0" indent="0" algn="ctr">
              <a:buNone/>
            </a:pPr>
            <a:r>
              <a:rPr lang="en-US" sz="5400" dirty="0"/>
              <a:t>The Name of Jesus Christ my King</a:t>
            </a:r>
            <a:endParaRPr lang="es-SV" sz="5400" dirty="0"/>
          </a:p>
        </p:txBody>
      </p:sp>
    </p:spTree>
    <p:extLst>
      <p:ext uri="{BB962C8B-B14F-4D97-AF65-F5344CB8AC3E}">
        <p14:creationId xmlns:p14="http://schemas.microsoft.com/office/powerpoint/2010/main" val="221750591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1" y="-1"/>
            <a:ext cx="12192001" cy="6858001"/>
          </a:xfrm>
        </p:spPr>
        <p:txBody>
          <a:bodyPr anchor="ctr">
            <a:normAutofit/>
          </a:bodyPr>
          <a:lstStyle/>
          <a:p>
            <a:pPr marL="0" indent="0" algn="ctr">
              <a:buNone/>
            </a:pPr>
            <a:r>
              <a:rPr lang="en-US" sz="5400" dirty="0"/>
              <a:t>What a powerful Name it is</a:t>
            </a:r>
            <a:endParaRPr lang="es-SV" sz="5400" dirty="0"/>
          </a:p>
          <a:p>
            <a:pPr marL="0" indent="0" algn="ctr">
              <a:buNone/>
            </a:pPr>
            <a:r>
              <a:rPr lang="en-US" sz="5400" dirty="0"/>
              <a:t>Nothing can stand against</a:t>
            </a:r>
            <a:endParaRPr lang="es-SV" sz="5400" dirty="0"/>
          </a:p>
          <a:p>
            <a:pPr marL="0" indent="0" algn="ctr">
              <a:buNone/>
            </a:pPr>
            <a:r>
              <a:rPr lang="en-US" sz="5400" dirty="0"/>
              <a:t>What a powerful Name it is</a:t>
            </a:r>
            <a:endParaRPr lang="es-SV" sz="5400" dirty="0"/>
          </a:p>
          <a:p>
            <a:pPr marL="0" indent="0" algn="ctr">
              <a:buNone/>
            </a:pPr>
            <a:r>
              <a:rPr lang="en-US" sz="5400" dirty="0"/>
              <a:t>The Name of Jesus</a:t>
            </a:r>
            <a:endParaRPr lang="es-SV" sz="5400" dirty="0"/>
          </a:p>
        </p:txBody>
      </p:sp>
    </p:spTree>
    <p:extLst>
      <p:ext uri="{BB962C8B-B14F-4D97-AF65-F5344CB8AC3E}">
        <p14:creationId xmlns:p14="http://schemas.microsoft.com/office/powerpoint/2010/main" val="949787562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 anchor="ctr">
            <a:normAutofit/>
          </a:bodyPr>
          <a:lstStyle/>
          <a:p>
            <a:pPr marL="0" indent="0" algn="ctr">
              <a:buNone/>
            </a:pPr>
            <a:r>
              <a:rPr lang="en-US" sz="5400" dirty="0"/>
              <a:t>You have no rival, You have no equal</a:t>
            </a:r>
            <a:endParaRPr lang="es-SV" sz="5400" dirty="0"/>
          </a:p>
          <a:p>
            <a:pPr marL="0" indent="0" algn="ctr">
              <a:buNone/>
            </a:pPr>
            <a:r>
              <a:rPr lang="en-US" sz="5400" dirty="0"/>
              <a:t>Now and forever, God You reign</a:t>
            </a:r>
            <a:endParaRPr lang="es-SV" sz="5400" dirty="0"/>
          </a:p>
        </p:txBody>
      </p:sp>
    </p:spTree>
    <p:extLst>
      <p:ext uri="{BB962C8B-B14F-4D97-AF65-F5344CB8AC3E}">
        <p14:creationId xmlns:p14="http://schemas.microsoft.com/office/powerpoint/2010/main" val="1813231407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 anchor="ctr">
            <a:normAutofit/>
          </a:bodyPr>
          <a:lstStyle/>
          <a:p>
            <a:pPr marL="0" indent="0" algn="ctr">
              <a:buNone/>
            </a:pPr>
            <a:r>
              <a:rPr lang="en-US" sz="5400" dirty="0"/>
              <a:t>Yours is the Kingdom, Yours is the glory</a:t>
            </a:r>
            <a:endParaRPr lang="es-SV" sz="5400" dirty="0"/>
          </a:p>
          <a:p>
            <a:pPr marL="0" indent="0" algn="ctr">
              <a:buNone/>
            </a:pPr>
            <a:r>
              <a:rPr lang="en-US" sz="5400" dirty="0"/>
              <a:t>Yours is the Name, above all names</a:t>
            </a:r>
            <a:endParaRPr lang="es-SV" sz="5400" dirty="0"/>
          </a:p>
        </p:txBody>
      </p:sp>
    </p:spTree>
    <p:extLst>
      <p:ext uri="{BB962C8B-B14F-4D97-AF65-F5344CB8AC3E}">
        <p14:creationId xmlns:p14="http://schemas.microsoft.com/office/powerpoint/2010/main" val="2261617673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 anchor="ctr">
            <a:normAutofit/>
          </a:bodyPr>
          <a:lstStyle/>
          <a:p>
            <a:pPr marL="0" indent="0" algn="ctr">
              <a:buNone/>
            </a:pPr>
            <a:r>
              <a:rPr lang="en-US" sz="5400" dirty="0"/>
              <a:t>What a powerful Name it is</a:t>
            </a:r>
            <a:endParaRPr lang="es-SV" sz="5400" dirty="0"/>
          </a:p>
          <a:p>
            <a:pPr marL="0" indent="0" algn="ctr">
              <a:buNone/>
            </a:pPr>
            <a:r>
              <a:rPr lang="en-US" sz="5400" dirty="0"/>
              <a:t>What a powerful Name it is</a:t>
            </a:r>
            <a:endParaRPr lang="es-SV" sz="5400" dirty="0"/>
          </a:p>
          <a:p>
            <a:pPr marL="0" indent="0" algn="ctr">
              <a:buNone/>
            </a:pPr>
            <a:r>
              <a:rPr lang="en-US" sz="5400" dirty="0"/>
              <a:t>The Name of Jesus Christ my King</a:t>
            </a:r>
            <a:endParaRPr lang="es-SV" sz="5400" dirty="0"/>
          </a:p>
        </p:txBody>
      </p:sp>
    </p:spTree>
    <p:extLst>
      <p:ext uri="{BB962C8B-B14F-4D97-AF65-F5344CB8AC3E}">
        <p14:creationId xmlns:p14="http://schemas.microsoft.com/office/powerpoint/2010/main" val="101887568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0"/>
            <a:ext cx="12192000" cy="6858000"/>
          </a:xfrm>
          <a:noFill/>
          <a:ln/>
        </p:spPr>
        <p:txBody>
          <a:bodyPr anchor="ctr" anchorCtr="1"/>
          <a:lstStyle/>
          <a:p>
            <a:pPr algn="ctr">
              <a:lnSpc>
                <a:spcPct val="110000"/>
              </a:lnSpc>
              <a:spcBef>
                <a:spcPct val="0"/>
              </a:spcBef>
              <a:buFontTx/>
              <a:buNone/>
            </a:pPr>
            <a:r>
              <a:rPr lang="es-SV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Sing</a:t>
            </a:r>
            <a:r>
              <a:rPr lang="es-SV" sz="6250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es-SV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like</a:t>
            </a:r>
            <a:r>
              <a:rPr lang="es-SV" sz="6250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es-SV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never</a:t>
            </a:r>
            <a:r>
              <a:rPr lang="es-SV" sz="6250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es-SV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before</a:t>
            </a:r>
            <a:r>
              <a:rPr lang="es-SV" sz="6250" dirty="0">
                <a:solidFill>
                  <a:schemeClr val="bg1"/>
                </a:solidFill>
                <a:latin typeface="Calibri" panose="020F0502020204030204" pitchFamily="34" charset="0"/>
              </a:rPr>
              <a:t>, oh </a:t>
            </a:r>
            <a:r>
              <a:rPr lang="es-SV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my</a:t>
            </a:r>
            <a:r>
              <a:rPr lang="es-SV" sz="6250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es-SV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soul</a:t>
            </a:r>
            <a:br>
              <a:rPr lang="es-SV" sz="6250" dirty="0">
                <a:solidFill>
                  <a:schemeClr val="bg1"/>
                </a:solidFill>
                <a:latin typeface="Calibri" panose="020F0502020204030204" pitchFamily="34" charset="0"/>
              </a:rPr>
            </a:br>
            <a:r>
              <a:rPr lang="es-SV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I'll</a:t>
            </a:r>
            <a:r>
              <a:rPr lang="es-SV" sz="6250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es-SV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worship</a:t>
            </a:r>
            <a:r>
              <a:rPr lang="es-SV" sz="6250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es-SV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Your</a:t>
            </a:r>
            <a:r>
              <a:rPr lang="es-SV" sz="6250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es-SV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holy</a:t>
            </a:r>
            <a:r>
              <a:rPr lang="es-SV" sz="6250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es-SV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name</a:t>
            </a:r>
            <a:endParaRPr lang="en-US" sz="6250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1" y="-1"/>
            <a:ext cx="12192001" cy="6858001"/>
          </a:xfrm>
        </p:spPr>
        <p:txBody>
          <a:bodyPr anchor="ctr">
            <a:normAutofit/>
          </a:bodyPr>
          <a:lstStyle/>
          <a:p>
            <a:pPr marL="0" indent="0" algn="ctr">
              <a:buNone/>
            </a:pPr>
            <a:r>
              <a:rPr lang="en-US" sz="5400" dirty="0"/>
              <a:t>What a powerful Name it is</a:t>
            </a:r>
            <a:endParaRPr lang="es-SV" sz="5400" dirty="0"/>
          </a:p>
          <a:p>
            <a:pPr marL="0" indent="0" algn="ctr">
              <a:buNone/>
            </a:pPr>
            <a:r>
              <a:rPr lang="en-US" sz="5400" dirty="0"/>
              <a:t>Nothing can stand against</a:t>
            </a:r>
            <a:endParaRPr lang="es-SV" sz="5400" dirty="0"/>
          </a:p>
          <a:p>
            <a:pPr marL="0" indent="0" algn="ctr">
              <a:buNone/>
            </a:pPr>
            <a:r>
              <a:rPr lang="en-US" sz="5400" dirty="0"/>
              <a:t>What a powerful Name it is</a:t>
            </a:r>
            <a:endParaRPr lang="es-SV" sz="5400" dirty="0"/>
          </a:p>
          <a:p>
            <a:pPr marL="0" indent="0" algn="ctr">
              <a:buNone/>
            </a:pPr>
            <a:r>
              <a:rPr lang="en-US" sz="5400" dirty="0"/>
              <a:t>The Name of Jesus</a:t>
            </a:r>
            <a:endParaRPr lang="es-SV" sz="5400" dirty="0"/>
          </a:p>
        </p:txBody>
      </p:sp>
    </p:spTree>
    <p:extLst>
      <p:ext uri="{BB962C8B-B14F-4D97-AF65-F5344CB8AC3E}">
        <p14:creationId xmlns:p14="http://schemas.microsoft.com/office/powerpoint/2010/main" val="3830384288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0"/>
            <a:ext cx="12192000" cy="6858000"/>
          </a:xfrm>
        </p:spPr>
        <p:txBody>
          <a:bodyPr anchor="ctr">
            <a:normAutofit/>
          </a:bodyPr>
          <a:lstStyle/>
          <a:p>
            <a:r>
              <a:rPr lang="en-US" sz="9000" b="1" dirty="0">
                <a:latin typeface="Calibri" panose="020F0502020204030204" pitchFamily="34" charset="0"/>
                <a:cs typeface="Calibri" panose="020F0502020204030204" pitchFamily="34" charset="0"/>
              </a:rPr>
              <a:t>Arms Open Wide</a:t>
            </a:r>
            <a:endParaRPr lang="es-SV" sz="90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84103109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35462"/>
            <a:ext cx="12192000" cy="6822538"/>
          </a:xfrm>
        </p:spPr>
        <p:txBody>
          <a:bodyPr anchor="ctr">
            <a:normAutofit/>
          </a:bodyPr>
          <a:lstStyle/>
          <a:p>
            <a:pPr marL="0" indent="0" algn="ctr">
              <a:buNone/>
            </a:pPr>
            <a:r>
              <a:rPr lang="en-US" sz="6250" dirty="0">
                <a:latin typeface="Calibri" panose="020F0502020204030204" pitchFamily="34" charset="0"/>
                <a:cs typeface="Calibri" panose="020F0502020204030204" pitchFamily="34" charset="0"/>
              </a:rPr>
              <a:t>Take my life I lay it down</a:t>
            </a:r>
            <a:br>
              <a:rPr lang="en-US" sz="625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6250" dirty="0">
                <a:latin typeface="Calibri" panose="020F0502020204030204" pitchFamily="34" charset="0"/>
                <a:cs typeface="Calibri" panose="020F0502020204030204" pitchFamily="34" charset="0"/>
              </a:rPr>
              <a:t>At the cross where I am found</a:t>
            </a:r>
            <a:br>
              <a:rPr lang="en-US" sz="625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6250" dirty="0">
                <a:latin typeface="Calibri" panose="020F0502020204030204" pitchFamily="34" charset="0"/>
                <a:cs typeface="Calibri" panose="020F0502020204030204" pitchFamily="34" charset="0"/>
              </a:rPr>
              <a:t>All I have I give to You oh God</a:t>
            </a:r>
            <a:endParaRPr lang="es-SV" sz="625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45416366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 anchor="ctr">
            <a:normAutofit/>
          </a:bodyPr>
          <a:lstStyle/>
          <a:p>
            <a:pPr marL="0" indent="0" algn="ctr">
              <a:buNone/>
            </a:pPr>
            <a:r>
              <a:rPr lang="en-US" sz="6250" dirty="0">
                <a:latin typeface="Calibri" panose="020F0502020204030204" pitchFamily="34" charset="0"/>
                <a:cs typeface="Calibri" panose="020F0502020204030204" pitchFamily="34" charset="0"/>
              </a:rPr>
              <a:t>Take my hands </a:t>
            </a:r>
          </a:p>
          <a:p>
            <a:pPr marL="0" indent="0" algn="ctr">
              <a:buNone/>
            </a:pPr>
            <a:r>
              <a:rPr lang="en-US" sz="6250" dirty="0">
                <a:latin typeface="Calibri" panose="020F0502020204030204" pitchFamily="34" charset="0"/>
                <a:cs typeface="Calibri" panose="020F0502020204030204" pitchFamily="34" charset="0"/>
              </a:rPr>
              <a:t>And make them clean</a:t>
            </a:r>
            <a:br>
              <a:rPr lang="en-US" sz="625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6250" dirty="0">
                <a:latin typeface="Calibri" panose="020F0502020204030204" pitchFamily="34" charset="0"/>
                <a:cs typeface="Calibri" panose="020F0502020204030204" pitchFamily="34" charset="0"/>
              </a:rPr>
              <a:t>Keep my heart in purity</a:t>
            </a:r>
            <a:br>
              <a:rPr lang="en-US" sz="625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6250" dirty="0">
                <a:latin typeface="Calibri" panose="020F0502020204030204" pitchFamily="34" charset="0"/>
                <a:cs typeface="Calibri" panose="020F0502020204030204" pitchFamily="34" charset="0"/>
              </a:rPr>
              <a:t>That I may walk in all </a:t>
            </a:r>
          </a:p>
          <a:p>
            <a:pPr marL="0" indent="0" algn="ctr">
              <a:buNone/>
            </a:pPr>
            <a:r>
              <a:rPr lang="en-US" sz="6250" dirty="0">
                <a:latin typeface="Calibri" panose="020F0502020204030204" pitchFamily="34" charset="0"/>
                <a:cs typeface="Calibri" panose="020F0502020204030204" pitchFamily="34" charset="0"/>
              </a:rPr>
              <a:t>You have for me</a:t>
            </a:r>
            <a:endParaRPr lang="es-SV" sz="625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33970707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 anchor="ctr" anchorCtr="0">
            <a:normAutofit/>
          </a:bodyPr>
          <a:lstStyle/>
          <a:p>
            <a:pPr marL="0" indent="0" algn="ctr">
              <a:buNone/>
            </a:pPr>
            <a:r>
              <a:rPr lang="en-US" sz="6250" dirty="0">
                <a:latin typeface="Calibri" panose="020F0502020204030204" pitchFamily="34" charset="0"/>
                <a:cs typeface="Calibri" panose="020F0502020204030204" pitchFamily="34" charset="0"/>
              </a:rPr>
              <a:t>Oh here I stand</a:t>
            </a:r>
            <a:br>
              <a:rPr lang="en-US" sz="625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6250" dirty="0">
                <a:latin typeface="Calibri" panose="020F0502020204030204" pitchFamily="34" charset="0"/>
                <a:cs typeface="Calibri" panose="020F0502020204030204" pitchFamily="34" charset="0"/>
              </a:rPr>
              <a:t>Arms open wide</a:t>
            </a:r>
            <a:br>
              <a:rPr lang="en-US" sz="625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6250" dirty="0">
                <a:latin typeface="Calibri" panose="020F0502020204030204" pitchFamily="34" charset="0"/>
                <a:cs typeface="Calibri" panose="020F0502020204030204" pitchFamily="34" charset="0"/>
              </a:rPr>
              <a:t>Oh I am Yours</a:t>
            </a:r>
            <a:br>
              <a:rPr lang="en-US" sz="625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6250" dirty="0">
                <a:latin typeface="Calibri" panose="020F0502020204030204" pitchFamily="34" charset="0"/>
                <a:cs typeface="Calibri" panose="020F0502020204030204" pitchFamily="34" charset="0"/>
              </a:rPr>
              <a:t>And You are mine</a:t>
            </a:r>
            <a:endParaRPr lang="es-SV" sz="625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26692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 anchor="ctr">
            <a:normAutofit/>
          </a:bodyPr>
          <a:lstStyle/>
          <a:p>
            <a:pPr marL="0" indent="0" algn="ctr">
              <a:buNone/>
            </a:pPr>
            <a:r>
              <a:rPr lang="en-US" sz="6250" dirty="0">
                <a:latin typeface="Calibri" panose="020F0502020204030204" pitchFamily="34" charset="0"/>
                <a:cs typeface="Calibri" panose="020F0502020204030204" pitchFamily="34" charset="0"/>
              </a:rPr>
              <a:t>Take my moments </a:t>
            </a:r>
          </a:p>
          <a:p>
            <a:pPr marL="0" indent="0" algn="ctr">
              <a:buNone/>
            </a:pPr>
            <a:r>
              <a:rPr lang="en-US" sz="6250" dirty="0">
                <a:latin typeface="Calibri" panose="020F0502020204030204" pitchFamily="34" charset="0"/>
                <a:cs typeface="Calibri" panose="020F0502020204030204" pitchFamily="34" charset="0"/>
              </a:rPr>
              <a:t>And my days</a:t>
            </a:r>
            <a:br>
              <a:rPr lang="en-US" sz="625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6250" dirty="0">
                <a:latin typeface="Calibri" panose="020F0502020204030204" pitchFamily="34" charset="0"/>
                <a:cs typeface="Calibri" panose="020F0502020204030204" pitchFamily="34" charset="0"/>
              </a:rPr>
              <a:t>Let each breath that I take</a:t>
            </a:r>
            <a:br>
              <a:rPr lang="en-US" sz="625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6250" dirty="0">
                <a:latin typeface="Calibri" panose="020F0502020204030204" pitchFamily="34" charset="0"/>
                <a:cs typeface="Calibri" panose="020F0502020204030204" pitchFamily="34" charset="0"/>
              </a:rPr>
              <a:t>Be ever only for You oh God</a:t>
            </a:r>
            <a:endParaRPr lang="es-SV" sz="625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04499458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 anchor="ctr" anchorCtr="0">
            <a:normAutofit/>
          </a:bodyPr>
          <a:lstStyle/>
          <a:p>
            <a:pPr marL="0" indent="0" algn="ctr">
              <a:buNone/>
            </a:pPr>
            <a:r>
              <a:rPr lang="en-US" sz="6250" dirty="0">
                <a:latin typeface="Calibri" panose="020F0502020204030204" pitchFamily="34" charset="0"/>
                <a:cs typeface="Calibri" panose="020F0502020204030204" pitchFamily="34" charset="0"/>
              </a:rPr>
              <a:t>Oh here I stand</a:t>
            </a:r>
            <a:br>
              <a:rPr lang="en-US" sz="625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6250" dirty="0">
                <a:latin typeface="Calibri" panose="020F0502020204030204" pitchFamily="34" charset="0"/>
                <a:cs typeface="Calibri" panose="020F0502020204030204" pitchFamily="34" charset="0"/>
              </a:rPr>
              <a:t>Arms open wide</a:t>
            </a:r>
            <a:br>
              <a:rPr lang="en-US" sz="625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6250" dirty="0">
                <a:latin typeface="Calibri" panose="020F0502020204030204" pitchFamily="34" charset="0"/>
                <a:cs typeface="Calibri" panose="020F0502020204030204" pitchFamily="34" charset="0"/>
              </a:rPr>
              <a:t>Oh I am Yours</a:t>
            </a:r>
            <a:br>
              <a:rPr lang="en-US" sz="625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6250" dirty="0">
                <a:latin typeface="Calibri" panose="020F0502020204030204" pitchFamily="34" charset="0"/>
                <a:cs typeface="Calibri" panose="020F0502020204030204" pitchFamily="34" charset="0"/>
              </a:rPr>
              <a:t>And You are mine</a:t>
            </a:r>
            <a:endParaRPr lang="es-SV" sz="625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67507599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 anchor="ctr" anchorCtr="0">
            <a:normAutofit/>
          </a:bodyPr>
          <a:lstStyle/>
          <a:p>
            <a:pPr marL="0" indent="0" algn="ctr">
              <a:buNone/>
            </a:pPr>
            <a:r>
              <a:rPr lang="en-US" sz="6250" dirty="0">
                <a:latin typeface="Calibri" panose="020F0502020204030204" pitchFamily="34" charset="0"/>
                <a:cs typeface="Calibri" panose="020F0502020204030204" pitchFamily="34" charset="0"/>
              </a:rPr>
              <a:t>Oh here I stand</a:t>
            </a:r>
            <a:br>
              <a:rPr lang="en-US" sz="625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6250" dirty="0">
                <a:latin typeface="Calibri" panose="020F0502020204030204" pitchFamily="34" charset="0"/>
                <a:cs typeface="Calibri" panose="020F0502020204030204" pitchFamily="34" charset="0"/>
              </a:rPr>
              <a:t>Arms open wide</a:t>
            </a:r>
            <a:br>
              <a:rPr lang="en-US" sz="625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6250" dirty="0">
                <a:latin typeface="Calibri" panose="020F0502020204030204" pitchFamily="34" charset="0"/>
                <a:cs typeface="Calibri" panose="020F0502020204030204" pitchFamily="34" charset="0"/>
              </a:rPr>
              <a:t>Oh I am Yours</a:t>
            </a:r>
            <a:br>
              <a:rPr lang="en-US" sz="625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6250" dirty="0">
                <a:latin typeface="Calibri" panose="020F0502020204030204" pitchFamily="34" charset="0"/>
                <a:cs typeface="Calibri" panose="020F0502020204030204" pitchFamily="34" charset="0"/>
              </a:rPr>
              <a:t>And You are mine</a:t>
            </a:r>
            <a:endParaRPr lang="es-SV" sz="625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73917896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 anchor="ctr">
            <a:normAutofit/>
          </a:bodyPr>
          <a:lstStyle/>
          <a:p>
            <a:pPr marL="0" indent="0" algn="ctr">
              <a:buNone/>
            </a:pPr>
            <a:r>
              <a:rPr lang="en-US" sz="6250" dirty="0">
                <a:latin typeface="Calibri" panose="020F0502020204030204" pitchFamily="34" charset="0"/>
                <a:cs typeface="Calibri" panose="020F0502020204030204" pitchFamily="34" charset="0"/>
              </a:rPr>
              <a:t>My whole life is Yours</a:t>
            </a:r>
            <a:br>
              <a:rPr lang="en-US" sz="625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6250" dirty="0">
                <a:latin typeface="Calibri" panose="020F0502020204030204" pitchFamily="34" charset="0"/>
                <a:cs typeface="Calibri" panose="020F0502020204030204" pitchFamily="34" charset="0"/>
              </a:rPr>
              <a:t>I give it all</a:t>
            </a:r>
            <a:br>
              <a:rPr lang="en-US" sz="625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6250" dirty="0">
                <a:latin typeface="Calibri" panose="020F0502020204030204" pitchFamily="34" charset="0"/>
                <a:cs typeface="Calibri" panose="020F0502020204030204" pitchFamily="34" charset="0"/>
              </a:rPr>
              <a:t>Surrendered to Your Name</a:t>
            </a:r>
            <a:endParaRPr lang="es-SV" sz="625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42032644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 anchor="ctr">
            <a:normAutofit/>
          </a:bodyPr>
          <a:lstStyle/>
          <a:p>
            <a:pPr marL="0" indent="0" algn="ctr">
              <a:buNone/>
            </a:pPr>
            <a:r>
              <a:rPr lang="en-US" sz="6250" dirty="0">
                <a:latin typeface="Calibri" panose="020F0502020204030204" pitchFamily="34" charset="0"/>
                <a:cs typeface="Calibri" panose="020F0502020204030204" pitchFamily="34" charset="0"/>
              </a:rPr>
              <a:t>And forever I will pray</a:t>
            </a:r>
            <a:br>
              <a:rPr lang="en-US" sz="625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6250" dirty="0">
                <a:latin typeface="Calibri" panose="020F0502020204030204" pitchFamily="34" charset="0"/>
                <a:cs typeface="Calibri" panose="020F0502020204030204" pitchFamily="34" charset="0"/>
              </a:rPr>
              <a:t>Have Your way</a:t>
            </a:r>
            <a:br>
              <a:rPr lang="en-US" sz="625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6250" dirty="0">
                <a:latin typeface="Calibri" panose="020F0502020204030204" pitchFamily="34" charset="0"/>
                <a:cs typeface="Calibri" panose="020F0502020204030204" pitchFamily="34" charset="0"/>
              </a:rPr>
              <a:t>Have Your way</a:t>
            </a:r>
            <a:endParaRPr lang="es-SV" sz="625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6542156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0" y="0"/>
            <a:ext cx="12192000" cy="6858000"/>
          </a:xfrm>
          <a:noFill/>
          <a:ln/>
        </p:spPr>
        <p:txBody>
          <a:bodyPr anchor="ctr" anchorCtr="1"/>
          <a:lstStyle/>
          <a:p>
            <a:pPr algn="ctr">
              <a:lnSpc>
                <a:spcPct val="110000"/>
              </a:lnSpc>
              <a:spcBef>
                <a:spcPct val="0"/>
              </a:spcBef>
              <a:buFontTx/>
              <a:buNone/>
            </a:pPr>
            <a:r>
              <a:rPr lang="es-SV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The</a:t>
            </a:r>
            <a:r>
              <a:rPr lang="es-SV" sz="6250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es-SV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sun</a:t>
            </a:r>
            <a:r>
              <a:rPr lang="es-SV" sz="6250" dirty="0">
                <a:solidFill>
                  <a:schemeClr val="bg1"/>
                </a:solidFill>
                <a:latin typeface="Calibri" panose="020F0502020204030204" pitchFamily="34" charset="0"/>
              </a:rPr>
              <a:t> comes up </a:t>
            </a:r>
          </a:p>
          <a:p>
            <a:pPr algn="ctr">
              <a:lnSpc>
                <a:spcPct val="110000"/>
              </a:lnSpc>
              <a:spcBef>
                <a:spcPct val="0"/>
              </a:spcBef>
              <a:buFontTx/>
              <a:buNone/>
            </a:pPr>
            <a:r>
              <a:rPr lang="es-SV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It's</a:t>
            </a:r>
            <a:r>
              <a:rPr lang="es-SV" sz="6250" dirty="0">
                <a:solidFill>
                  <a:schemeClr val="bg1"/>
                </a:solidFill>
                <a:latin typeface="Calibri" panose="020F0502020204030204" pitchFamily="34" charset="0"/>
              </a:rPr>
              <a:t> a new </a:t>
            </a:r>
            <a:r>
              <a:rPr lang="es-SV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day</a:t>
            </a:r>
            <a:r>
              <a:rPr lang="es-SV" sz="6250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es-SV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dawning</a:t>
            </a:r>
            <a:br>
              <a:rPr lang="es-SV" sz="6250" dirty="0">
                <a:solidFill>
                  <a:schemeClr val="bg1"/>
                </a:solidFill>
                <a:latin typeface="Calibri" panose="020F0502020204030204" pitchFamily="34" charset="0"/>
              </a:rPr>
            </a:br>
            <a:r>
              <a:rPr lang="es-SV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It's</a:t>
            </a:r>
            <a:r>
              <a:rPr lang="es-SV" sz="6250" dirty="0">
                <a:solidFill>
                  <a:schemeClr val="bg1"/>
                </a:solidFill>
                <a:latin typeface="Calibri" panose="020F0502020204030204" pitchFamily="34" charset="0"/>
              </a:rPr>
              <a:t> time </a:t>
            </a:r>
            <a:r>
              <a:rPr lang="es-SV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to</a:t>
            </a:r>
            <a:r>
              <a:rPr lang="es-SV" sz="6250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es-SV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sing</a:t>
            </a:r>
            <a:r>
              <a:rPr lang="es-SV" sz="6250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es-SV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Your</a:t>
            </a:r>
            <a:r>
              <a:rPr lang="es-SV" sz="6250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es-SV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song</a:t>
            </a:r>
            <a:r>
              <a:rPr lang="es-SV" sz="6250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es-SV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again</a:t>
            </a:r>
            <a:endParaRPr lang="en-US" sz="6250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 anchor="ctr" anchorCtr="0">
            <a:normAutofit/>
          </a:bodyPr>
          <a:lstStyle/>
          <a:p>
            <a:pPr marL="0" indent="0" algn="ctr">
              <a:buNone/>
            </a:pPr>
            <a:r>
              <a:rPr lang="en-US" sz="6250" dirty="0">
                <a:latin typeface="Calibri" panose="020F0502020204030204" pitchFamily="34" charset="0"/>
                <a:cs typeface="Calibri" panose="020F0502020204030204" pitchFamily="34" charset="0"/>
              </a:rPr>
              <a:t>Oh here I stand</a:t>
            </a:r>
            <a:br>
              <a:rPr lang="en-US" sz="625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6250" dirty="0">
                <a:latin typeface="Calibri" panose="020F0502020204030204" pitchFamily="34" charset="0"/>
                <a:cs typeface="Calibri" panose="020F0502020204030204" pitchFamily="34" charset="0"/>
              </a:rPr>
              <a:t>Arms open wide</a:t>
            </a:r>
            <a:br>
              <a:rPr lang="en-US" sz="625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6250" dirty="0">
                <a:latin typeface="Calibri" panose="020F0502020204030204" pitchFamily="34" charset="0"/>
                <a:cs typeface="Calibri" panose="020F0502020204030204" pitchFamily="34" charset="0"/>
              </a:rPr>
              <a:t>Oh I am Yours</a:t>
            </a:r>
            <a:br>
              <a:rPr lang="en-US" sz="625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6250" dirty="0">
                <a:latin typeface="Calibri" panose="020F0502020204030204" pitchFamily="34" charset="0"/>
                <a:cs typeface="Calibri" panose="020F0502020204030204" pitchFamily="34" charset="0"/>
              </a:rPr>
              <a:t>And You are mine</a:t>
            </a:r>
            <a:endParaRPr lang="es-SV" sz="625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79664339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07485912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Subtítulo 3">
            <a:extLst>
              <a:ext uri="{FF2B5EF4-FFF2-40B4-BE49-F238E27FC236}">
                <a16:creationId xmlns:a16="http://schemas.microsoft.com/office/drawing/2014/main" id="{0B15886F-39E9-F94C-93F3-394E3C54337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50428" y="4716399"/>
            <a:ext cx="9144000" cy="1654968"/>
          </a:xfrm>
        </p:spPr>
        <p:txBody>
          <a:bodyPr/>
          <a:lstStyle/>
          <a:p>
            <a:r>
              <a:rPr lang="es-US" sz="5400" b="1" dirty="0" err="1">
                <a:solidFill>
                  <a:schemeClr val="bg1"/>
                </a:solidFill>
              </a:rPr>
              <a:t>Psalm</a:t>
            </a:r>
            <a:r>
              <a:rPr lang="es-US" sz="5400" b="1" dirty="0">
                <a:solidFill>
                  <a:schemeClr val="bg1"/>
                </a:solidFill>
              </a:rPr>
              <a:t> 112</a:t>
            </a:r>
          </a:p>
        </p:txBody>
      </p:sp>
    </p:spTree>
    <p:extLst>
      <p:ext uri="{BB962C8B-B14F-4D97-AF65-F5344CB8AC3E}">
        <p14:creationId xmlns:p14="http://schemas.microsoft.com/office/powerpoint/2010/main" val="79304324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3106486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Subtitle 2"/>
          <p:cNvSpPr>
            <a:spLocks noGrp="1"/>
          </p:cNvSpPr>
          <p:nvPr>
            <p:ph type="subTitle" idx="1"/>
          </p:nvPr>
        </p:nvSpPr>
        <p:spPr>
          <a:xfrm>
            <a:off x="-7583858" y="3567500"/>
            <a:ext cx="12550511" cy="5080000"/>
          </a:xfrm>
        </p:spPr>
        <p:txBody>
          <a:bodyPr anchor="ctr"/>
          <a:lstStyle/>
          <a:p>
            <a:pPr>
              <a:defRPr/>
            </a:pPr>
            <a:r>
              <a:rPr lang="en-US" sz="10500" dirty="0">
                <a:latin typeface="Arial"/>
                <a:ea typeface="ヒラギノ角ゴ ProN W3" charset="0"/>
                <a:cs typeface="Arial"/>
              </a:rPr>
              <a:t> </a:t>
            </a:r>
            <a:endParaRPr lang="en-US" sz="10500" dirty="0">
              <a:latin typeface="Kunstler Script" charset="0"/>
              <a:ea typeface="ヒラギノ角ゴ ProN W3" charset="0"/>
              <a:cs typeface="ヒラギノ角ゴ ProN W3" charset="0"/>
            </a:endParaRPr>
          </a:p>
          <a:p>
            <a:pPr>
              <a:defRPr/>
            </a:pPr>
            <a:r>
              <a:rPr lang="en-US" sz="8000" dirty="0">
                <a:solidFill>
                  <a:srgbClr val="92D050"/>
                </a:solidFill>
                <a:latin typeface="Cambria" charset="0"/>
                <a:ea typeface="ヒラギノ角ゴ ProN W3" charset="0"/>
                <a:cs typeface="ヒラギノ角ゴ ProN W3" charset="0"/>
              </a:rPr>
              <a:t> </a:t>
            </a:r>
            <a:endParaRPr lang="en-US" sz="6000" dirty="0">
              <a:latin typeface="Calibri"/>
              <a:ea typeface="ヒラギノ角ゴ ProN W3" charset="0"/>
              <a:cs typeface="Calibri"/>
            </a:endParaRPr>
          </a:p>
        </p:txBody>
      </p:sp>
      <p:sp>
        <p:nvSpPr>
          <p:cNvPr id="4098" name="TextBox 1"/>
          <p:cNvSpPr txBox="1">
            <a:spLocks noChangeArrowheads="1"/>
          </p:cNvSpPr>
          <p:nvPr/>
        </p:nvSpPr>
        <p:spPr bwMode="auto">
          <a:xfrm>
            <a:off x="1" y="-1609990"/>
            <a:ext cx="10518511" cy="17951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6529" tIns="38264" rIns="76529" bIns="38264">
            <a:spAutoFit/>
          </a:bodyPr>
          <a:lstStyle>
            <a:lvl1pPr eaLnBrk="0" hangingPunct="0">
              <a:defRPr sz="4200">
                <a:solidFill>
                  <a:srgbClr val="FFFFFF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1pPr>
            <a:lvl2pPr marL="742950" indent="-285750" eaLnBrk="0" hangingPunct="0">
              <a:defRPr sz="4200">
                <a:solidFill>
                  <a:srgbClr val="FFFFFF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2pPr>
            <a:lvl3pPr marL="1143000" indent="-228600" eaLnBrk="0" hangingPunct="0">
              <a:defRPr sz="4200">
                <a:solidFill>
                  <a:srgbClr val="FFFFFF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3pPr>
            <a:lvl4pPr marL="1600200" indent="-228600" eaLnBrk="0" hangingPunct="0">
              <a:defRPr sz="4200">
                <a:solidFill>
                  <a:srgbClr val="FFFFFF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4pPr>
            <a:lvl5pPr marL="2057400" indent="-228600" eaLnBrk="0" hangingPunct="0">
              <a:defRPr sz="4200">
                <a:solidFill>
                  <a:srgbClr val="FFFFFF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FFFFF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FFFFF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FFFFF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FFFFF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9pPr>
          </a:lstStyle>
          <a:p>
            <a:pPr marL="0" marR="0" lvl="0" indent="0" algn="ctr" defTabSz="76197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2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Brush Script MT" charset="0"/>
                <a:sym typeface="Gill Sans" charset="0"/>
              </a:rPr>
              <a:t>    </a:t>
            </a:r>
          </a:p>
        </p:txBody>
      </p:sp>
      <p:sp>
        <p:nvSpPr>
          <p:cNvPr id="3076" name="Rectangle 2"/>
          <p:cNvSpPr>
            <a:spLocks/>
          </p:cNvSpPr>
          <p:nvPr/>
        </p:nvSpPr>
        <p:spPr bwMode="auto">
          <a:xfrm>
            <a:off x="6027209" y="-148165"/>
            <a:ext cx="137583" cy="6072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blipFill dpi="0" rotWithShape="0">
                  <a:blip/>
                  <a:srcRect/>
                  <a:tile tx="0" ty="0" sx="100000" sy="100000" flip="none" algn="tl"/>
                </a:blipFill>
              </a14:hiddenFill>
            </a:ext>
            <a:ext uri="{91240B29-F687-4f45-9708-019B960494DF}">
              <a14:hiddenLine xmlns:a14="http://schemas.microsoft.com/office/drawing/2010/main" xmlns="" w="254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68026" tIns="34013" rIns="68026" bIns="34013" anchor="ctr">
            <a:spAutoFit/>
          </a:bodyPr>
          <a:lstStyle/>
          <a:p>
            <a:pPr marL="0" marR="0" lvl="0" indent="0" algn="ctr" defTabSz="76197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SV" sz="35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ill Sans" charset="0"/>
              <a:ea typeface="ヒラギノ角ゴ ProN W3" charset="0"/>
              <a:cs typeface="ヒラギノ角ゴ ProN W3" charset="0"/>
              <a:sym typeface="Gill Sans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270" y="0"/>
            <a:ext cx="12178730" cy="6858000"/>
          </a:xfrm>
        </p:spPr>
        <p:txBody>
          <a:bodyPr anchor="ctr"/>
          <a:lstStyle/>
          <a:p>
            <a:pPr>
              <a:defRPr/>
            </a:pPr>
            <a:r>
              <a:rPr lang="en-US" sz="9200" b="1" dirty="0">
                <a:latin typeface="Calibri"/>
                <a:cs typeface="Calibri"/>
              </a:rPr>
              <a:t>Timothy’s Task</a:t>
            </a:r>
            <a:endParaRPr lang="en-US" sz="8000" i="1" dirty="0">
              <a:latin typeface="Calibri"/>
              <a:cs typeface="Calibri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6003667" y="3290501"/>
            <a:ext cx="184666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085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3000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ill Sans"/>
              </a:rPr>
              <a:t> 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ill Sans"/>
            </a:endParaRPr>
          </a:p>
        </p:txBody>
      </p:sp>
    </p:spTree>
    <p:extLst>
      <p:ext uri="{BB962C8B-B14F-4D97-AF65-F5344CB8AC3E}">
        <p14:creationId xmlns:p14="http://schemas.microsoft.com/office/powerpoint/2010/main" val="1184086935"/>
      </p:ext>
    </p:extLst>
  </p:cSld>
  <p:clrMapOvr>
    <a:masterClrMapping/>
  </p:clrMapOvr>
  <p:transition/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1"/>
          <p:cNvSpPr>
            <a:spLocks noGrp="1" noChangeArrowheads="1"/>
          </p:cNvSpPr>
          <p:nvPr>
            <p:ph type="body" idx="1"/>
          </p:nvPr>
        </p:nvSpPr>
        <p:spPr>
          <a:xfrm>
            <a:off x="0" y="-63500"/>
            <a:ext cx="12192000" cy="6753490"/>
          </a:xfrm>
        </p:spPr>
        <p:txBody>
          <a:bodyPr/>
          <a:lstStyle/>
          <a:p>
            <a:pPr marL="169313" lvl="1" indent="0" algn="ctr" eaLnBrk="1" hangingPunct="1">
              <a:buNone/>
              <a:tabLst>
                <a:tab pos="296297" algn="l"/>
                <a:tab pos="593918" algn="l"/>
                <a:tab pos="891539" algn="l"/>
                <a:tab pos="1189159" algn="l"/>
                <a:tab pos="1486781" algn="l"/>
                <a:tab pos="1784402" algn="l"/>
                <a:tab pos="2082022" algn="l"/>
                <a:tab pos="2379641" algn="l"/>
                <a:tab pos="2677262" algn="l"/>
                <a:tab pos="2974883" algn="l"/>
                <a:tab pos="3272503" algn="l"/>
                <a:tab pos="3570124" algn="l"/>
              </a:tabLst>
              <a:defRPr/>
            </a:pPr>
            <a:r>
              <a:rPr lang="en-US" sz="6200" b="1" dirty="0"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Is there something distracting your from the truth?</a:t>
            </a:r>
          </a:p>
        </p:txBody>
      </p:sp>
    </p:spTree>
    <p:extLst>
      <p:ext uri="{BB962C8B-B14F-4D97-AF65-F5344CB8AC3E}">
        <p14:creationId xmlns:p14="http://schemas.microsoft.com/office/powerpoint/2010/main" val="785803324"/>
      </p:ext>
    </p:extLst>
  </p:cSld>
  <p:clrMapOvr>
    <a:masterClrMapping/>
  </p:clrMapOvr>
  <p:transition/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1"/>
          <p:cNvSpPr>
            <a:spLocks noGrp="1" noChangeArrowheads="1"/>
          </p:cNvSpPr>
          <p:nvPr>
            <p:ph type="body" idx="1"/>
          </p:nvPr>
        </p:nvSpPr>
        <p:spPr>
          <a:xfrm>
            <a:off x="0" y="-63500"/>
            <a:ext cx="12192000" cy="6753490"/>
          </a:xfrm>
        </p:spPr>
        <p:txBody>
          <a:bodyPr/>
          <a:lstStyle/>
          <a:p>
            <a:pPr marL="169313" lvl="1" indent="0" eaLnBrk="1" hangingPunct="1">
              <a:buNone/>
              <a:tabLst>
                <a:tab pos="296297" algn="l"/>
                <a:tab pos="593918" algn="l"/>
                <a:tab pos="891539" algn="l"/>
                <a:tab pos="1189159" algn="l"/>
                <a:tab pos="1486781" algn="l"/>
                <a:tab pos="1784402" algn="l"/>
                <a:tab pos="2082022" algn="l"/>
                <a:tab pos="2379641" algn="l"/>
                <a:tab pos="2677262" algn="l"/>
                <a:tab pos="2974883" algn="l"/>
                <a:tab pos="3272503" algn="l"/>
                <a:tab pos="3570124" algn="l"/>
              </a:tabLst>
              <a:defRPr/>
            </a:pPr>
            <a:endParaRPr lang="en-US" sz="6200" b="1" dirty="0">
              <a:latin typeface="Calibri" charset="0"/>
              <a:ea typeface="ＭＳ Ｐゴシック" charset="0"/>
              <a:cs typeface="ＭＳ Ｐゴシック" charset="0"/>
              <a:sym typeface="Verdana" charset="0"/>
            </a:endParaRPr>
          </a:p>
          <a:p>
            <a:pPr marL="169313" lvl="1" indent="0" eaLnBrk="1" hangingPunct="1">
              <a:buNone/>
              <a:tabLst>
                <a:tab pos="296297" algn="l"/>
                <a:tab pos="593918" algn="l"/>
                <a:tab pos="891539" algn="l"/>
                <a:tab pos="1189159" algn="l"/>
                <a:tab pos="1486781" algn="l"/>
                <a:tab pos="1784402" algn="l"/>
                <a:tab pos="2082022" algn="l"/>
                <a:tab pos="2379641" algn="l"/>
                <a:tab pos="2677262" algn="l"/>
                <a:tab pos="2974883" algn="l"/>
                <a:tab pos="3272503" algn="l"/>
                <a:tab pos="3570124" algn="l"/>
              </a:tabLst>
              <a:defRPr/>
            </a:pPr>
            <a:endParaRPr lang="en-US" sz="6200" b="1" dirty="0">
              <a:latin typeface="Calibri" charset="0"/>
              <a:ea typeface="ＭＳ Ｐゴシック" charset="0"/>
              <a:cs typeface="ＭＳ Ｐゴシック" charset="0"/>
              <a:sym typeface="Verdana" charset="0"/>
            </a:endParaRPr>
          </a:p>
          <a:p>
            <a:pPr marL="169313" lvl="1" indent="0" eaLnBrk="1" hangingPunct="1">
              <a:buNone/>
              <a:tabLst>
                <a:tab pos="296297" algn="l"/>
                <a:tab pos="593918" algn="l"/>
                <a:tab pos="891539" algn="l"/>
                <a:tab pos="1189159" algn="l"/>
                <a:tab pos="1486781" algn="l"/>
                <a:tab pos="1784402" algn="l"/>
                <a:tab pos="2082022" algn="l"/>
                <a:tab pos="2379641" algn="l"/>
                <a:tab pos="2677262" algn="l"/>
                <a:tab pos="2974883" algn="l"/>
                <a:tab pos="3272503" algn="l"/>
                <a:tab pos="3570124" algn="l"/>
              </a:tabLst>
              <a:defRPr/>
            </a:pPr>
            <a:r>
              <a:rPr lang="en-US" sz="6200" b="1" dirty="0"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Key Verse</a:t>
            </a:r>
          </a:p>
          <a:p>
            <a:pPr marL="169313" lvl="1" indent="0" eaLnBrk="1" hangingPunct="1">
              <a:buNone/>
              <a:tabLst>
                <a:tab pos="296297" algn="l"/>
                <a:tab pos="593918" algn="l"/>
                <a:tab pos="891539" algn="l"/>
                <a:tab pos="1189159" algn="l"/>
                <a:tab pos="1486781" algn="l"/>
                <a:tab pos="1784402" algn="l"/>
                <a:tab pos="2082022" algn="l"/>
                <a:tab pos="2379641" algn="l"/>
                <a:tab pos="2677262" algn="l"/>
                <a:tab pos="2974883" algn="l"/>
                <a:tab pos="3272503" algn="l"/>
                <a:tab pos="3570124" algn="l"/>
              </a:tabLst>
              <a:defRPr/>
            </a:pPr>
            <a:r>
              <a:rPr lang="en-US" sz="6200" b="1" dirty="0"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If I delay, you may know how one </a:t>
            </a:r>
            <a:r>
              <a:rPr lang="en-US" sz="6200" b="1" dirty="0">
                <a:solidFill>
                  <a:srgbClr val="FFFF00"/>
                </a:solidFill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ought to behave </a:t>
            </a:r>
            <a:r>
              <a:rPr lang="en-US" sz="6200" b="1" dirty="0"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in the household of God,…											              	          														   1 Tim. 3:15 ESV</a:t>
            </a:r>
          </a:p>
          <a:p>
            <a:pPr marL="169313" lvl="1" indent="0" eaLnBrk="1" hangingPunct="1">
              <a:buNone/>
              <a:tabLst>
                <a:tab pos="296297" algn="l"/>
                <a:tab pos="593918" algn="l"/>
                <a:tab pos="891539" algn="l"/>
                <a:tab pos="1189159" algn="l"/>
                <a:tab pos="1486781" algn="l"/>
                <a:tab pos="1784402" algn="l"/>
                <a:tab pos="2082022" algn="l"/>
                <a:tab pos="2379641" algn="l"/>
                <a:tab pos="2677262" algn="l"/>
                <a:tab pos="2974883" algn="l"/>
                <a:tab pos="3272503" algn="l"/>
                <a:tab pos="3570124" algn="l"/>
              </a:tabLst>
              <a:defRPr/>
            </a:pPr>
            <a:r>
              <a:rPr lang="en-US" sz="6200" b="1" dirty="0"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                                                 																                                       </a:t>
            </a:r>
          </a:p>
        </p:txBody>
      </p:sp>
    </p:spTree>
    <p:extLst>
      <p:ext uri="{BB962C8B-B14F-4D97-AF65-F5344CB8AC3E}">
        <p14:creationId xmlns:p14="http://schemas.microsoft.com/office/powerpoint/2010/main" val="1237313358"/>
      </p:ext>
    </p:extLst>
  </p:cSld>
  <p:clrMapOvr>
    <a:masterClrMapping/>
  </p:clrMapOvr>
  <p:transition/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1"/>
          <p:cNvSpPr>
            <a:spLocks noGrp="1" noChangeArrowheads="1"/>
          </p:cNvSpPr>
          <p:nvPr>
            <p:ph type="body" idx="1"/>
          </p:nvPr>
        </p:nvSpPr>
        <p:spPr>
          <a:xfrm>
            <a:off x="0" y="-63500"/>
            <a:ext cx="12192000" cy="6753490"/>
          </a:xfrm>
        </p:spPr>
        <p:txBody>
          <a:bodyPr/>
          <a:lstStyle/>
          <a:p>
            <a:pPr marL="169313" lvl="1" indent="0" eaLnBrk="1" hangingPunct="1">
              <a:buNone/>
              <a:tabLst>
                <a:tab pos="296297" algn="l"/>
                <a:tab pos="593918" algn="l"/>
                <a:tab pos="891539" algn="l"/>
                <a:tab pos="1189159" algn="l"/>
                <a:tab pos="1486781" algn="l"/>
                <a:tab pos="1784402" algn="l"/>
                <a:tab pos="2082022" algn="l"/>
                <a:tab pos="2379641" algn="l"/>
                <a:tab pos="2677262" algn="l"/>
                <a:tab pos="2974883" algn="l"/>
                <a:tab pos="3272503" algn="l"/>
                <a:tab pos="3570124" algn="l"/>
              </a:tabLst>
              <a:defRPr/>
            </a:pPr>
            <a:endParaRPr lang="en-US" sz="6200" b="1" dirty="0">
              <a:latin typeface="Calibri" charset="0"/>
              <a:ea typeface="ＭＳ Ｐゴシック" charset="0"/>
              <a:cs typeface="ＭＳ Ｐゴシック" charset="0"/>
              <a:sym typeface="Verdana" charset="0"/>
            </a:endParaRPr>
          </a:p>
          <a:p>
            <a:pPr marL="169313" lvl="1" indent="0" eaLnBrk="1" hangingPunct="1">
              <a:buNone/>
              <a:tabLst>
                <a:tab pos="296297" algn="l"/>
                <a:tab pos="593918" algn="l"/>
                <a:tab pos="891539" algn="l"/>
                <a:tab pos="1189159" algn="l"/>
                <a:tab pos="1486781" algn="l"/>
                <a:tab pos="1784402" algn="l"/>
                <a:tab pos="2082022" algn="l"/>
                <a:tab pos="2379641" algn="l"/>
                <a:tab pos="2677262" algn="l"/>
                <a:tab pos="2974883" algn="l"/>
                <a:tab pos="3272503" algn="l"/>
                <a:tab pos="3570124" algn="l"/>
              </a:tabLst>
              <a:defRPr/>
            </a:pPr>
            <a:endParaRPr lang="en-US" sz="6200" b="1" dirty="0">
              <a:latin typeface="Calibri" charset="0"/>
              <a:ea typeface="ＭＳ Ｐゴシック" charset="0"/>
              <a:cs typeface="ＭＳ Ｐゴシック" charset="0"/>
              <a:sym typeface="Verdana" charset="0"/>
            </a:endParaRPr>
          </a:p>
          <a:p>
            <a:pPr marL="169313" lvl="1" indent="0" eaLnBrk="1" hangingPunct="1">
              <a:buNone/>
              <a:tabLst>
                <a:tab pos="296297" algn="l"/>
                <a:tab pos="593918" algn="l"/>
                <a:tab pos="891539" algn="l"/>
                <a:tab pos="1189159" algn="l"/>
                <a:tab pos="1486781" algn="l"/>
                <a:tab pos="1784402" algn="l"/>
                <a:tab pos="2082022" algn="l"/>
                <a:tab pos="2379641" algn="l"/>
                <a:tab pos="2677262" algn="l"/>
                <a:tab pos="2974883" algn="l"/>
                <a:tab pos="3272503" algn="l"/>
                <a:tab pos="3570124" algn="l"/>
              </a:tabLst>
              <a:defRPr/>
            </a:pPr>
            <a:r>
              <a:rPr lang="en-US" sz="6200" b="1" dirty="0"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Key Verse</a:t>
            </a:r>
          </a:p>
          <a:p>
            <a:pPr marL="169313" lvl="1" indent="0" eaLnBrk="1" hangingPunct="1">
              <a:buNone/>
              <a:tabLst>
                <a:tab pos="296297" algn="l"/>
                <a:tab pos="593918" algn="l"/>
                <a:tab pos="891539" algn="l"/>
                <a:tab pos="1189159" algn="l"/>
                <a:tab pos="1486781" algn="l"/>
                <a:tab pos="1784402" algn="l"/>
                <a:tab pos="2082022" algn="l"/>
                <a:tab pos="2379641" algn="l"/>
                <a:tab pos="2677262" algn="l"/>
                <a:tab pos="2974883" algn="l"/>
                <a:tab pos="3272503" algn="l"/>
                <a:tab pos="3570124" algn="l"/>
              </a:tabLst>
              <a:defRPr/>
            </a:pPr>
            <a:r>
              <a:rPr lang="en-US" sz="6200" b="1" dirty="0"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which is </a:t>
            </a:r>
            <a:r>
              <a:rPr lang="en-US" sz="6200" b="1" dirty="0">
                <a:solidFill>
                  <a:srgbClr val="FFFF00"/>
                </a:solidFill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the church </a:t>
            </a:r>
            <a:r>
              <a:rPr lang="en-US" sz="6200" b="1" dirty="0"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of the living God, a</a:t>
            </a:r>
            <a:r>
              <a:rPr lang="en-US" sz="6200" b="1" dirty="0">
                <a:solidFill>
                  <a:srgbClr val="FFFF00"/>
                </a:solidFill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 pillar </a:t>
            </a:r>
            <a:r>
              <a:rPr lang="en-US" sz="6200" b="1" dirty="0"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and</a:t>
            </a:r>
            <a:r>
              <a:rPr lang="en-US" sz="6200" b="1" dirty="0">
                <a:solidFill>
                  <a:srgbClr val="FFFF00"/>
                </a:solidFill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 buttress </a:t>
            </a:r>
            <a:r>
              <a:rPr lang="en-US" sz="6200" b="1" i="1" dirty="0"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(foundation) </a:t>
            </a:r>
            <a:r>
              <a:rPr lang="en-US" sz="6200" b="1" dirty="0">
                <a:solidFill>
                  <a:srgbClr val="FFFF00"/>
                </a:solidFill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of the truth</a:t>
            </a:r>
            <a:r>
              <a:rPr lang="en-US" sz="6200" b="1" dirty="0"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.														              	          								   											  1 Tim. 3:15 ESV</a:t>
            </a:r>
          </a:p>
          <a:p>
            <a:pPr marL="169313" lvl="1" indent="0" eaLnBrk="1" hangingPunct="1">
              <a:buNone/>
              <a:tabLst>
                <a:tab pos="296297" algn="l"/>
                <a:tab pos="593918" algn="l"/>
                <a:tab pos="891539" algn="l"/>
                <a:tab pos="1189159" algn="l"/>
                <a:tab pos="1486781" algn="l"/>
                <a:tab pos="1784402" algn="l"/>
                <a:tab pos="2082022" algn="l"/>
                <a:tab pos="2379641" algn="l"/>
                <a:tab pos="2677262" algn="l"/>
                <a:tab pos="2974883" algn="l"/>
                <a:tab pos="3272503" algn="l"/>
                <a:tab pos="3570124" algn="l"/>
              </a:tabLst>
              <a:defRPr/>
            </a:pPr>
            <a:r>
              <a:rPr lang="en-US" sz="6200" b="1" dirty="0"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                                                 																                                       </a:t>
            </a:r>
          </a:p>
        </p:txBody>
      </p:sp>
    </p:spTree>
    <p:extLst>
      <p:ext uri="{BB962C8B-B14F-4D97-AF65-F5344CB8AC3E}">
        <p14:creationId xmlns:p14="http://schemas.microsoft.com/office/powerpoint/2010/main" val="4221155638"/>
      </p:ext>
    </p:extLst>
  </p:cSld>
  <p:clrMapOvr>
    <a:masterClrMapping/>
  </p:clrMapOvr>
  <p:transition/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1"/>
          <p:cNvSpPr>
            <a:spLocks noGrp="1" noChangeArrowheads="1"/>
          </p:cNvSpPr>
          <p:nvPr>
            <p:ph type="body" idx="1"/>
          </p:nvPr>
        </p:nvSpPr>
        <p:spPr>
          <a:xfrm>
            <a:off x="0" y="-63500"/>
            <a:ext cx="12192000" cy="6753490"/>
          </a:xfrm>
        </p:spPr>
        <p:txBody>
          <a:bodyPr/>
          <a:lstStyle/>
          <a:p>
            <a:pPr marL="169313" lvl="1" indent="0" algn="ctr" eaLnBrk="1" hangingPunct="1">
              <a:buNone/>
              <a:tabLst>
                <a:tab pos="296297" algn="l"/>
                <a:tab pos="593918" algn="l"/>
                <a:tab pos="891539" algn="l"/>
                <a:tab pos="1189159" algn="l"/>
                <a:tab pos="1486781" algn="l"/>
                <a:tab pos="1784402" algn="l"/>
                <a:tab pos="2082022" algn="l"/>
                <a:tab pos="2379641" algn="l"/>
                <a:tab pos="2677262" algn="l"/>
                <a:tab pos="2974883" algn="l"/>
                <a:tab pos="3272503" algn="l"/>
                <a:tab pos="3570124" algn="l"/>
              </a:tabLst>
              <a:defRPr/>
            </a:pPr>
            <a:r>
              <a:rPr lang="en-US" sz="6200" b="1" dirty="0"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What a church believes will shape how it lives!</a:t>
            </a:r>
          </a:p>
        </p:txBody>
      </p:sp>
    </p:spTree>
    <p:extLst>
      <p:ext uri="{BB962C8B-B14F-4D97-AF65-F5344CB8AC3E}">
        <p14:creationId xmlns:p14="http://schemas.microsoft.com/office/powerpoint/2010/main" val="3621354312"/>
      </p:ext>
    </p:extLst>
  </p:cSld>
  <p:clrMapOvr>
    <a:masterClrMapping/>
  </p:clrMapOvr>
  <p:transition/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1"/>
          <p:cNvSpPr>
            <a:spLocks noGrp="1" noChangeArrowheads="1"/>
          </p:cNvSpPr>
          <p:nvPr>
            <p:ph type="body" idx="1"/>
          </p:nvPr>
        </p:nvSpPr>
        <p:spPr>
          <a:xfrm>
            <a:off x="0" y="-63500"/>
            <a:ext cx="12192000" cy="6753490"/>
          </a:xfrm>
        </p:spPr>
        <p:txBody>
          <a:bodyPr/>
          <a:lstStyle/>
          <a:p>
            <a:pPr marL="169313" lvl="1" indent="0" eaLnBrk="1" hangingPunct="1">
              <a:buNone/>
              <a:tabLst>
                <a:tab pos="296297" algn="l"/>
                <a:tab pos="593918" algn="l"/>
                <a:tab pos="891539" algn="l"/>
                <a:tab pos="1189159" algn="l"/>
                <a:tab pos="1486781" algn="l"/>
                <a:tab pos="1784402" algn="l"/>
                <a:tab pos="2082022" algn="l"/>
                <a:tab pos="2379641" algn="l"/>
                <a:tab pos="2677262" algn="l"/>
                <a:tab pos="2974883" algn="l"/>
                <a:tab pos="3272503" algn="l"/>
                <a:tab pos="3570124" algn="l"/>
              </a:tabLst>
              <a:defRPr/>
            </a:pPr>
            <a:endParaRPr lang="en-US" sz="6200" b="1" dirty="0">
              <a:latin typeface="Calibri" charset="0"/>
              <a:ea typeface="ＭＳ Ｐゴシック" charset="0"/>
              <a:cs typeface="ＭＳ Ｐゴシック" charset="0"/>
              <a:sym typeface="Verdana" charset="0"/>
            </a:endParaRPr>
          </a:p>
          <a:p>
            <a:pPr marL="169313" lvl="1" indent="0" eaLnBrk="1" hangingPunct="1">
              <a:buNone/>
              <a:tabLst>
                <a:tab pos="296297" algn="l"/>
                <a:tab pos="593918" algn="l"/>
                <a:tab pos="891539" algn="l"/>
                <a:tab pos="1189159" algn="l"/>
                <a:tab pos="1486781" algn="l"/>
                <a:tab pos="1784402" algn="l"/>
                <a:tab pos="2082022" algn="l"/>
                <a:tab pos="2379641" algn="l"/>
                <a:tab pos="2677262" algn="l"/>
                <a:tab pos="2974883" algn="l"/>
                <a:tab pos="3272503" algn="l"/>
                <a:tab pos="3570124" algn="l"/>
              </a:tabLst>
              <a:defRPr/>
            </a:pPr>
            <a:endParaRPr lang="en-US" sz="6200" b="1" dirty="0">
              <a:latin typeface="Calibri" charset="0"/>
              <a:ea typeface="ＭＳ Ｐゴシック" charset="0"/>
              <a:cs typeface="ＭＳ Ｐゴシック" charset="0"/>
              <a:sym typeface="Verdana" charset="0"/>
            </a:endParaRPr>
          </a:p>
          <a:p>
            <a:pPr marL="169313" lvl="1" indent="0" eaLnBrk="1" hangingPunct="1">
              <a:buNone/>
              <a:tabLst>
                <a:tab pos="296297" algn="l"/>
                <a:tab pos="593918" algn="l"/>
                <a:tab pos="891539" algn="l"/>
                <a:tab pos="1189159" algn="l"/>
                <a:tab pos="1486781" algn="l"/>
                <a:tab pos="1784402" algn="l"/>
                <a:tab pos="2082022" algn="l"/>
                <a:tab pos="2379641" algn="l"/>
                <a:tab pos="2677262" algn="l"/>
                <a:tab pos="2974883" algn="l"/>
                <a:tab pos="3272503" algn="l"/>
                <a:tab pos="3570124" algn="l"/>
              </a:tabLst>
              <a:defRPr/>
            </a:pPr>
            <a:r>
              <a:rPr lang="en-US" sz="6200" b="1" dirty="0"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…just as the body is </a:t>
            </a:r>
            <a:r>
              <a:rPr lang="en-US" sz="6200" b="1" dirty="0">
                <a:solidFill>
                  <a:srgbClr val="FFFF00"/>
                </a:solidFill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one</a:t>
            </a:r>
            <a:r>
              <a:rPr lang="en-US" sz="6200" b="1" dirty="0"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 and has </a:t>
            </a:r>
            <a:r>
              <a:rPr lang="en-US" sz="6200" b="1" dirty="0">
                <a:solidFill>
                  <a:srgbClr val="FFFF00"/>
                </a:solidFill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many members</a:t>
            </a:r>
            <a:r>
              <a:rPr lang="en-US" sz="6200" b="1" dirty="0"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, and all the members of the body, though many, are one body, </a:t>
            </a:r>
            <a:r>
              <a:rPr lang="en-US" sz="6200" b="1" dirty="0">
                <a:solidFill>
                  <a:srgbClr val="FFFF00"/>
                </a:solidFill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so it is with Christ</a:t>
            </a:r>
            <a:r>
              <a:rPr lang="en-US" sz="6200" b="1" dirty="0"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. 														              	                            1 Cor. 12:12 ESV</a:t>
            </a:r>
          </a:p>
          <a:p>
            <a:pPr marL="169313" lvl="1" indent="0" eaLnBrk="1" hangingPunct="1">
              <a:buNone/>
              <a:tabLst>
                <a:tab pos="296297" algn="l"/>
                <a:tab pos="593918" algn="l"/>
                <a:tab pos="891539" algn="l"/>
                <a:tab pos="1189159" algn="l"/>
                <a:tab pos="1486781" algn="l"/>
                <a:tab pos="1784402" algn="l"/>
                <a:tab pos="2082022" algn="l"/>
                <a:tab pos="2379641" algn="l"/>
                <a:tab pos="2677262" algn="l"/>
                <a:tab pos="2974883" algn="l"/>
                <a:tab pos="3272503" algn="l"/>
                <a:tab pos="3570124" algn="l"/>
              </a:tabLst>
              <a:defRPr/>
            </a:pPr>
            <a:r>
              <a:rPr lang="en-US" sz="6200" b="1" dirty="0"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                                                 																                                       </a:t>
            </a:r>
          </a:p>
        </p:txBody>
      </p:sp>
    </p:spTree>
    <p:extLst>
      <p:ext uri="{BB962C8B-B14F-4D97-AF65-F5344CB8AC3E}">
        <p14:creationId xmlns:p14="http://schemas.microsoft.com/office/powerpoint/2010/main" val="3270679550"/>
      </p:ext>
    </p:extLst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0"/>
            <a:ext cx="12192000" cy="6858000"/>
          </a:xfrm>
          <a:noFill/>
          <a:ln/>
        </p:spPr>
        <p:txBody>
          <a:bodyPr anchor="ctr" anchorCtr="1"/>
          <a:lstStyle/>
          <a:p>
            <a:pPr algn="ctr">
              <a:lnSpc>
                <a:spcPct val="110000"/>
              </a:lnSpc>
              <a:spcBef>
                <a:spcPct val="0"/>
              </a:spcBef>
              <a:buFontTx/>
              <a:buNone/>
            </a:pPr>
            <a:r>
              <a:rPr lang="es-SV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Whatever</a:t>
            </a:r>
            <a:r>
              <a:rPr lang="es-SV" sz="6250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es-SV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may</a:t>
            </a:r>
            <a:r>
              <a:rPr lang="es-SV" sz="6250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es-SV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pass</a:t>
            </a:r>
            <a:r>
              <a:rPr lang="es-SV" sz="6250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</a:p>
          <a:p>
            <a:pPr algn="ctr">
              <a:lnSpc>
                <a:spcPct val="110000"/>
              </a:lnSpc>
              <a:spcBef>
                <a:spcPct val="0"/>
              </a:spcBef>
              <a:buFontTx/>
              <a:buNone/>
            </a:pPr>
            <a:r>
              <a:rPr lang="es-SV" sz="6250" dirty="0">
                <a:solidFill>
                  <a:schemeClr val="bg1"/>
                </a:solidFill>
                <a:latin typeface="Calibri" panose="020F0502020204030204" pitchFamily="34" charset="0"/>
              </a:rPr>
              <a:t>and </a:t>
            </a:r>
            <a:r>
              <a:rPr lang="es-SV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whatever</a:t>
            </a:r>
            <a:r>
              <a:rPr lang="es-SV" sz="6250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es-SV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lies</a:t>
            </a:r>
            <a:r>
              <a:rPr lang="es-SV" sz="6250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es-SV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before</a:t>
            </a:r>
            <a:r>
              <a:rPr lang="es-SV" sz="6250" dirty="0">
                <a:solidFill>
                  <a:schemeClr val="bg1"/>
                </a:solidFill>
                <a:latin typeface="Calibri" panose="020F0502020204030204" pitchFamily="34" charset="0"/>
              </a:rPr>
              <a:t> me</a:t>
            </a:r>
            <a:br>
              <a:rPr lang="es-SV" sz="6250" dirty="0">
                <a:solidFill>
                  <a:schemeClr val="bg1"/>
                </a:solidFill>
                <a:latin typeface="Calibri" panose="020F0502020204030204" pitchFamily="34" charset="0"/>
              </a:rPr>
            </a:br>
            <a:r>
              <a:rPr lang="es-SV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Let</a:t>
            </a:r>
            <a:r>
              <a:rPr lang="es-SV" sz="6250" dirty="0">
                <a:solidFill>
                  <a:schemeClr val="bg1"/>
                </a:solidFill>
                <a:latin typeface="Calibri" panose="020F0502020204030204" pitchFamily="34" charset="0"/>
              </a:rPr>
              <a:t> me be </a:t>
            </a:r>
            <a:r>
              <a:rPr lang="es-SV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singing</a:t>
            </a:r>
            <a:r>
              <a:rPr lang="es-SV" sz="6250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</a:p>
          <a:p>
            <a:pPr algn="ctr">
              <a:lnSpc>
                <a:spcPct val="110000"/>
              </a:lnSpc>
              <a:spcBef>
                <a:spcPct val="0"/>
              </a:spcBef>
              <a:buFontTx/>
              <a:buNone/>
            </a:pPr>
            <a:r>
              <a:rPr lang="es-SV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when</a:t>
            </a:r>
            <a:r>
              <a:rPr lang="es-SV" sz="6250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es-SV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the</a:t>
            </a:r>
            <a:r>
              <a:rPr lang="es-SV" sz="6250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es-SV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evening</a:t>
            </a:r>
            <a:r>
              <a:rPr lang="es-SV" sz="6250" dirty="0">
                <a:solidFill>
                  <a:schemeClr val="bg1"/>
                </a:solidFill>
                <a:latin typeface="Calibri" panose="020F0502020204030204" pitchFamily="34" charset="0"/>
              </a:rPr>
              <a:t> comes</a:t>
            </a:r>
            <a:endParaRPr lang="en-US" sz="6250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1"/>
          <p:cNvSpPr>
            <a:spLocks noGrp="1" noChangeArrowheads="1"/>
          </p:cNvSpPr>
          <p:nvPr>
            <p:ph type="body" idx="1"/>
          </p:nvPr>
        </p:nvSpPr>
        <p:spPr>
          <a:xfrm>
            <a:off x="0" y="-63500"/>
            <a:ext cx="12192000" cy="6753490"/>
          </a:xfrm>
        </p:spPr>
        <p:txBody>
          <a:bodyPr/>
          <a:lstStyle/>
          <a:p>
            <a:pPr marL="169313" lvl="1" indent="0" eaLnBrk="1" hangingPunct="1">
              <a:buNone/>
              <a:tabLst>
                <a:tab pos="296297" algn="l"/>
                <a:tab pos="593918" algn="l"/>
                <a:tab pos="891539" algn="l"/>
                <a:tab pos="1189159" algn="l"/>
                <a:tab pos="1486781" algn="l"/>
                <a:tab pos="1784402" algn="l"/>
                <a:tab pos="2082022" algn="l"/>
                <a:tab pos="2379641" algn="l"/>
                <a:tab pos="2677262" algn="l"/>
                <a:tab pos="2974883" algn="l"/>
                <a:tab pos="3272503" algn="l"/>
                <a:tab pos="3570124" algn="l"/>
              </a:tabLst>
              <a:defRPr/>
            </a:pPr>
            <a:endParaRPr lang="en-US" sz="6200" b="1" dirty="0">
              <a:latin typeface="Calibri" charset="0"/>
              <a:ea typeface="ＭＳ Ｐゴシック" charset="0"/>
              <a:cs typeface="ＭＳ Ｐゴシック" charset="0"/>
              <a:sym typeface="Verdana" charset="0"/>
            </a:endParaRPr>
          </a:p>
          <a:p>
            <a:pPr marL="169313" lvl="1" indent="0" eaLnBrk="1" hangingPunct="1">
              <a:buNone/>
              <a:tabLst>
                <a:tab pos="296297" algn="l"/>
                <a:tab pos="593918" algn="l"/>
                <a:tab pos="891539" algn="l"/>
                <a:tab pos="1189159" algn="l"/>
                <a:tab pos="1486781" algn="l"/>
                <a:tab pos="1784402" algn="l"/>
                <a:tab pos="2082022" algn="l"/>
                <a:tab pos="2379641" algn="l"/>
                <a:tab pos="2677262" algn="l"/>
                <a:tab pos="2974883" algn="l"/>
                <a:tab pos="3272503" algn="l"/>
                <a:tab pos="3570124" algn="l"/>
              </a:tabLst>
              <a:defRPr/>
            </a:pPr>
            <a:endParaRPr lang="en-US" sz="6200" b="1" dirty="0">
              <a:latin typeface="Calibri" charset="0"/>
              <a:ea typeface="ＭＳ Ｐゴシック" charset="0"/>
              <a:cs typeface="ＭＳ Ｐゴシック" charset="0"/>
              <a:sym typeface="Verdana" charset="0"/>
            </a:endParaRPr>
          </a:p>
          <a:p>
            <a:pPr marL="169313" lvl="1" indent="0" eaLnBrk="1" hangingPunct="1">
              <a:buNone/>
              <a:tabLst>
                <a:tab pos="296297" algn="l"/>
                <a:tab pos="593918" algn="l"/>
                <a:tab pos="891539" algn="l"/>
                <a:tab pos="1189159" algn="l"/>
                <a:tab pos="1486781" algn="l"/>
                <a:tab pos="1784402" algn="l"/>
                <a:tab pos="2082022" algn="l"/>
                <a:tab pos="2379641" algn="l"/>
                <a:tab pos="2677262" algn="l"/>
                <a:tab pos="2974883" algn="l"/>
                <a:tab pos="3272503" algn="l"/>
                <a:tab pos="3570124" algn="l"/>
              </a:tabLst>
              <a:defRPr/>
            </a:pPr>
            <a:r>
              <a:rPr lang="en-US" sz="6200" b="1" dirty="0"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For the body does not consist of one member </a:t>
            </a:r>
            <a:r>
              <a:rPr lang="en-US" sz="6200" b="1" dirty="0">
                <a:solidFill>
                  <a:srgbClr val="FFFF00"/>
                </a:solidFill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but of many</a:t>
            </a:r>
            <a:r>
              <a:rPr lang="en-US" sz="6200" b="1" dirty="0"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. 														              1 Cor. 12:14 ESV</a:t>
            </a:r>
          </a:p>
          <a:p>
            <a:pPr marL="169313" lvl="1" indent="0" eaLnBrk="1" hangingPunct="1">
              <a:buNone/>
              <a:tabLst>
                <a:tab pos="296297" algn="l"/>
                <a:tab pos="593918" algn="l"/>
                <a:tab pos="891539" algn="l"/>
                <a:tab pos="1189159" algn="l"/>
                <a:tab pos="1486781" algn="l"/>
                <a:tab pos="1784402" algn="l"/>
                <a:tab pos="2082022" algn="l"/>
                <a:tab pos="2379641" algn="l"/>
                <a:tab pos="2677262" algn="l"/>
                <a:tab pos="2974883" algn="l"/>
                <a:tab pos="3272503" algn="l"/>
                <a:tab pos="3570124" algn="l"/>
              </a:tabLst>
              <a:defRPr/>
            </a:pPr>
            <a:r>
              <a:rPr lang="en-US" sz="6200" b="1" dirty="0"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                                                 																                                       </a:t>
            </a:r>
          </a:p>
        </p:txBody>
      </p:sp>
    </p:spTree>
    <p:extLst>
      <p:ext uri="{BB962C8B-B14F-4D97-AF65-F5344CB8AC3E}">
        <p14:creationId xmlns:p14="http://schemas.microsoft.com/office/powerpoint/2010/main" val="2108090727"/>
      </p:ext>
    </p:extLst>
  </p:cSld>
  <p:clrMapOvr>
    <a:masterClrMapping/>
  </p:clrMapOvr>
  <p:transition/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1"/>
          <p:cNvSpPr>
            <a:spLocks noGrp="1" noChangeArrowheads="1"/>
          </p:cNvSpPr>
          <p:nvPr>
            <p:ph type="body" idx="1"/>
          </p:nvPr>
        </p:nvSpPr>
        <p:spPr>
          <a:xfrm>
            <a:off x="0" y="-63500"/>
            <a:ext cx="12192000" cy="6753490"/>
          </a:xfrm>
        </p:spPr>
        <p:txBody>
          <a:bodyPr/>
          <a:lstStyle/>
          <a:p>
            <a:pPr marL="169313" lvl="1" indent="0" eaLnBrk="1" hangingPunct="1">
              <a:buNone/>
              <a:tabLst>
                <a:tab pos="296297" algn="l"/>
                <a:tab pos="593918" algn="l"/>
                <a:tab pos="891539" algn="l"/>
                <a:tab pos="1189159" algn="l"/>
                <a:tab pos="1486781" algn="l"/>
                <a:tab pos="1784402" algn="l"/>
                <a:tab pos="2082022" algn="l"/>
                <a:tab pos="2379641" algn="l"/>
                <a:tab pos="2677262" algn="l"/>
                <a:tab pos="2974883" algn="l"/>
                <a:tab pos="3272503" algn="l"/>
                <a:tab pos="3570124" algn="l"/>
              </a:tabLst>
              <a:defRPr/>
            </a:pPr>
            <a:endParaRPr lang="en-US" sz="6200" b="1" dirty="0">
              <a:latin typeface="Calibri" charset="0"/>
              <a:ea typeface="ＭＳ Ｐゴシック" charset="0"/>
              <a:cs typeface="ＭＳ Ｐゴシック" charset="0"/>
              <a:sym typeface="Verdana" charset="0"/>
            </a:endParaRPr>
          </a:p>
          <a:p>
            <a:pPr marL="169313" lvl="1" indent="0" eaLnBrk="1" hangingPunct="1">
              <a:buNone/>
              <a:tabLst>
                <a:tab pos="296297" algn="l"/>
                <a:tab pos="593918" algn="l"/>
                <a:tab pos="891539" algn="l"/>
                <a:tab pos="1189159" algn="l"/>
                <a:tab pos="1486781" algn="l"/>
                <a:tab pos="1784402" algn="l"/>
                <a:tab pos="2082022" algn="l"/>
                <a:tab pos="2379641" algn="l"/>
                <a:tab pos="2677262" algn="l"/>
                <a:tab pos="2974883" algn="l"/>
                <a:tab pos="3272503" algn="l"/>
                <a:tab pos="3570124" algn="l"/>
              </a:tabLst>
              <a:defRPr/>
            </a:pPr>
            <a:endParaRPr lang="en-US" sz="6200" b="1" dirty="0">
              <a:latin typeface="Calibri" charset="0"/>
              <a:ea typeface="ＭＳ Ｐゴシック" charset="0"/>
              <a:cs typeface="ＭＳ Ｐゴシック" charset="0"/>
              <a:sym typeface="Verdana" charset="0"/>
            </a:endParaRPr>
          </a:p>
          <a:p>
            <a:pPr marL="169313" lvl="1" indent="0" eaLnBrk="1" hangingPunct="1">
              <a:buNone/>
              <a:tabLst>
                <a:tab pos="296297" algn="l"/>
                <a:tab pos="593918" algn="l"/>
                <a:tab pos="891539" algn="l"/>
                <a:tab pos="1189159" algn="l"/>
                <a:tab pos="1486781" algn="l"/>
                <a:tab pos="1784402" algn="l"/>
                <a:tab pos="2082022" algn="l"/>
                <a:tab pos="2379641" algn="l"/>
                <a:tab pos="2677262" algn="l"/>
                <a:tab pos="2974883" algn="l"/>
                <a:tab pos="3272503" algn="l"/>
                <a:tab pos="3570124" algn="l"/>
              </a:tabLst>
              <a:defRPr/>
            </a:pPr>
            <a:r>
              <a:rPr lang="en-US" sz="6200" b="1" dirty="0"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It was He who gave some to be apostles, some to be prophets, some to be evangelists, and some to be pastors and teachers, 				                       															Eph. 4:11  ESV</a:t>
            </a:r>
          </a:p>
          <a:p>
            <a:pPr marL="169313" lvl="1" indent="0" eaLnBrk="1" hangingPunct="1">
              <a:buNone/>
              <a:tabLst>
                <a:tab pos="296297" algn="l"/>
                <a:tab pos="593918" algn="l"/>
                <a:tab pos="891539" algn="l"/>
                <a:tab pos="1189159" algn="l"/>
                <a:tab pos="1486781" algn="l"/>
                <a:tab pos="1784402" algn="l"/>
                <a:tab pos="2082022" algn="l"/>
                <a:tab pos="2379641" algn="l"/>
                <a:tab pos="2677262" algn="l"/>
                <a:tab pos="2974883" algn="l"/>
                <a:tab pos="3272503" algn="l"/>
                <a:tab pos="3570124" algn="l"/>
              </a:tabLst>
              <a:defRPr/>
            </a:pPr>
            <a:r>
              <a:rPr lang="en-US" sz="6200" b="1" dirty="0"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                                                 																                                       </a:t>
            </a:r>
          </a:p>
        </p:txBody>
      </p:sp>
    </p:spTree>
    <p:extLst>
      <p:ext uri="{BB962C8B-B14F-4D97-AF65-F5344CB8AC3E}">
        <p14:creationId xmlns:p14="http://schemas.microsoft.com/office/powerpoint/2010/main" val="2740943622"/>
      </p:ext>
    </p:extLst>
  </p:cSld>
  <p:clrMapOvr>
    <a:masterClrMapping/>
  </p:clrMapOvr>
  <p:transition/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1"/>
          <p:cNvSpPr>
            <a:spLocks noGrp="1" noChangeArrowheads="1"/>
          </p:cNvSpPr>
          <p:nvPr>
            <p:ph type="body" idx="1"/>
          </p:nvPr>
        </p:nvSpPr>
        <p:spPr>
          <a:xfrm>
            <a:off x="0" y="-63500"/>
            <a:ext cx="12192000" cy="6753490"/>
          </a:xfrm>
        </p:spPr>
        <p:txBody>
          <a:bodyPr/>
          <a:lstStyle/>
          <a:p>
            <a:pPr marL="169313" lvl="1" indent="0" eaLnBrk="1" hangingPunct="1">
              <a:buNone/>
              <a:tabLst>
                <a:tab pos="296297" algn="l"/>
                <a:tab pos="593918" algn="l"/>
                <a:tab pos="891539" algn="l"/>
                <a:tab pos="1189159" algn="l"/>
                <a:tab pos="1486781" algn="l"/>
                <a:tab pos="1784402" algn="l"/>
                <a:tab pos="2082022" algn="l"/>
                <a:tab pos="2379641" algn="l"/>
                <a:tab pos="2677262" algn="l"/>
                <a:tab pos="2974883" algn="l"/>
                <a:tab pos="3272503" algn="l"/>
                <a:tab pos="3570124" algn="l"/>
              </a:tabLst>
              <a:defRPr/>
            </a:pPr>
            <a:endParaRPr lang="en-US" sz="6200" b="1" dirty="0">
              <a:latin typeface="Calibri" charset="0"/>
              <a:ea typeface="ＭＳ Ｐゴシック" charset="0"/>
              <a:cs typeface="ＭＳ Ｐゴシック" charset="0"/>
              <a:sym typeface="Verdana" charset="0"/>
            </a:endParaRPr>
          </a:p>
          <a:p>
            <a:pPr marL="169313" lvl="1" indent="0" eaLnBrk="1" hangingPunct="1">
              <a:buNone/>
              <a:tabLst>
                <a:tab pos="296297" algn="l"/>
                <a:tab pos="593918" algn="l"/>
                <a:tab pos="891539" algn="l"/>
                <a:tab pos="1189159" algn="l"/>
                <a:tab pos="1486781" algn="l"/>
                <a:tab pos="1784402" algn="l"/>
                <a:tab pos="2082022" algn="l"/>
                <a:tab pos="2379641" algn="l"/>
                <a:tab pos="2677262" algn="l"/>
                <a:tab pos="2974883" algn="l"/>
                <a:tab pos="3272503" algn="l"/>
                <a:tab pos="3570124" algn="l"/>
              </a:tabLst>
              <a:defRPr/>
            </a:pPr>
            <a:endParaRPr lang="en-US" sz="6200" b="1" dirty="0">
              <a:latin typeface="Calibri" charset="0"/>
              <a:ea typeface="ＭＳ Ｐゴシック" charset="0"/>
              <a:cs typeface="ＭＳ Ｐゴシック" charset="0"/>
              <a:sym typeface="Verdana" charset="0"/>
            </a:endParaRPr>
          </a:p>
          <a:p>
            <a:pPr marL="169313" lvl="1" indent="0" eaLnBrk="1" hangingPunct="1">
              <a:buNone/>
              <a:tabLst>
                <a:tab pos="296297" algn="l"/>
                <a:tab pos="593918" algn="l"/>
                <a:tab pos="891539" algn="l"/>
                <a:tab pos="1189159" algn="l"/>
                <a:tab pos="1486781" algn="l"/>
                <a:tab pos="1784402" algn="l"/>
                <a:tab pos="2082022" algn="l"/>
                <a:tab pos="2379641" algn="l"/>
                <a:tab pos="2677262" algn="l"/>
                <a:tab pos="2974883" algn="l"/>
                <a:tab pos="3272503" algn="l"/>
                <a:tab pos="3570124" algn="l"/>
              </a:tabLst>
              <a:defRPr/>
            </a:pPr>
            <a:r>
              <a:rPr lang="en-US" sz="6200" b="1" dirty="0">
                <a:solidFill>
                  <a:srgbClr val="FFFF00"/>
                </a:solidFill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to prepare God’s people </a:t>
            </a:r>
            <a:r>
              <a:rPr lang="en-US" sz="6200" b="1" dirty="0"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for </a:t>
            </a:r>
            <a:r>
              <a:rPr lang="en-US" sz="6200" b="1" dirty="0">
                <a:solidFill>
                  <a:srgbClr val="FFFF00"/>
                </a:solidFill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works of service</a:t>
            </a:r>
            <a:r>
              <a:rPr lang="en-US" sz="6200" b="1" dirty="0"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, so that the body of Christ  may be </a:t>
            </a:r>
            <a:r>
              <a:rPr lang="en-US" sz="6200" b="1" dirty="0">
                <a:solidFill>
                  <a:srgbClr val="FFFF00"/>
                </a:solidFill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built up</a:t>
            </a:r>
            <a:r>
              <a:rPr lang="en-US" sz="6200" b="1" dirty="0"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. 														                  Eph. 4:12  ESV</a:t>
            </a:r>
          </a:p>
          <a:p>
            <a:pPr marL="169313" lvl="1" indent="0" eaLnBrk="1" hangingPunct="1">
              <a:buNone/>
              <a:tabLst>
                <a:tab pos="296297" algn="l"/>
                <a:tab pos="593918" algn="l"/>
                <a:tab pos="891539" algn="l"/>
                <a:tab pos="1189159" algn="l"/>
                <a:tab pos="1486781" algn="l"/>
                <a:tab pos="1784402" algn="l"/>
                <a:tab pos="2082022" algn="l"/>
                <a:tab pos="2379641" algn="l"/>
                <a:tab pos="2677262" algn="l"/>
                <a:tab pos="2974883" algn="l"/>
                <a:tab pos="3272503" algn="l"/>
                <a:tab pos="3570124" algn="l"/>
              </a:tabLst>
              <a:defRPr/>
            </a:pPr>
            <a:r>
              <a:rPr lang="en-US" sz="6200" b="1" dirty="0"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                                                 																                                       </a:t>
            </a:r>
          </a:p>
        </p:txBody>
      </p:sp>
    </p:spTree>
    <p:extLst>
      <p:ext uri="{BB962C8B-B14F-4D97-AF65-F5344CB8AC3E}">
        <p14:creationId xmlns:p14="http://schemas.microsoft.com/office/powerpoint/2010/main" val="998630571"/>
      </p:ext>
    </p:extLst>
  </p:cSld>
  <p:clrMapOvr>
    <a:masterClrMapping/>
  </p:clrMapOvr>
  <p:transition/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1"/>
          <p:cNvSpPr>
            <a:spLocks noGrp="1" noChangeArrowheads="1"/>
          </p:cNvSpPr>
          <p:nvPr>
            <p:ph type="body" idx="1"/>
          </p:nvPr>
        </p:nvSpPr>
        <p:spPr>
          <a:xfrm>
            <a:off x="0" y="-63500"/>
            <a:ext cx="12192000" cy="6753490"/>
          </a:xfrm>
        </p:spPr>
        <p:txBody>
          <a:bodyPr/>
          <a:lstStyle/>
          <a:p>
            <a:pPr marL="169313" lvl="1" indent="0" algn="ctr" eaLnBrk="1" hangingPunct="1">
              <a:buNone/>
              <a:tabLst>
                <a:tab pos="296297" algn="l"/>
                <a:tab pos="593918" algn="l"/>
                <a:tab pos="891539" algn="l"/>
                <a:tab pos="1189159" algn="l"/>
                <a:tab pos="1486781" algn="l"/>
                <a:tab pos="1784402" algn="l"/>
                <a:tab pos="2082022" algn="l"/>
                <a:tab pos="2379641" algn="l"/>
                <a:tab pos="2677262" algn="l"/>
                <a:tab pos="2974883" algn="l"/>
                <a:tab pos="3272503" algn="l"/>
                <a:tab pos="3570124" algn="l"/>
              </a:tabLst>
              <a:defRPr/>
            </a:pPr>
            <a:r>
              <a:rPr lang="en-US" sz="6200" b="1" dirty="0"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Leaders that are led by the Spirit, not the flesh!</a:t>
            </a:r>
          </a:p>
        </p:txBody>
      </p:sp>
    </p:spTree>
    <p:extLst>
      <p:ext uri="{BB962C8B-B14F-4D97-AF65-F5344CB8AC3E}">
        <p14:creationId xmlns:p14="http://schemas.microsoft.com/office/powerpoint/2010/main" val="1849344715"/>
      </p:ext>
    </p:extLst>
  </p:cSld>
  <p:clrMapOvr>
    <a:masterClrMapping/>
  </p:clrMapOvr>
  <p:transition/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1"/>
          <p:cNvSpPr>
            <a:spLocks noGrp="1" noChangeArrowheads="1"/>
          </p:cNvSpPr>
          <p:nvPr>
            <p:ph type="body" idx="1"/>
          </p:nvPr>
        </p:nvSpPr>
        <p:spPr>
          <a:xfrm>
            <a:off x="0" y="-63500"/>
            <a:ext cx="12192000" cy="6753490"/>
          </a:xfrm>
        </p:spPr>
        <p:txBody>
          <a:bodyPr/>
          <a:lstStyle/>
          <a:p>
            <a:pPr marL="169313" lvl="1" indent="0" eaLnBrk="1" hangingPunct="1">
              <a:buNone/>
              <a:tabLst>
                <a:tab pos="296297" algn="l"/>
                <a:tab pos="593918" algn="l"/>
                <a:tab pos="891539" algn="l"/>
                <a:tab pos="1189159" algn="l"/>
                <a:tab pos="1486781" algn="l"/>
                <a:tab pos="1784402" algn="l"/>
                <a:tab pos="2082022" algn="l"/>
                <a:tab pos="2379641" algn="l"/>
                <a:tab pos="2677262" algn="l"/>
                <a:tab pos="2974883" algn="l"/>
                <a:tab pos="3272503" algn="l"/>
                <a:tab pos="3570124" algn="l"/>
              </a:tabLst>
              <a:defRPr/>
            </a:pPr>
            <a:endParaRPr lang="en-US" sz="6200" b="1" dirty="0">
              <a:latin typeface="Calibri" charset="0"/>
              <a:ea typeface="ＭＳ Ｐゴシック" charset="0"/>
              <a:cs typeface="ＭＳ Ｐゴシック" charset="0"/>
              <a:sym typeface="Verdana" charset="0"/>
            </a:endParaRPr>
          </a:p>
          <a:p>
            <a:pPr marL="169313" lvl="1" indent="0" eaLnBrk="1" hangingPunct="1">
              <a:buNone/>
              <a:tabLst>
                <a:tab pos="296297" algn="l"/>
                <a:tab pos="593918" algn="l"/>
                <a:tab pos="891539" algn="l"/>
                <a:tab pos="1189159" algn="l"/>
                <a:tab pos="1486781" algn="l"/>
                <a:tab pos="1784402" algn="l"/>
                <a:tab pos="2082022" algn="l"/>
                <a:tab pos="2379641" algn="l"/>
                <a:tab pos="2677262" algn="l"/>
                <a:tab pos="2974883" algn="l"/>
                <a:tab pos="3272503" algn="l"/>
                <a:tab pos="3570124" algn="l"/>
              </a:tabLst>
              <a:defRPr/>
            </a:pPr>
            <a:endParaRPr lang="en-US" sz="6200" b="1" dirty="0">
              <a:latin typeface="Calibri" charset="0"/>
              <a:ea typeface="ＭＳ Ｐゴシック" charset="0"/>
              <a:cs typeface="ＭＳ Ｐゴシック" charset="0"/>
              <a:sym typeface="Verdana" charset="0"/>
            </a:endParaRPr>
          </a:p>
          <a:p>
            <a:pPr marL="169313" lvl="1" indent="0" eaLnBrk="1" hangingPunct="1">
              <a:buNone/>
              <a:tabLst>
                <a:tab pos="296297" algn="l"/>
                <a:tab pos="593918" algn="l"/>
                <a:tab pos="891539" algn="l"/>
                <a:tab pos="1189159" algn="l"/>
                <a:tab pos="1486781" algn="l"/>
                <a:tab pos="1784402" algn="l"/>
                <a:tab pos="2082022" algn="l"/>
                <a:tab pos="2379641" algn="l"/>
                <a:tab pos="2677262" algn="l"/>
                <a:tab pos="2974883" algn="l"/>
                <a:tab pos="3272503" algn="l"/>
                <a:tab pos="3570124" algn="l"/>
              </a:tabLst>
              <a:defRPr/>
            </a:pPr>
            <a:r>
              <a:rPr lang="en-US" sz="6200" b="1" dirty="0"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Pay careful attention to yourselves and to all the flock, in which </a:t>
            </a:r>
            <a:r>
              <a:rPr lang="en-US" sz="6200" b="1" dirty="0">
                <a:solidFill>
                  <a:srgbClr val="FFFF00"/>
                </a:solidFill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the Holy Spirit has made you overseers</a:t>
            </a:r>
            <a:r>
              <a:rPr lang="en-US" sz="6200" b="1" dirty="0"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, </a:t>
            </a:r>
            <a:r>
              <a:rPr lang="en-US" sz="6200" b="1" dirty="0">
                <a:solidFill>
                  <a:srgbClr val="FFFF00"/>
                </a:solidFill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to care for </a:t>
            </a:r>
            <a:r>
              <a:rPr lang="en-US" sz="6200" b="1" dirty="0"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the church of God, which He obtained with His own blood.														            Acts 20:28 ESV</a:t>
            </a:r>
          </a:p>
          <a:p>
            <a:pPr marL="169313" lvl="1" indent="0" eaLnBrk="1" hangingPunct="1">
              <a:buNone/>
              <a:tabLst>
                <a:tab pos="296297" algn="l"/>
                <a:tab pos="593918" algn="l"/>
                <a:tab pos="891539" algn="l"/>
                <a:tab pos="1189159" algn="l"/>
                <a:tab pos="1486781" algn="l"/>
                <a:tab pos="1784402" algn="l"/>
                <a:tab pos="2082022" algn="l"/>
                <a:tab pos="2379641" algn="l"/>
                <a:tab pos="2677262" algn="l"/>
                <a:tab pos="2974883" algn="l"/>
                <a:tab pos="3272503" algn="l"/>
                <a:tab pos="3570124" algn="l"/>
              </a:tabLst>
              <a:defRPr/>
            </a:pPr>
            <a:r>
              <a:rPr lang="en-US" sz="6200" b="1" dirty="0"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                                                 																                                       </a:t>
            </a:r>
          </a:p>
        </p:txBody>
      </p:sp>
    </p:spTree>
    <p:extLst>
      <p:ext uri="{BB962C8B-B14F-4D97-AF65-F5344CB8AC3E}">
        <p14:creationId xmlns:p14="http://schemas.microsoft.com/office/powerpoint/2010/main" val="3533797904"/>
      </p:ext>
    </p:extLst>
  </p:cSld>
  <p:clrMapOvr>
    <a:masterClrMapping/>
  </p:clrMapOvr>
  <p:transition/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1"/>
          <p:cNvSpPr>
            <a:spLocks noGrp="1" noChangeArrowheads="1"/>
          </p:cNvSpPr>
          <p:nvPr>
            <p:ph type="body" idx="1"/>
          </p:nvPr>
        </p:nvSpPr>
        <p:spPr>
          <a:xfrm>
            <a:off x="0" y="-63500"/>
            <a:ext cx="12192000" cy="6753490"/>
          </a:xfrm>
        </p:spPr>
        <p:txBody>
          <a:bodyPr/>
          <a:lstStyle/>
          <a:p>
            <a:pPr marL="169313" lvl="1" indent="0" eaLnBrk="1" hangingPunct="1">
              <a:buNone/>
              <a:tabLst>
                <a:tab pos="296297" algn="l"/>
                <a:tab pos="593918" algn="l"/>
                <a:tab pos="891539" algn="l"/>
                <a:tab pos="1189159" algn="l"/>
                <a:tab pos="1486781" algn="l"/>
                <a:tab pos="1784402" algn="l"/>
                <a:tab pos="2082022" algn="l"/>
                <a:tab pos="2379641" algn="l"/>
                <a:tab pos="2677262" algn="l"/>
                <a:tab pos="2974883" algn="l"/>
                <a:tab pos="3272503" algn="l"/>
                <a:tab pos="3570124" algn="l"/>
              </a:tabLst>
              <a:defRPr/>
            </a:pPr>
            <a:endParaRPr lang="en-US" sz="6200" b="1" dirty="0">
              <a:latin typeface="Calibri" charset="0"/>
              <a:ea typeface="ＭＳ Ｐゴシック" charset="0"/>
              <a:cs typeface="ＭＳ Ｐゴシック" charset="0"/>
              <a:sym typeface="Verdana" charset="0"/>
            </a:endParaRPr>
          </a:p>
          <a:p>
            <a:pPr marL="169313" lvl="1" indent="0" eaLnBrk="1" hangingPunct="1">
              <a:buNone/>
              <a:tabLst>
                <a:tab pos="296297" algn="l"/>
                <a:tab pos="593918" algn="l"/>
                <a:tab pos="891539" algn="l"/>
                <a:tab pos="1189159" algn="l"/>
                <a:tab pos="1486781" algn="l"/>
                <a:tab pos="1784402" algn="l"/>
                <a:tab pos="2082022" algn="l"/>
                <a:tab pos="2379641" algn="l"/>
                <a:tab pos="2677262" algn="l"/>
                <a:tab pos="2974883" algn="l"/>
                <a:tab pos="3272503" algn="l"/>
                <a:tab pos="3570124" algn="l"/>
              </a:tabLst>
              <a:defRPr/>
            </a:pPr>
            <a:endParaRPr lang="en-US" sz="6200" b="1" dirty="0">
              <a:latin typeface="Calibri" charset="0"/>
              <a:ea typeface="ＭＳ Ｐゴシック" charset="0"/>
              <a:cs typeface="ＭＳ Ｐゴシック" charset="0"/>
              <a:sym typeface="Verdana" charset="0"/>
            </a:endParaRPr>
          </a:p>
          <a:p>
            <a:pPr marL="169313" lvl="1" indent="0" eaLnBrk="1" hangingPunct="1">
              <a:buNone/>
              <a:tabLst>
                <a:tab pos="296297" algn="l"/>
                <a:tab pos="593918" algn="l"/>
                <a:tab pos="891539" algn="l"/>
                <a:tab pos="1189159" algn="l"/>
                <a:tab pos="1486781" algn="l"/>
                <a:tab pos="1784402" algn="l"/>
                <a:tab pos="2082022" algn="l"/>
                <a:tab pos="2379641" algn="l"/>
                <a:tab pos="2677262" algn="l"/>
                <a:tab pos="2974883" algn="l"/>
                <a:tab pos="3272503" algn="l"/>
                <a:tab pos="3570124" algn="l"/>
              </a:tabLst>
              <a:defRPr/>
            </a:pPr>
            <a:r>
              <a:rPr lang="en-US" sz="6200" b="1" dirty="0"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I know that after my departure </a:t>
            </a:r>
            <a:r>
              <a:rPr lang="en-US" sz="6200" b="1" dirty="0">
                <a:solidFill>
                  <a:srgbClr val="FFFF00"/>
                </a:solidFill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fierce wolves </a:t>
            </a:r>
            <a:r>
              <a:rPr lang="en-US" sz="6200" b="1" dirty="0"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will come among you, not sparing the flock; 													                  Acts 20:29 ESV</a:t>
            </a:r>
          </a:p>
          <a:p>
            <a:pPr marL="169313" lvl="1" indent="0" eaLnBrk="1" hangingPunct="1">
              <a:buNone/>
              <a:tabLst>
                <a:tab pos="296297" algn="l"/>
                <a:tab pos="593918" algn="l"/>
                <a:tab pos="891539" algn="l"/>
                <a:tab pos="1189159" algn="l"/>
                <a:tab pos="1486781" algn="l"/>
                <a:tab pos="1784402" algn="l"/>
                <a:tab pos="2082022" algn="l"/>
                <a:tab pos="2379641" algn="l"/>
                <a:tab pos="2677262" algn="l"/>
                <a:tab pos="2974883" algn="l"/>
                <a:tab pos="3272503" algn="l"/>
                <a:tab pos="3570124" algn="l"/>
              </a:tabLst>
              <a:defRPr/>
            </a:pPr>
            <a:r>
              <a:rPr lang="en-US" sz="6200" b="1" dirty="0"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                                                 																                                       </a:t>
            </a:r>
          </a:p>
        </p:txBody>
      </p:sp>
    </p:spTree>
    <p:extLst>
      <p:ext uri="{BB962C8B-B14F-4D97-AF65-F5344CB8AC3E}">
        <p14:creationId xmlns:p14="http://schemas.microsoft.com/office/powerpoint/2010/main" val="4164086250"/>
      </p:ext>
    </p:extLst>
  </p:cSld>
  <p:clrMapOvr>
    <a:masterClrMapping/>
  </p:clrMapOvr>
  <p:transition/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1"/>
          <p:cNvSpPr>
            <a:spLocks noGrp="1" noChangeArrowheads="1"/>
          </p:cNvSpPr>
          <p:nvPr>
            <p:ph type="body" idx="1"/>
          </p:nvPr>
        </p:nvSpPr>
        <p:spPr>
          <a:xfrm>
            <a:off x="0" y="-63500"/>
            <a:ext cx="12192000" cy="6753490"/>
          </a:xfrm>
        </p:spPr>
        <p:txBody>
          <a:bodyPr/>
          <a:lstStyle/>
          <a:p>
            <a:pPr marL="169313" lvl="1" indent="0" eaLnBrk="1" hangingPunct="1">
              <a:buNone/>
              <a:tabLst>
                <a:tab pos="296297" algn="l"/>
                <a:tab pos="593918" algn="l"/>
                <a:tab pos="891539" algn="l"/>
                <a:tab pos="1189159" algn="l"/>
                <a:tab pos="1486781" algn="l"/>
                <a:tab pos="1784402" algn="l"/>
                <a:tab pos="2082022" algn="l"/>
                <a:tab pos="2379641" algn="l"/>
                <a:tab pos="2677262" algn="l"/>
                <a:tab pos="2974883" algn="l"/>
                <a:tab pos="3272503" algn="l"/>
                <a:tab pos="3570124" algn="l"/>
              </a:tabLst>
              <a:defRPr/>
            </a:pPr>
            <a:endParaRPr lang="en-US" sz="6200" b="1" dirty="0">
              <a:latin typeface="Calibri" charset="0"/>
              <a:ea typeface="ＭＳ Ｐゴシック" charset="0"/>
              <a:cs typeface="ＭＳ Ｐゴシック" charset="0"/>
              <a:sym typeface="Verdana" charset="0"/>
            </a:endParaRPr>
          </a:p>
          <a:p>
            <a:pPr marL="169313" lvl="1" indent="0" eaLnBrk="1" hangingPunct="1">
              <a:buNone/>
              <a:tabLst>
                <a:tab pos="296297" algn="l"/>
                <a:tab pos="593918" algn="l"/>
                <a:tab pos="891539" algn="l"/>
                <a:tab pos="1189159" algn="l"/>
                <a:tab pos="1486781" algn="l"/>
                <a:tab pos="1784402" algn="l"/>
                <a:tab pos="2082022" algn="l"/>
                <a:tab pos="2379641" algn="l"/>
                <a:tab pos="2677262" algn="l"/>
                <a:tab pos="2974883" algn="l"/>
                <a:tab pos="3272503" algn="l"/>
                <a:tab pos="3570124" algn="l"/>
              </a:tabLst>
              <a:defRPr/>
            </a:pPr>
            <a:endParaRPr lang="en-US" sz="6200" b="1" dirty="0">
              <a:latin typeface="Calibri" charset="0"/>
              <a:ea typeface="ＭＳ Ｐゴシック" charset="0"/>
              <a:cs typeface="ＭＳ Ｐゴシック" charset="0"/>
              <a:sym typeface="Verdana" charset="0"/>
            </a:endParaRPr>
          </a:p>
          <a:p>
            <a:pPr marL="169313" lvl="1" indent="0" eaLnBrk="1" hangingPunct="1">
              <a:buNone/>
              <a:tabLst>
                <a:tab pos="296297" algn="l"/>
                <a:tab pos="593918" algn="l"/>
                <a:tab pos="891539" algn="l"/>
                <a:tab pos="1189159" algn="l"/>
                <a:tab pos="1486781" algn="l"/>
                <a:tab pos="1784402" algn="l"/>
                <a:tab pos="2082022" algn="l"/>
                <a:tab pos="2379641" algn="l"/>
                <a:tab pos="2677262" algn="l"/>
                <a:tab pos="2974883" algn="l"/>
                <a:tab pos="3272503" algn="l"/>
                <a:tab pos="3570124" algn="l"/>
              </a:tabLst>
              <a:defRPr/>
            </a:pPr>
            <a:r>
              <a:rPr lang="en-US" sz="6200" b="1" dirty="0"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and from among your own selves will arise men </a:t>
            </a:r>
            <a:r>
              <a:rPr lang="en-US" sz="6200" b="1" dirty="0">
                <a:solidFill>
                  <a:srgbClr val="FFFF00"/>
                </a:solidFill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speaking twisted things, to draw away </a:t>
            </a:r>
            <a:r>
              <a:rPr lang="en-US" sz="6200" b="1" dirty="0"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disciples after them.														            														    Acts 20:30 ESV</a:t>
            </a:r>
          </a:p>
          <a:p>
            <a:pPr marL="169313" lvl="1" indent="0" eaLnBrk="1" hangingPunct="1">
              <a:buNone/>
              <a:tabLst>
                <a:tab pos="296297" algn="l"/>
                <a:tab pos="593918" algn="l"/>
                <a:tab pos="891539" algn="l"/>
                <a:tab pos="1189159" algn="l"/>
                <a:tab pos="1486781" algn="l"/>
                <a:tab pos="1784402" algn="l"/>
                <a:tab pos="2082022" algn="l"/>
                <a:tab pos="2379641" algn="l"/>
                <a:tab pos="2677262" algn="l"/>
                <a:tab pos="2974883" algn="l"/>
                <a:tab pos="3272503" algn="l"/>
                <a:tab pos="3570124" algn="l"/>
              </a:tabLst>
              <a:defRPr/>
            </a:pPr>
            <a:r>
              <a:rPr lang="en-US" sz="6200" b="1" dirty="0"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                                                 																                                       </a:t>
            </a:r>
          </a:p>
        </p:txBody>
      </p:sp>
    </p:spTree>
    <p:extLst>
      <p:ext uri="{BB962C8B-B14F-4D97-AF65-F5344CB8AC3E}">
        <p14:creationId xmlns:p14="http://schemas.microsoft.com/office/powerpoint/2010/main" val="870172108"/>
      </p:ext>
    </p:extLst>
  </p:cSld>
  <p:clrMapOvr>
    <a:masterClrMapping/>
  </p:clrMapOvr>
  <p:transition/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1"/>
          <p:cNvSpPr>
            <a:spLocks noGrp="1" noChangeArrowheads="1"/>
          </p:cNvSpPr>
          <p:nvPr>
            <p:ph type="body" idx="1"/>
          </p:nvPr>
        </p:nvSpPr>
        <p:spPr>
          <a:xfrm>
            <a:off x="0" y="-63500"/>
            <a:ext cx="12192000" cy="6753490"/>
          </a:xfrm>
        </p:spPr>
        <p:txBody>
          <a:bodyPr/>
          <a:lstStyle/>
          <a:p>
            <a:pPr marL="169313" lvl="1" indent="0" eaLnBrk="1" hangingPunct="1">
              <a:buNone/>
              <a:tabLst>
                <a:tab pos="296297" algn="l"/>
                <a:tab pos="593918" algn="l"/>
                <a:tab pos="891539" algn="l"/>
                <a:tab pos="1189159" algn="l"/>
                <a:tab pos="1486781" algn="l"/>
                <a:tab pos="1784402" algn="l"/>
                <a:tab pos="2082022" algn="l"/>
                <a:tab pos="2379641" algn="l"/>
                <a:tab pos="2677262" algn="l"/>
                <a:tab pos="2974883" algn="l"/>
                <a:tab pos="3272503" algn="l"/>
                <a:tab pos="3570124" algn="l"/>
              </a:tabLst>
              <a:defRPr/>
            </a:pPr>
            <a:endParaRPr lang="en-US" sz="6200" b="1" dirty="0">
              <a:latin typeface="Calibri" charset="0"/>
              <a:ea typeface="ＭＳ Ｐゴシック" charset="0"/>
              <a:cs typeface="ＭＳ Ｐゴシック" charset="0"/>
              <a:sym typeface="Verdana" charset="0"/>
            </a:endParaRPr>
          </a:p>
          <a:p>
            <a:pPr marL="169313" lvl="1" indent="0" eaLnBrk="1" hangingPunct="1">
              <a:buNone/>
              <a:tabLst>
                <a:tab pos="296297" algn="l"/>
                <a:tab pos="593918" algn="l"/>
                <a:tab pos="891539" algn="l"/>
                <a:tab pos="1189159" algn="l"/>
                <a:tab pos="1486781" algn="l"/>
                <a:tab pos="1784402" algn="l"/>
                <a:tab pos="2082022" algn="l"/>
                <a:tab pos="2379641" algn="l"/>
                <a:tab pos="2677262" algn="l"/>
                <a:tab pos="2974883" algn="l"/>
                <a:tab pos="3272503" algn="l"/>
                <a:tab pos="3570124" algn="l"/>
              </a:tabLst>
              <a:defRPr/>
            </a:pPr>
            <a:endParaRPr lang="en-US" sz="6200" b="1" dirty="0">
              <a:latin typeface="Calibri" charset="0"/>
              <a:ea typeface="ＭＳ Ｐゴシック" charset="0"/>
              <a:cs typeface="ＭＳ Ｐゴシック" charset="0"/>
              <a:sym typeface="Verdana" charset="0"/>
            </a:endParaRPr>
          </a:p>
          <a:p>
            <a:pPr marL="169313" lvl="1" indent="0" eaLnBrk="1" hangingPunct="1">
              <a:buNone/>
              <a:tabLst>
                <a:tab pos="296297" algn="l"/>
                <a:tab pos="593918" algn="l"/>
                <a:tab pos="891539" algn="l"/>
                <a:tab pos="1189159" algn="l"/>
                <a:tab pos="1486781" algn="l"/>
                <a:tab pos="1784402" algn="l"/>
                <a:tab pos="2082022" algn="l"/>
                <a:tab pos="2379641" algn="l"/>
                <a:tab pos="2677262" algn="l"/>
                <a:tab pos="2974883" algn="l"/>
                <a:tab pos="3272503" algn="l"/>
                <a:tab pos="3570124" algn="l"/>
              </a:tabLst>
              <a:defRPr/>
            </a:pPr>
            <a:r>
              <a:rPr lang="en-US" sz="6200" b="1" dirty="0"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Paul, an </a:t>
            </a:r>
            <a:r>
              <a:rPr lang="en-US" sz="6200" b="1" dirty="0">
                <a:solidFill>
                  <a:srgbClr val="FFFF00"/>
                </a:solidFill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apostle</a:t>
            </a:r>
            <a:r>
              <a:rPr lang="en-US" sz="6200" b="1" dirty="0"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 of Christ Jesus </a:t>
            </a:r>
            <a:r>
              <a:rPr lang="en-US" sz="6200" b="1" dirty="0">
                <a:solidFill>
                  <a:srgbClr val="FFFF00"/>
                </a:solidFill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by command of God</a:t>
            </a:r>
            <a:r>
              <a:rPr lang="en-US" sz="6200" b="1" dirty="0"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 our Savior and of Christ Jesus our hope, 														               1 Tim. 1:1 ESV</a:t>
            </a:r>
          </a:p>
          <a:p>
            <a:pPr marL="169313" lvl="1" indent="0" eaLnBrk="1" hangingPunct="1">
              <a:buNone/>
              <a:tabLst>
                <a:tab pos="296297" algn="l"/>
                <a:tab pos="593918" algn="l"/>
                <a:tab pos="891539" algn="l"/>
                <a:tab pos="1189159" algn="l"/>
                <a:tab pos="1486781" algn="l"/>
                <a:tab pos="1784402" algn="l"/>
                <a:tab pos="2082022" algn="l"/>
                <a:tab pos="2379641" algn="l"/>
                <a:tab pos="2677262" algn="l"/>
                <a:tab pos="2974883" algn="l"/>
                <a:tab pos="3272503" algn="l"/>
                <a:tab pos="3570124" algn="l"/>
              </a:tabLst>
              <a:defRPr/>
            </a:pPr>
            <a:r>
              <a:rPr lang="en-US" sz="6200" b="1" dirty="0"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                                                 																                                       </a:t>
            </a:r>
          </a:p>
        </p:txBody>
      </p:sp>
    </p:spTree>
    <p:extLst>
      <p:ext uri="{BB962C8B-B14F-4D97-AF65-F5344CB8AC3E}">
        <p14:creationId xmlns:p14="http://schemas.microsoft.com/office/powerpoint/2010/main" val="672679005"/>
      </p:ext>
    </p:extLst>
  </p:cSld>
  <p:clrMapOvr>
    <a:masterClrMapping/>
  </p:clrMapOvr>
  <p:transition/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1"/>
          <p:cNvSpPr>
            <a:spLocks noGrp="1" noChangeArrowheads="1"/>
          </p:cNvSpPr>
          <p:nvPr>
            <p:ph type="body" idx="1"/>
          </p:nvPr>
        </p:nvSpPr>
        <p:spPr>
          <a:xfrm>
            <a:off x="0" y="-63500"/>
            <a:ext cx="12192000" cy="6753490"/>
          </a:xfrm>
        </p:spPr>
        <p:txBody>
          <a:bodyPr/>
          <a:lstStyle/>
          <a:p>
            <a:pPr marL="169313" lvl="1" indent="0" eaLnBrk="1" hangingPunct="1">
              <a:buNone/>
              <a:tabLst>
                <a:tab pos="296297" algn="l"/>
                <a:tab pos="593918" algn="l"/>
                <a:tab pos="891539" algn="l"/>
                <a:tab pos="1189159" algn="l"/>
                <a:tab pos="1486781" algn="l"/>
                <a:tab pos="1784402" algn="l"/>
                <a:tab pos="2082022" algn="l"/>
                <a:tab pos="2379641" algn="l"/>
                <a:tab pos="2677262" algn="l"/>
                <a:tab pos="2974883" algn="l"/>
                <a:tab pos="3272503" algn="l"/>
                <a:tab pos="3570124" algn="l"/>
              </a:tabLst>
              <a:defRPr/>
            </a:pPr>
            <a:endParaRPr lang="en-US" sz="6200" b="1" dirty="0">
              <a:latin typeface="Calibri" charset="0"/>
              <a:ea typeface="ＭＳ Ｐゴシック" charset="0"/>
              <a:cs typeface="ＭＳ Ｐゴシック" charset="0"/>
              <a:sym typeface="Verdana" charset="0"/>
            </a:endParaRPr>
          </a:p>
          <a:p>
            <a:pPr marL="169313" lvl="1" indent="0" eaLnBrk="1" hangingPunct="1">
              <a:buNone/>
              <a:tabLst>
                <a:tab pos="296297" algn="l"/>
                <a:tab pos="593918" algn="l"/>
                <a:tab pos="891539" algn="l"/>
                <a:tab pos="1189159" algn="l"/>
                <a:tab pos="1486781" algn="l"/>
                <a:tab pos="1784402" algn="l"/>
                <a:tab pos="2082022" algn="l"/>
                <a:tab pos="2379641" algn="l"/>
                <a:tab pos="2677262" algn="l"/>
                <a:tab pos="2974883" algn="l"/>
                <a:tab pos="3272503" algn="l"/>
                <a:tab pos="3570124" algn="l"/>
              </a:tabLst>
              <a:defRPr/>
            </a:pPr>
            <a:endParaRPr lang="en-US" sz="6200" b="1" dirty="0">
              <a:latin typeface="Calibri" charset="0"/>
              <a:ea typeface="ＭＳ Ｐゴシック" charset="0"/>
              <a:cs typeface="ＭＳ Ｐゴシック" charset="0"/>
              <a:sym typeface="Verdana" charset="0"/>
            </a:endParaRPr>
          </a:p>
          <a:p>
            <a:pPr marL="169313" lvl="1" indent="0" eaLnBrk="1" hangingPunct="1">
              <a:buNone/>
              <a:tabLst>
                <a:tab pos="296297" algn="l"/>
                <a:tab pos="593918" algn="l"/>
                <a:tab pos="891539" algn="l"/>
                <a:tab pos="1189159" algn="l"/>
                <a:tab pos="1486781" algn="l"/>
                <a:tab pos="1784402" algn="l"/>
                <a:tab pos="2082022" algn="l"/>
                <a:tab pos="2379641" algn="l"/>
                <a:tab pos="2677262" algn="l"/>
                <a:tab pos="2974883" algn="l"/>
                <a:tab pos="3272503" algn="l"/>
                <a:tab pos="3570124" algn="l"/>
              </a:tabLst>
              <a:defRPr/>
            </a:pPr>
            <a:r>
              <a:rPr lang="en-US" sz="6200" b="1" dirty="0"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To </a:t>
            </a:r>
            <a:r>
              <a:rPr lang="en-US" sz="6200" b="1" dirty="0">
                <a:solidFill>
                  <a:srgbClr val="FFFF00"/>
                </a:solidFill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Timothy</a:t>
            </a:r>
            <a:r>
              <a:rPr lang="en-US" sz="6200" b="1" dirty="0"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, my true </a:t>
            </a:r>
            <a:r>
              <a:rPr lang="en-US" sz="6200" b="1" dirty="0">
                <a:solidFill>
                  <a:srgbClr val="FFFF00"/>
                </a:solidFill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child in the faith</a:t>
            </a:r>
            <a:r>
              <a:rPr lang="en-US" sz="6200" b="1" dirty="0"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: Grace, mercy, and peace from God the Father and Christ Jesus our Lord.														               														    1 Tim. 1:2 ESV</a:t>
            </a:r>
          </a:p>
          <a:p>
            <a:pPr marL="169313" lvl="1" indent="0" eaLnBrk="1" hangingPunct="1">
              <a:buNone/>
              <a:tabLst>
                <a:tab pos="296297" algn="l"/>
                <a:tab pos="593918" algn="l"/>
                <a:tab pos="891539" algn="l"/>
                <a:tab pos="1189159" algn="l"/>
                <a:tab pos="1486781" algn="l"/>
                <a:tab pos="1784402" algn="l"/>
                <a:tab pos="2082022" algn="l"/>
                <a:tab pos="2379641" algn="l"/>
                <a:tab pos="2677262" algn="l"/>
                <a:tab pos="2974883" algn="l"/>
                <a:tab pos="3272503" algn="l"/>
                <a:tab pos="3570124" algn="l"/>
              </a:tabLst>
              <a:defRPr/>
            </a:pPr>
            <a:r>
              <a:rPr lang="en-US" sz="6200" b="1" dirty="0"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                                                 																                                       </a:t>
            </a:r>
          </a:p>
        </p:txBody>
      </p:sp>
    </p:spTree>
    <p:extLst>
      <p:ext uri="{BB962C8B-B14F-4D97-AF65-F5344CB8AC3E}">
        <p14:creationId xmlns:p14="http://schemas.microsoft.com/office/powerpoint/2010/main" val="2584007410"/>
      </p:ext>
    </p:extLst>
  </p:cSld>
  <p:clrMapOvr>
    <a:masterClrMapping/>
  </p:clrMapOvr>
  <p:transition/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1"/>
          <p:cNvSpPr>
            <a:spLocks noGrp="1" noChangeArrowheads="1"/>
          </p:cNvSpPr>
          <p:nvPr>
            <p:ph type="body" idx="1"/>
          </p:nvPr>
        </p:nvSpPr>
        <p:spPr>
          <a:xfrm>
            <a:off x="0" y="-63500"/>
            <a:ext cx="12192000" cy="6753490"/>
          </a:xfrm>
        </p:spPr>
        <p:txBody>
          <a:bodyPr/>
          <a:lstStyle/>
          <a:p>
            <a:pPr marL="169313" lvl="1" indent="0" eaLnBrk="1" hangingPunct="1">
              <a:buNone/>
              <a:tabLst>
                <a:tab pos="296297" algn="l"/>
                <a:tab pos="593918" algn="l"/>
                <a:tab pos="891539" algn="l"/>
                <a:tab pos="1189159" algn="l"/>
                <a:tab pos="1486781" algn="l"/>
                <a:tab pos="1784402" algn="l"/>
                <a:tab pos="2082022" algn="l"/>
                <a:tab pos="2379641" algn="l"/>
                <a:tab pos="2677262" algn="l"/>
                <a:tab pos="2974883" algn="l"/>
                <a:tab pos="3272503" algn="l"/>
                <a:tab pos="3570124" algn="l"/>
              </a:tabLst>
              <a:defRPr/>
            </a:pPr>
            <a:endParaRPr lang="en-US" sz="6200" b="1" dirty="0">
              <a:latin typeface="Calibri" charset="0"/>
              <a:ea typeface="ＭＳ Ｐゴシック" charset="0"/>
              <a:cs typeface="ＭＳ Ｐゴシック" charset="0"/>
              <a:sym typeface="Verdana" charset="0"/>
            </a:endParaRPr>
          </a:p>
          <a:p>
            <a:pPr marL="169313" lvl="1" indent="0" eaLnBrk="1" hangingPunct="1">
              <a:buNone/>
              <a:tabLst>
                <a:tab pos="296297" algn="l"/>
                <a:tab pos="593918" algn="l"/>
                <a:tab pos="891539" algn="l"/>
                <a:tab pos="1189159" algn="l"/>
                <a:tab pos="1486781" algn="l"/>
                <a:tab pos="1784402" algn="l"/>
                <a:tab pos="2082022" algn="l"/>
                <a:tab pos="2379641" algn="l"/>
                <a:tab pos="2677262" algn="l"/>
                <a:tab pos="2974883" algn="l"/>
                <a:tab pos="3272503" algn="l"/>
                <a:tab pos="3570124" algn="l"/>
              </a:tabLst>
              <a:defRPr/>
            </a:pPr>
            <a:endParaRPr lang="en-US" sz="6200" b="1" dirty="0">
              <a:latin typeface="Calibri" charset="0"/>
              <a:ea typeface="ＭＳ Ｐゴシック" charset="0"/>
              <a:cs typeface="ＭＳ Ｐゴシック" charset="0"/>
              <a:sym typeface="Verdana" charset="0"/>
            </a:endParaRPr>
          </a:p>
          <a:p>
            <a:pPr marL="169313" lvl="1" indent="0" eaLnBrk="1" hangingPunct="1">
              <a:buNone/>
              <a:tabLst>
                <a:tab pos="296297" algn="l"/>
                <a:tab pos="593918" algn="l"/>
                <a:tab pos="891539" algn="l"/>
                <a:tab pos="1189159" algn="l"/>
                <a:tab pos="1486781" algn="l"/>
                <a:tab pos="1784402" algn="l"/>
                <a:tab pos="2082022" algn="l"/>
                <a:tab pos="2379641" algn="l"/>
                <a:tab pos="2677262" algn="l"/>
                <a:tab pos="2974883" algn="l"/>
                <a:tab pos="3272503" algn="l"/>
                <a:tab pos="3570124" algn="l"/>
              </a:tabLst>
              <a:defRPr/>
            </a:pPr>
            <a:r>
              <a:rPr lang="en-US" sz="6200" b="1" dirty="0"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As I urged you when I was going to Macedonia, </a:t>
            </a:r>
            <a:r>
              <a:rPr lang="en-US" sz="6200" b="1" dirty="0">
                <a:solidFill>
                  <a:srgbClr val="FFFF00"/>
                </a:solidFill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remain</a:t>
            </a:r>
            <a:r>
              <a:rPr lang="en-US" sz="6200" b="1" dirty="0"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 at Ephesus so that you </a:t>
            </a:r>
            <a:r>
              <a:rPr lang="en-US" sz="6200" b="1" dirty="0">
                <a:solidFill>
                  <a:srgbClr val="FFFF00"/>
                </a:solidFill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may charge certain persons </a:t>
            </a:r>
            <a:r>
              <a:rPr lang="en-US" sz="6200" b="1" dirty="0"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not to teach </a:t>
            </a:r>
            <a:r>
              <a:rPr lang="en-US" sz="6200" b="1" dirty="0">
                <a:solidFill>
                  <a:srgbClr val="FFFF00"/>
                </a:solidFill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any</a:t>
            </a:r>
            <a:r>
              <a:rPr lang="en-US" sz="6200" b="1" dirty="0"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 </a:t>
            </a:r>
            <a:r>
              <a:rPr lang="en-US" sz="6200" b="1" dirty="0">
                <a:solidFill>
                  <a:srgbClr val="FFFF00"/>
                </a:solidFill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different doctrine</a:t>
            </a:r>
            <a:r>
              <a:rPr lang="en-US" sz="6200" b="1" dirty="0"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, 														               														    					  1 Tim. 1:3 ESV</a:t>
            </a:r>
          </a:p>
          <a:p>
            <a:pPr marL="169313" lvl="1" indent="0" eaLnBrk="1" hangingPunct="1">
              <a:buNone/>
              <a:tabLst>
                <a:tab pos="296297" algn="l"/>
                <a:tab pos="593918" algn="l"/>
                <a:tab pos="891539" algn="l"/>
                <a:tab pos="1189159" algn="l"/>
                <a:tab pos="1486781" algn="l"/>
                <a:tab pos="1784402" algn="l"/>
                <a:tab pos="2082022" algn="l"/>
                <a:tab pos="2379641" algn="l"/>
                <a:tab pos="2677262" algn="l"/>
                <a:tab pos="2974883" algn="l"/>
                <a:tab pos="3272503" algn="l"/>
                <a:tab pos="3570124" algn="l"/>
              </a:tabLst>
              <a:defRPr/>
            </a:pPr>
            <a:r>
              <a:rPr lang="en-US" sz="6200" b="1" dirty="0"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                                                 																                                       </a:t>
            </a:r>
          </a:p>
        </p:txBody>
      </p:sp>
    </p:spTree>
    <p:extLst>
      <p:ext uri="{BB962C8B-B14F-4D97-AF65-F5344CB8AC3E}">
        <p14:creationId xmlns:p14="http://schemas.microsoft.com/office/powerpoint/2010/main" val="2823805844"/>
      </p:ext>
    </p:extLst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0"/>
            <a:ext cx="12192000" cy="6858000"/>
          </a:xfrm>
          <a:noFill/>
        </p:spPr>
        <p:txBody>
          <a:bodyPr anchor="ctr" anchorCtr="1"/>
          <a:lstStyle/>
          <a:p>
            <a:pPr algn="ctr">
              <a:lnSpc>
                <a:spcPct val="110000"/>
              </a:lnSpc>
              <a:spcBef>
                <a:spcPct val="0"/>
              </a:spcBef>
              <a:buFontTx/>
              <a:buNone/>
            </a:pPr>
            <a:r>
              <a:rPr lang="es-SV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Bless</a:t>
            </a:r>
            <a:r>
              <a:rPr lang="es-SV" sz="6250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es-SV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the</a:t>
            </a:r>
            <a:r>
              <a:rPr lang="es-SV" sz="6250" dirty="0">
                <a:solidFill>
                  <a:schemeClr val="bg1"/>
                </a:solidFill>
                <a:latin typeface="Calibri" panose="020F0502020204030204" pitchFamily="34" charset="0"/>
              </a:rPr>
              <a:t> Lord, oh </a:t>
            </a:r>
            <a:r>
              <a:rPr lang="es-SV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my</a:t>
            </a:r>
            <a:r>
              <a:rPr lang="es-SV" sz="6250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es-SV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soul</a:t>
            </a:r>
            <a:br>
              <a:rPr lang="es-SV" sz="6250" dirty="0">
                <a:solidFill>
                  <a:schemeClr val="bg1"/>
                </a:solidFill>
                <a:latin typeface="Calibri" panose="020F0502020204030204" pitchFamily="34" charset="0"/>
              </a:rPr>
            </a:br>
            <a:r>
              <a:rPr lang="es-SV" sz="6250" dirty="0">
                <a:solidFill>
                  <a:schemeClr val="bg1"/>
                </a:solidFill>
                <a:latin typeface="Calibri" panose="020F0502020204030204" pitchFamily="34" charset="0"/>
              </a:rPr>
              <a:t>Oh </a:t>
            </a:r>
            <a:r>
              <a:rPr lang="es-SV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my</a:t>
            </a:r>
            <a:r>
              <a:rPr lang="es-SV" sz="6250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es-SV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soul</a:t>
            </a:r>
            <a:br>
              <a:rPr lang="es-SV" sz="6250" dirty="0">
                <a:solidFill>
                  <a:schemeClr val="bg1"/>
                </a:solidFill>
                <a:latin typeface="Calibri" panose="020F0502020204030204" pitchFamily="34" charset="0"/>
              </a:rPr>
            </a:br>
            <a:r>
              <a:rPr lang="es-SV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Worship</a:t>
            </a:r>
            <a:r>
              <a:rPr lang="es-SV" sz="6250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es-SV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His</a:t>
            </a:r>
            <a:r>
              <a:rPr lang="es-SV" sz="6250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es-SV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holy</a:t>
            </a:r>
            <a:r>
              <a:rPr lang="es-SV" sz="6250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es-SV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name</a:t>
            </a:r>
            <a:endParaRPr lang="en-US" sz="6250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</p:spTree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1"/>
          <p:cNvSpPr>
            <a:spLocks noGrp="1" noChangeArrowheads="1"/>
          </p:cNvSpPr>
          <p:nvPr>
            <p:ph type="body" idx="1"/>
          </p:nvPr>
        </p:nvSpPr>
        <p:spPr>
          <a:xfrm>
            <a:off x="0" y="-63500"/>
            <a:ext cx="12192000" cy="6753490"/>
          </a:xfrm>
        </p:spPr>
        <p:txBody>
          <a:bodyPr/>
          <a:lstStyle/>
          <a:p>
            <a:pPr marL="169313" lvl="1" indent="0" eaLnBrk="1" hangingPunct="1">
              <a:buNone/>
              <a:tabLst>
                <a:tab pos="296297" algn="l"/>
                <a:tab pos="593918" algn="l"/>
                <a:tab pos="891539" algn="l"/>
                <a:tab pos="1189159" algn="l"/>
                <a:tab pos="1486781" algn="l"/>
                <a:tab pos="1784402" algn="l"/>
                <a:tab pos="2082022" algn="l"/>
                <a:tab pos="2379641" algn="l"/>
                <a:tab pos="2677262" algn="l"/>
                <a:tab pos="2974883" algn="l"/>
                <a:tab pos="3272503" algn="l"/>
                <a:tab pos="3570124" algn="l"/>
              </a:tabLst>
              <a:defRPr/>
            </a:pPr>
            <a:endParaRPr lang="en-US" sz="6200" b="1" dirty="0">
              <a:latin typeface="Calibri" charset="0"/>
              <a:ea typeface="ＭＳ Ｐゴシック" charset="0"/>
              <a:cs typeface="ＭＳ Ｐゴシック" charset="0"/>
              <a:sym typeface="Verdana" charset="0"/>
            </a:endParaRPr>
          </a:p>
          <a:p>
            <a:pPr marL="169313" lvl="1" indent="0" eaLnBrk="1" hangingPunct="1">
              <a:buNone/>
              <a:tabLst>
                <a:tab pos="296297" algn="l"/>
                <a:tab pos="593918" algn="l"/>
                <a:tab pos="891539" algn="l"/>
                <a:tab pos="1189159" algn="l"/>
                <a:tab pos="1486781" algn="l"/>
                <a:tab pos="1784402" algn="l"/>
                <a:tab pos="2082022" algn="l"/>
                <a:tab pos="2379641" algn="l"/>
                <a:tab pos="2677262" algn="l"/>
                <a:tab pos="2974883" algn="l"/>
                <a:tab pos="3272503" algn="l"/>
                <a:tab pos="3570124" algn="l"/>
              </a:tabLst>
              <a:defRPr/>
            </a:pPr>
            <a:endParaRPr lang="en-US" sz="6200" b="1" dirty="0">
              <a:latin typeface="Calibri" charset="0"/>
              <a:ea typeface="ＭＳ Ｐゴシック" charset="0"/>
              <a:cs typeface="ＭＳ Ｐゴシック" charset="0"/>
              <a:sym typeface="Verdana" charset="0"/>
            </a:endParaRPr>
          </a:p>
          <a:p>
            <a:pPr marL="169313" lvl="1" indent="0" eaLnBrk="1" hangingPunct="1">
              <a:buNone/>
              <a:tabLst>
                <a:tab pos="296297" algn="l"/>
                <a:tab pos="593918" algn="l"/>
                <a:tab pos="891539" algn="l"/>
                <a:tab pos="1189159" algn="l"/>
                <a:tab pos="1486781" algn="l"/>
                <a:tab pos="1784402" algn="l"/>
                <a:tab pos="2082022" algn="l"/>
                <a:tab pos="2379641" algn="l"/>
                <a:tab pos="2677262" algn="l"/>
                <a:tab pos="2974883" algn="l"/>
                <a:tab pos="3272503" algn="l"/>
                <a:tab pos="3570124" algn="l"/>
              </a:tabLst>
              <a:defRPr/>
            </a:pPr>
            <a:r>
              <a:rPr lang="en-US" sz="6200" b="1" dirty="0"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nor to devote themselves to </a:t>
            </a:r>
            <a:r>
              <a:rPr lang="en-US" sz="6200" b="1" dirty="0">
                <a:solidFill>
                  <a:srgbClr val="FFFF00"/>
                </a:solidFill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myths</a:t>
            </a:r>
            <a:r>
              <a:rPr lang="en-US" sz="6200" b="1" dirty="0"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 and </a:t>
            </a:r>
            <a:r>
              <a:rPr lang="en-US" sz="6200" b="1" dirty="0">
                <a:solidFill>
                  <a:srgbClr val="FFFF00"/>
                </a:solidFill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endless genealogies</a:t>
            </a:r>
            <a:r>
              <a:rPr lang="en-US" sz="6200" b="1" dirty="0"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, which promote </a:t>
            </a:r>
            <a:r>
              <a:rPr lang="en-US" sz="6200" b="1" dirty="0">
                <a:solidFill>
                  <a:srgbClr val="FFFF00"/>
                </a:solidFill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speculations</a:t>
            </a:r>
            <a:r>
              <a:rPr lang="en-US" sz="6200" b="1" dirty="0"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 rather than the </a:t>
            </a:r>
            <a:r>
              <a:rPr lang="en-US" sz="6200" b="1" dirty="0">
                <a:solidFill>
                  <a:srgbClr val="FFFF00"/>
                </a:solidFill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stewardship from God </a:t>
            </a:r>
            <a:r>
              <a:rPr lang="en-US" sz="6200" b="1" dirty="0"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that is by faith.														               														 1 Tim. 1:4 ESV</a:t>
            </a:r>
          </a:p>
          <a:p>
            <a:pPr marL="169313" lvl="1" indent="0" eaLnBrk="1" hangingPunct="1">
              <a:buNone/>
              <a:tabLst>
                <a:tab pos="296297" algn="l"/>
                <a:tab pos="593918" algn="l"/>
                <a:tab pos="891539" algn="l"/>
                <a:tab pos="1189159" algn="l"/>
                <a:tab pos="1486781" algn="l"/>
                <a:tab pos="1784402" algn="l"/>
                <a:tab pos="2082022" algn="l"/>
                <a:tab pos="2379641" algn="l"/>
                <a:tab pos="2677262" algn="l"/>
                <a:tab pos="2974883" algn="l"/>
                <a:tab pos="3272503" algn="l"/>
                <a:tab pos="3570124" algn="l"/>
              </a:tabLst>
              <a:defRPr/>
            </a:pPr>
            <a:r>
              <a:rPr lang="en-US" sz="6200" b="1" dirty="0"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                                                 																                                       </a:t>
            </a:r>
          </a:p>
        </p:txBody>
      </p:sp>
    </p:spTree>
    <p:extLst>
      <p:ext uri="{BB962C8B-B14F-4D97-AF65-F5344CB8AC3E}">
        <p14:creationId xmlns:p14="http://schemas.microsoft.com/office/powerpoint/2010/main" val="2173918802"/>
      </p:ext>
    </p:extLst>
  </p:cSld>
  <p:clrMapOvr>
    <a:masterClrMapping/>
  </p:clrMapOvr>
  <p:transition/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1"/>
          <p:cNvSpPr>
            <a:spLocks noGrp="1" noChangeArrowheads="1"/>
          </p:cNvSpPr>
          <p:nvPr>
            <p:ph type="body" idx="1"/>
          </p:nvPr>
        </p:nvSpPr>
        <p:spPr>
          <a:xfrm>
            <a:off x="0" y="-63500"/>
            <a:ext cx="12192000" cy="6753490"/>
          </a:xfrm>
        </p:spPr>
        <p:txBody>
          <a:bodyPr/>
          <a:lstStyle/>
          <a:p>
            <a:pPr marL="169313" lvl="1" indent="0" eaLnBrk="1" hangingPunct="1">
              <a:buNone/>
              <a:tabLst>
                <a:tab pos="296297" algn="l"/>
                <a:tab pos="593918" algn="l"/>
                <a:tab pos="891539" algn="l"/>
                <a:tab pos="1189159" algn="l"/>
                <a:tab pos="1486781" algn="l"/>
                <a:tab pos="1784402" algn="l"/>
                <a:tab pos="2082022" algn="l"/>
                <a:tab pos="2379641" algn="l"/>
                <a:tab pos="2677262" algn="l"/>
                <a:tab pos="2974883" algn="l"/>
                <a:tab pos="3272503" algn="l"/>
                <a:tab pos="3570124" algn="l"/>
              </a:tabLst>
              <a:defRPr/>
            </a:pPr>
            <a:endParaRPr lang="en-US" sz="6200" b="1" dirty="0">
              <a:latin typeface="Calibri" charset="0"/>
              <a:ea typeface="ＭＳ Ｐゴシック" charset="0"/>
              <a:cs typeface="ＭＳ Ｐゴシック" charset="0"/>
              <a:sym typeface="Verdana" charset="0"/>
            </a:endParaRPr>
          </a:p>
          <a:p>
            <a:pPr marL="169313" lvl="1" indent="0" eaLnBrk="1" hangingPunct="1">
              <a:buNone/>
              <a:tabLst>
                <a:tab pos="296297" algn="l"/>
                <a:tab pos="593918" algn="l"/>
                <a:tab pos="891539" algn="l"/>
                <a:tab pos="1189159" algn="l"/>
                <a:tab pos="1486781" algn="l"/>
                <a:tab pos="1784402" algn="l"/>
                <a:tab pos="2082022" algn="l"/>
                <a:tab pos="2379641" algn="l"/>
                <a:tab pos="2677262" algn="l"/>
                <a:tab pos="2974883" algn="l"/>
                <a:tab pos="3272503" algn="l"/>
                <a:tab pos="3570124" algn="l"/>
              </a:tabLst>
              <a:defRPr/>
            </a:pPr>
            <a:endParaRPr lang="en-US" sz="6200" b="1" dirty="0">
              <a:latin typeface="Calibri" charset="0"/>
              <a:ea typeface="ＭＳ Ｐゴシック" charset="0"/>
              <a:cs typeface="ＭＳ Ｐゴシック" charset="0"/>
              <a:sym typeface="Verdana" charset="0"/>
            </a:endParaRPr>
          </a:p>
          <a:p>
            <a:pPr marL="169313" lvl="1" indent="0" eaLnBrk="1" hangingPunct="1">
              <a:buNone/>
              <a:tabLst>
                <a:tab pos="296297" algn="l"/>
                <a:tab pos="593918" algn="l"/>
                <a:tab pos="891539" algn="l"/>
                <a:tab pos="1189159" algn="l"/>
                <a:tab pos="1486781" algn="l"/>
                <a:tab pos="1784402" algn="l"/>
                <a:tab pos="2082022" algn="l"/>
                <a:tab pos="2379641" algn="l"/>
                <a:tab pos="2677262" algn="l"/>
                <a:tab pos="2974883" algn="l"/>
                <a:tab pos="3272503" algn="l"/>
                <a:tab pos="3570124" algn="l"/>
              </a:tabLst>
              <a:defRPr/>
            </a:pPr>
            <a:r>
              <a:rPr lang="en-US" sz="6200" b="1" dirty="0">
                <a:solidFill>
                  <a:srgbClr val="FFFF00"/>
                </a:solidFill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The aim </a:t>
            </a:r>
            <a:r>
              <a:rPr lang="en-US" sz="6200" b="1" dirty="0"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of our charge is </a:t>
            </a:r>
            <a:r>
              <a:rPr lang="en-US" sz="6200" b="1" dirty="0">
                <a:solidFill>
                  <a:srgbClr val="FFFF00"/>
                </a:solidFill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love</a:t>
            </a:r>
            <a:r>
              <a:rPr lang="en-US" sz="6200" b="1" dirty="0"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 that issues </a:t>
            </a:r>
            <a:r>
              <a:rPr lang="en-US" sz="6200" b="1" dirty="0">
                <a:solidFill>
                  <a:srgbClr val="FFFF00"/>
                </a:solidFill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from a pure heart </a:t>
            </a:r>
            <a:r>
              <a:rPr lang="en-US" sz="6200" b="1" dirty="0"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and a </a:t>
            </a:r>
            <a:r>
              <a:rPr lang="en-US" sz="6200" b="1" dirty="0">
                <a:solidFill>
                  <a:srgbClr val="FFFF00"/>
                </a:solidFill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good conscience</a:t>
            </a:r>
            <a:r>
              <a:rPr lang="en-US" sz="6200" b="1" dirty="0"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 and a </a:t>
            </a:r>
            <a:r>
              <a:rPr lang="en-US" sz="6200" b="1" dirty="0">
                <a:solidFill>
                  <a:srgbClr val="FFFF00"/>
                </a:solidFill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sincere faith</a:t>
            </a:r>
            <a:r>
              <a:rPr lang="en-US" sz="6200" b="1" dirty="0"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.														               														 							1 Tim. 1:5 ESV</a:t>
            </a:r>
          </a:p>
          <a:p>
            <a:pPr marL="169313" lvl="1" indent="0" eaLnBrk="1" hangingPunct="1">
              <a:buNone/>
              <a:tabLst>
                <a:tab pos="296297" algn="l"/>
                <a:tab pos="593918" algn="l"/>
                <a:tab pos="891539" algn="l"/>
                <a:tab pos="1189159" algn="l"/>
                <a:tab pos="1486781" algn="l"/>
                <a:tab pos="1784402" algn="l"/>
                <a:tab pos="2082022" algn="l"/>
                <a:tab pos="2379641" algn="l"/>
                <a:tab pos="2677262" algn="l"/>
                <a:tab pos="2974883" algn="l"/>
                <a:tab pos="3272503" algn="l"/>
                <a:tab pos="3570124" algn="l"/>
              </a:tabLst>
              <a:defRPr/>
            </a:pPr>
            <a:r>
              <a:rPr lang="en-US" sz="6200" b="1" dirty="0"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                                                 																                                       </a:t>
            </a:r>
          </a:p>
        </p:txBody>
      </p:sp>
    </p:spTree>
    <p:extLst>
      <p:ext uri="{BB962C8B-B14F-4D97-AF65-F5344CB8AC3E}">
        <p14:creationId xmlns:p14="http://schemas.microsoft.com/office/powerpoint/2010/main" val="3493931253"/>
      </p:ext>
    </p:extLst>
  </p:cSld>
  <p:clrMapOvr>
    <a:masterClrMapping/>
  </p:clrMapOvr>
  <p:transition/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1"/>
          <p:cNvSpPr>
            <a:spLocks noGrp="1" noChangeArrowheads="1"/>
          </p:cNvSpPr>
          <p:nvPr>
            <p:ph type="body" idx="1"/>
          </p:nvPr>
        </p:nvSpPr>
        <p:spPr>
          <a:xfrm>
            <a:off x="0" y="-63500"/>
            <a:ext cx="12192000" cy="6753490"/>
          </a:xfrm>
        </p:spPr>
        <p:txBody>
          <a:bodyPr/>
          <a:lstStyle/>
          <a:p>
            <a:pPr marL="169313" lvl="1" indent="0" eaLnBrk="1" hangingPunct="1">
              <a:buNone/>
              <a:tabLst>
                <a:tab pos="296297" algn="l"/>
                <a:tab pos="593918" algn="l"/>
                <a:tab pos="891539" algn="l"/>
                <a:tab pos="1189159" algn="l"/>
                <a:tab pos="1486781" algn="l"/>
                <a:tab pos="1784402" algn="l"/>
                <a:tab pos="2082022" algn="l"/>
                <a:tab pos="2379641" algn="l"/>
                <a:tab pos="2677262" algn="l"/>
                <a:tab pos="2974883" algn="l"/>
                <a:tab pos="3272503" algn="l"/>
                <a:tab pos="3570124" algn="l"/>
              </a:tabLst>
              <a:defRPr/>
            </a:pPr>
            <a:endParaRPr lang="en-US" sz="6200" b="1" dirty="0">
              <a:latin typeface="Calibri" charset="0"/>
              <a:ea typeface="ＭＳ Ｐゴシック" charset="0"/>
              <a:cs typeface="ＭＳ Ｐゴシック" charset="0"/>
              <a:sym typeface="Verdana" charset="0"/>
            </a:endParaRPr>
          </a:p>
          <a:p>
            <a:pPr marL="169313" lvl="1" indent="0" eaLnBrk="1" hangingPunct="1">
              <a:buNone/>
              <a:tabLst>
                <a:tab pos="296297" algn="l"/>
                <a:tab pos="593918" algn="l"/>
                <a:tab pos="891539" algn="l"/>
                <a:tab pos="1189159" algn="l"/>
                <a:tab pos="1486781" algn="l"/>
                <a:tab pos="1784402" algn="l"/>
                <a:tab pos="2082022" algn="l"/>
                <a:tab pos="2379641" algn="l"/>
                <a:tab pos="2677262" algn="l"/>
                <a:tab pos="2974883" algn="l"/>
                <a:tab pos="3272503" algn="l"/>
                <a:tab pos="3570124" algn="l"/>
              </a:tabLst>
              <a:defRPr/>
            </a:pPr>
            <a:r>
              <a:rPr lang="en-US" sz="6200" b="1" dirty="0"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Certain persons, by </a:t>
            </a:r>
            <a:r>
              <a:rPr lang="en-US" sz="6200" b="1" dirty="0">
                <a:solidFill>
                  <a:srgbClr val="FFFF00"/>
                </a:solidFill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swerving</a:t>
            </a:r>
            <a:r>
              <a:rPr lang="en-US" sz="6200" b="1" dirty="0"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 from these, have wandered away into </a:t>
            </a:r>
            <a:r>
              <a:rPr lang="en-US" sz="6200" b="1" dirty="0">
                <a:solidFill>
                  <a:srgbClr val="FFFF00"/>
                </a:solidFill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vain discussion</a:t>
            </a:r>
            <a:r>
              <a:rPr lang="en-US" sz="6200" b="1" dirty="0"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, 														               1 Tim. 1:6 ESV</a:t>
            </a:r>
          </a:p>
          <a:p>
            <a:pPr marL="169313" lvl="1" indent="0" eaLnBrk="1" hangingPunct="1">
              <a:buNone/>
              <a:tabLst>
                <a:tab pos="296297" algn="l"/>
                <a:tab pos="593918" algn="l"/>
                <a:tab pos="891539" algn="l"/>
                <a:tab pos="1189159" algn="l"/>
                <a:tab pos="1486781" algn="l"/>
                <a:tab pos="1784402" algn="l"/>
                <a:tab pos="2082022" algn="l"/>
                <a:tab pos="2379641" algn="l"/>
                <a:tab pos="2677262" algn="l"/>
                <a:tab pos="2974883" algn="l"/>
                <a:tab pos="3272503" algn="l"/>
                <a:tab pos="3570124" algn="l"/>
              </a:tabLst>
              <a:defRPr/>
            </a:pPr>
            <a:r>
              <a:rPr lang="en-US" sz="6200" b="1" dirty="0"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                                                 																                                       </a:t>
            </a:r>
          </a:p>
        </p:txBody>
      </p:sp>
    </p:spTree>
    <p:extLst>
      <p:ext uri="{BB962C8B-B14F-4D97-AF65-F5344CB8AC3E}">
        <p14:creationId xmlns:p14="http://schemas.microsoft.com/office/powerpoint/2010/main" val="524900604"/>
      </p:ext>
    </p:extLst>
  </p:cSld>
  <p:clrMapOvr>
    <a:masterClrMapping/>
  </p:clrMapOvr>
  <p:transition/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1"/>
          <p:cNvSpPr>
            <a:spLocks noGrp="1" noChangeArrowheads="1"/>
          </p:cNvSpPr>
          <p:nvPr>
            <p:ph type="body" idx="1"/>
          </p:nvPr>
        </p:nvSpPr>
        <p:spPr>
          <a:xfrm>
            <a:off x="0" y="-63500"/>
            <a:ext cx="12192000" cy="6753490"/>
          </a:xfrm>
        </p:spPr>
        <p:txBody>
          <a:bodyPr/>
          <a:lstStyle/>
          <a:p>
            <a:pPr marL="169313" lvl="1" indent="0" eaLnBrk="1" hangingPunct="1">
              <a:buNone/>
              <a:tabLst>
                <a:tab pos="296297" algn="l"/>
                <a:tab pos="593918" algn="l"/>
                <a:tab pos="891539" algn="l"/>
                <a:tab pos="1189159" algn="l"/>
                <a:tab pos="1486781" algn="l"/>
                <a:tab pos="1784402" algn="l"/>
                <a:tab pos="2082022" algn="l"/>
                <a:tab pos="2379641" algn="l"/>
                <a:tab pos="2677262" algn="l"/>
                <a:tab pos="2974883" algn="l"/>
                <a:tab pos="3272503" algn="l"/>
                <a:tab pos="3570124" algn="l"/>
              </a:tabLst>
              <a:defRPr/>
            </a:pPr>
            <a:endParaRPr lang="en-US" sz="6200" b="1" dirty="0">
              <a:latin typeface="Calibri" charset="0"/>
              <a:ea typeface="ＭＳ Ｐゴシック" charset="0"/>
              <a:cs typeface="ＭＳ Ｐゴシック" charset="0"/>
              <a:sym typeface="Verdana" charset="0"/>
            </a:endParaRPr>
          </a:p>
          <a:p>
            <a:pPr marL="169313" lvl="1" indent="0" eaLnBrk="1" hangingPunct="1">
              <a:buNone/>
              <a:tabLst>
                <a:tab pos="296297" algn="l"/>
                <a:tab pos="593918" algn="l"/>
                <a:tab pos="891539" algn="l"/>
                <a:tab pos="1189159" algn="l"/>
                <a:tab pos="1486781" algn="l"/>
                <a:tab pos="1784402" algn="l"/>
                <a:tab pos="2082022" algn="l"/>
                <a:tab pos="2379641" algn="l"/>
                <a:tab pos="2677262" algn="l"/>
                <a:tab pos="2974883" algn="l"/>
                <a:tab pos="3272503" algn="l"/>
                <a:tab pos="3570124" algn="l"/>
              </a:tabLst>
              <a:defRPr/>
            </a:pPr>
            <a:endParaRPr lang="en-US" sz="6200" b="1" dirty="0">
              <a:solidFill>
                <a:srgbClr val="FFFF00"/>
              </a:solidFill>
              <a:latin typeface="Calibri" charset="0"/>
              <a:ea typeface="ＭＳ Ｐゴシック" charset="0"/>
              <a:cs typeface="ＭＳ Ｐゴシック" charset="0"/>
              <a:sym typeface="Verdana" charset="0"/>
            </a:endParaRPr>
          </a:p>
          <a:p>
            <a:pPr marL="169313" lvl="1" indent="0" eaLnBrk="1" hangingPunct="1">
              <a:buNone/>
              <a:tabLst>
                <a:tab pos="296297" algn="l"/>
                <a:tab pos="593918" algn="l"/>
                <a:tab pos="891539" algn="l"/>
                <a:tab pos="1189159" algn="l"/>
                <a:tab pos="1486781" algn="l"/>
                <a:tab pos="1784402" algn="l"/>
                <a:tab pos="2082022" algn="l"/>
                <a:tab pos="2379641" algn="l"/>
                <a:tab pos="2677262" algn="l"/>
                <a:tab pos="2974883" algn="l"/>
                <a:tab pos="3272503" algn="l"/>
                <a:tab pos="3570124" algn="l"/>
              </a:tabLst>
              <a:defRPr/>
            </a:pPr>
            <a:r>
              <a:rPr lang="en-US" sz="6200" b="1" dirty="0">
                <a:solidFill>
                  <a:srgbClr val="FFFF00"/>
                </a:solidFill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desiring to be teachers </a:t>
            </a:r>
            <a:r>
              <a:rPr lang="en-US" sz="6200" b="1" dirty="0"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of the law, </a:t>
            </a:r>
            <a:r>
              <a:rPr lang="en-US" sz="6200" b="1" dirty="0">
                <a:solidFill>
                  <a:srgbClr val="FFFF00"/>
                </a:solidFill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without understanding </a:t>
            </a:r>
            <a:r>
              <a:rPr lang="en-US" sz="6200" b="1" dirty="0"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either what they are saying or the things about which they make </a:t>
            </a:r>
            <a:r>
              <a:rPr lang="en-US" sz="6200" b="1" dirty="0">
                <a:solidFill>
                  <a:srgbClr val="FFFF00"/>
                </a:solidFill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confident assertions</a:t>
            </a:r>
            <a:r>
              <a:rPr lang="en-US" sz="6200" b="1" dirty="0"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.														                1 Tim. 1:7 ESV</a:t>
            </a:r>
          </a:p>
          <a:p>
            <a:pPr marL="169313" lvl="1" indent="0" eaLnBrk="1" hangingPunct="1">
              <a:buNone/>
              <a:tabLst>
                <a:tab pos="296297" algn="l"/>
                <a:tab pos="593918" algn="l"/>
                <a:tab pos="891539" algn="l"/>
                <a:tab pos="1189159" algn="l"/>
                <a:tab pos="1486781" algn="l"/>
                <a:tab pos="1784402" algn="l"/>
                <a:tab pos="2082022" algn="l"/>
                <a:tab pos="2379641" algn="l"/>
                <a:tab pos="2677262" algn="l"/>
                <a:tab pos="2974883" algn="l"/>
                <a:tab pos="3272503" algn="l"/>
                <a:tab pos="3570124" algn="l"/>
              </a:tabLst>
              <a:defRPr/>
            </a:pPr>
            <a:r>
              <a:rPr lang="en-US" sz="6200" b="1" dirty="0"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                                                 																                                       </a:t>
            </a:r>
          </a:p>
        </p:txBody>
      </p:sp>
    </p:spTree>
    <p:extLst>
      <p:ext uri="{BB962C8B-B14F-4D97-AF65-F5344CB8AC3E}">
        <p14:creationId xmlns:p14="http://schemas.microsoft.com/office/powerpoint/2010/main" val="962413375"/>
      </p:ext>
    </p:extLst>
  </p:cSld>
  <p:clrMapOvr>
    <a:masterClrMapping/>
  </p:clrMapOvr>
  <p:transition/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1"/>
          <p:cNvSpPr>
            <a:spLocks noGrp="1" noChangeArrowheads="1"/>
          </p:cNvSpPr>
          <p:nvPr>
            <p:ph type="body" idx="1"/>
          </p:nvPr>
        </p:nvSpPr>
        <p:spPr>
          <a:xfrm>
            <a:off x="0" y="-63500"/>
            <a:ext cx="12192000" cy="6753490"/>
          </a:xfrm>
        </p:spPr>
        <p:txBody>
          <a:bodyPr/>
          <a:lstStyle/>
          <a:p>
            <a:pPr marL="169313" lvl="1" indent="0" eaLnBrk="1" hangingPunct="1">
              <a:buNone/>
              <a:tabLst>
                <a:tab pos="296297" algn="l"/>
                <a:tab pos="593918" algn="l"/>
                <a:tab pos="891539" algn="l"/>
                <a:tab pos="1189159" algn="l"/>
                <a:tab pos="1486781" algn="l"/>
                <a:tab pos="1784402" algn="l"/>
                <a:tab pos="2082022" algn="l"/>
                <a:tab pos="2379641" algn="l"/>
                <a:tab pos="2677262" algn="l"/>
                <a:tab pos="2974883" algn="l"/>
                <a:tab pos="3272503" algn="l"/>
                <a:tab pos="3570124" algn="l"/>
              </a:tabLst>
              <a:defRPr/>
            </a:pPr>
            <a:endParaRPr lang="en-US" sz="6200" b="1" dirty="0">
              <a:latin typeface="Calibri" charset="0"/>
              <a:ea typeface="ＭＳ Ｐゴシック" charset="0"/>
              <a:cs typeface="ＭＳ Ｐゴシック" charset="0"/>
              <a:sym typeface="Verdana" charset="0"/>
            </a:endParaRPr>
          </a:p>
          <a:p>
            <a:pPr marL="169313" lvl="1" indent="0" eaLnBrk="1" hangingPunct="1">
              <a:buNone/>
              <a:tabLst>
                <a:tab pos="296297" algn="l"/>
                <a:tab pos="593918" algn="l"/>
                <a:tab pos="891539" algn="l"/>
                <a:tab pos="1189159" algn="l"/>
                <a:tab pos="1486781" algn="l"/>
                <a:tab pos="1784402" algn="l"/>
                <a:tab pos="2082022" algn="l"/>
                <a:tab pos="2379641" algn="l"/>
                <a:tab pos="2677262" algn="l"/>
                <a:tab pos="2974883" algn="l"/>
                <a:tab pos="3272503" algn="l"/>
                <a:tab pos="3570124" algn="l"/>
              </a:tabLst>
              <a:defRPr/>
            </a:pPr>
            <a:endParaRPr lang="en-US" sz="6200" b="1" dirty="0">
              <a:latin typeface="Calibri" charset="0"/>
              <a:ea typeface="ＭＳ Ｐゴシック" charset="0"/>
              <a:cs typeface="ＭＳ Ｐゴシック" charset="0"/>
              <a:sym typeface="Verdana" charset="0"/>
            </a:endParaRPr>
          </a:p>
          <a:p>
            <a:pPr marL="169313" lvl="1" indent="0" eaLnBrk="1" hangingPunct="1">
              <a:buNone/>
              <a:tabLst>
                <a:tab pos="296297" algn="l"/>
                <a:tab pos="593918" algn="l"/>
                <a:tab pos="891539" algn="l"/>
                <a:tab pos="1189159" algn="l"/>
                <a:tab pos="1486781" algn="l"/>
                <a:tab pos="1784402" algn="l"/>
                <a:tab pos="2082022" algn="l"/>
                <a:tab pos="2379641" algn="l"/>
                <a:tab pos="2677262" algn="l"/>
                <a:tab pos="2974883" algn="l"/>
                <a:tab pos="3272503" algn="l"/>
                <a:tab pos="3570124" algn="l"/>
              </a:tabLst>
              <a:defRPr/>
            </a:pPr>
            <a:r>
              <a:rPr lang="en-US" sz="6200" b="1" dirty="0"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Now we know that </a:t>
            </a:r>
            <a:r>
              <a:rPr lang="en-US" sz="6200" b="1" dirty="0">
                <a:solidFill>
                  <a:srgbClr val="FFFF00"/>
                </a:solidFill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the law is good</a:t>
            </a:r>
            <a:r>
              <a:rPr lang="en-US" sz="6200" b="1" dirty="0"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, if one uses it lawfully, 														         1 Tim. 1:8 ESV</a:t>
            </a:r>
          </a:p>
          <a:p>
            <a:pPr marL="169313" lvl="1" indent="0" eaLnBrk="1" hangingPunct="1">
              <a:buNone/>
              <a:tabLst>
                <a:tab pos="296297" algn="l"/>
                <a:tab pos="593918" algn="l"/>
                <a:tab pos="891539" algn="l"/>
                <a:tab pos="1189159" algn="l"/>
                <a:tab pos="1486781" algn="l"/>
                <a:tab pos="1784402" algn="l"/>
                <a:tab pos="2082022" algn="l"/>
                <a:tab pos="2379641" algn="l"/>
                <a:tab pos="2677262" algn="l"/>
                <a:tab pos="2974883" algn="l"/>
                <a:tab pos="3272503" algn="l"/>
                <a:tab pos="3570124" algn="l"/>
              </a:tabLst>
              <a:defRPr/>
            </a:pPr>
            <a:r>
              <a:rPr lang="en-US" sz="6200" b="1" dirty="0"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                                                 																                                       </a:t>
            </a:r>
          </a:p>
        </p:txBody>
      </p:sp>
    </p:spTree>
    <p:extLst>
      <p:ext uri="{BB962C8B-B14F-4D97-AF65-F5344CB8AC3E}">
        <p14:creationId xmlns:p14="http://schemas.microsoft.com/office/powerpoint/2010/main" val="1056519275"/>
      </p:ext>
    </p:extLst>
  </p:cSld>
  <p:clrMapOvr>
    <a:masterClrMapping/>
  </p:clrMapOvr>
  <p:transition/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1"/>
          <p:cNvSpPr>
            <a:spLocks noGrp="1" noChangeArrowheads="1"/>
          </p:cNvSpPr>
          <p:nvPr>
            <p:ph type="body" idx="1"/>
          </p:nvPr>
        </p:nvSpPr>
        <p:spPr>
          <a:xfrm>
            <a:off x="0" y="-63500"/>
            <a:ext cx="12192000" cy="6753490"/>
          </a:xfrm>
        </p:spPr>
        <p:txBody>
          <a:bodyPr/>
          <a:lstStyle/>
          <a:p>
            <a:pPr marL="169313" lvl="1" indent="0" eaLnBrk="1" hangingPunct="1">
              <a:buNone/>
              <a:tabLst>
                <a:tab pos="296297" algn="l"/>
                <a:tab pos="593918" algn="l"/>
                <a:tab pos="891539" algn="l"/>
                <a:tab pos="1189159" algn="l"/>
                <a:tab pos="1486781" algn="l"/>
                <a:tab pos="1784402" algn="l"/>
                <a:tab pos="2082022" algn="l"/>
                <a:tab pos="2379641" algn="l"/>
                <a:tab pos="2677262" algn="l"/>
                <a:tab pos="2974883" algn="l"/>
                <a:tab pos="3272503" algn="l"/>
                <a:tab pos="3570124" algn="l"/>
              </a:tabLst>
              <a:defRPr/>
            </a:pPr>
            <a:endParaRPr lang="en-US" sz="6200" b="1" dirty="0">
              <a:latin typeface="Calibri" charset="0"/>
              <a:ea typeface="ＭＳ Ｐゴシック" charset="0"/>
              <a:cs typeface="ＭＳ Ｐゴシック" charset="0"/>
              <a:sym typeface="Verdana" charset="0"/>
            </a:endParaRPr>
          </a:p>
          <a:p>
            <a:pPr marL="169313" lvl="1" indent="0" eaLnBrk="1" hangingPunct="1">
              <a:buNone/>
              <a:tabLst>
                <a:tab pos="296297" algn="l"/>
                <a:tab pos="593918" algn="l"/>
                <a:tab pos="891539" algn="l"/>
                <a:tab pos="1189159" algn="l"/>
                <a:tab pos="1486781" algn="l"/>
                <a:tab pos="1784402" algn="l"/>
                <a:tab pos="2082022" algn="l"/>
                <a:tab pos="2379641" algn="l"/>
                <a:tab pos="2677262" algn="l"/>
                <a:tab pos="2974883" algn="l"/>
                <a:tab pos="3272503" algn="l"/>
                <a:tab pos="3570124" algn="l"/>
              </a:tabLst>
              <a:defRPr/>
            </a:pPr>
            <a:endParaRPr lang="en-US" sz="6200" b="1" dirty="0">
              <a:latin typeface="Calibri" charset="0"/>
              <a:ea typeface="ＭＳ Ｐゴシック" charset="0"/>
              <a:cs typeface="ＭＳ Ｐゴシック" charset="0"/>
              <a:sym typeface="Verdana" charset="0"/>
            </a:endParaRPr>
          </a:p>
          <a:p>
            <a:pPr marL="169313" lvl="1" indent="0" eaLnBrk="1" hangingPunct="1">
              <a:buNone/>
              <a:tabLst>
                <a:tab pos="296297" algn="l"/>
                <a:tab pos="593918" algn="l"/>
                <a:tab pos="891539" algn="l"/>
                <a:tab pos="1189159" algn="l"/>
                <a:tab pos="1486781" algn="l"/>
                <a:tab pos="1784402" algn="l"/>
                <a:tab pos="2082022" algn="l"/>
                <a:tab pos="2379641" algn="l"/>
                <a:tab pos="2677262" algn="l"/>
                <a:tab pos="2974883" algn="l"/>
                <a:tab pos="3272503" algn="l"/>
                <a:tab pos="3570124" algn="l"/>
              </a:tabLst>
              <a:defRPr/>
            </a:pPr>
            <a:r>
              <a:rPr lang="en-US" sz="6200" b="1" dirty="0"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For by works of the law </a:t>
            </a:r>
            <a:r>
              <a:rPr lang="en-US" sz="6200" b="1" dirty="0">
                <a:solidFill>
                  <a:srgbClr val="FFFF00"/>
                </a:solidFill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no human </a:t>
            </a:r>
            <a:r>
              <a:rPr lang="en-US" sz="6200" b="1" dirty="0"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beings will be </a:t>
            </a:r>
            <a:r>
              <a:rPr lang="en-US" sz="6200" b="1" dirty="0">
                <a:solidFill>
                  <a:srgbClr val="FFFF00"/>
                </a:solidFill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justified in His sight</a:t>
            </a:r>
            <a:r>
              <a:rPr lang="en-US" sz="6200" b="1" dirty="0"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, since through the law comes the </a:t>
            </a:r>
            <a:r>
              <a:rPr lang="en-US" sz="6200" b="1" dirty="0">
                <a:solidFill>
                  <a:srgbClr val="FFFF00"/>
                </a:solidFill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knowledge of sin</a:t>
            </a:r>
            <a:r>
              <a:rPr lang="en-US" sz="6200" b="1" dirty="0"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.														                 Rom. 3:19 ESV</a:t>
            </a:r>
          </a:p>
          <a:p>
            <a:pPr marL="169313" lvl="1" indent="0" eaLnBrk="1" hangingPunct="1">
              <a:buNone/>
              <a:tabLst>
                <a:tab pos="296297" algn="l"/>
                <a:tab pos="593918" algn="l"/>
                <a:tab pos="891539" algn="l"/>
                <a:tab pos="1189159" algn="l"/>
                <a:tab pos="1486781" algn="l"/>
                <a:tab pos="1784402" algn="l"/>
                <a:tab pos="2082022" algn="l"/>
                <a:tab pos="2379641" algn="l"/>
                <a:tab pos="2677262" algn="l"/>
                <a:tab pos="2974883" algn="l"/>
                <a:tab pos="3272503" algn="l"/>
                <a:tab pos="3570124" algn="l"/>
              </a:tabLst>
              <a:defRPr/>
            </a:pPr>
            <a:r>
              <a:rPr lang="en-US" sz="6200" b="1" dirty="0"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                                                 																                                       </a:t>
            </a:r>
          </a:p>
        </p:txBody>
      </p:sp>
    </p:spTree>
    <p:extLst>
      <p:ext uri="{BB962C8B-B14F-4D97-AF65-F5344CB8AC3E}">
        <p14:creationId xmlns:p14="http://schemas.microsoft.com/office/powerpoint/2010/main" val="1204518762"/>
      </p:ext>
    </p:extLst>
  </p:cSld>
  <p:clrMapOvr>
    <a:masterClrMapping/>
  </p:clrMapOvr>
  <p:transition/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1"/>
          <p:cNvSpPr>
            <a:spLocks noGrp="1" noChangeArrowheads="1"/>
          </p:cNvSpPr>
          <p:nvPr>
            <p:ph type="body" idx="1"/>
          </p:nvPr>
        </p:nvSpPr>
        <p:spPr>
          <a:xfrm>
            <a:off x="0" y="-63500"/>
            <a:ext cx="12192000" cy="6753490"/>
          </a:xfrm>
        </p:spPr>
        <p:txBody>
          <a:bodyPr/>
          <a:lstStyle/>
          <a:p>
            <a:pPr marL="169313" lvl="1" indent="0" eaLnBrk="1" hangingPunct="1">
              <a:buNone/>
              <a:tabLst>
                <a:tab pos="296297" algn="l"/>
                <a:tab pos="593918" algn="l"/>
                <a:tab pos="891539" algn="l"/>
                <a:tab pos="1189159" algn="l"/>
                <a:tab pos="1486781" algn="l"/>
                <a:tab pos="1784402" algn="l"/>
                <a:tab pos="2082022" algn="l"/>
                <a:tab pos="2379641" algn="l"/>
                <a:tab pos="2677262" algn="l"/>
                <a:tab pos="2974883" algn="l"/>
                <a:tab pos="3272503" algn="l"/>
                <a:tab pos="3570124" algn="l"/>
              </a:tabLst>
              <a:defRPr/>
            </a:pPr>
            <a:endParaRPr lang="en-US" sz="6200" b="1" dirty="0">
              <a:latin typeface="Calibri" charset="0"/>
              <a:ea typeface="ＭＳ Ｐゴシック" charset="0"/>
              <a:cs typeface="ＭＳ Ｐゴシック" charset="0"/>
              <a:sym typeface="Verdana" charset="0"/>
            </a:endParaRPr>
          </a:p>
          <a:p>
            <a:pPr marL="169313" lvl="1" indent="0" eaLnBrk="1" hangingPunct="1">
              <a:buNone/>
              <a:tabLst>
                <a:tab pos="296297" algn="l"/>
                <a:tab pos="593918" algn="l"/>
                <a:tab pos="891539" algn="l"/>
                <a:tab pos="1189159" algn="l"/>
                <a:tab pos="1486781" algn="l"/>
                <a:tab pos="1784402" algn="l"/>
                <a:tab pos="2082022" algn="l"/>
                <a:tab pos="2379641" algn="l"/>
                <a:tab pos="2677262" algn="l"/>
                <a:tab pos="2974883" algn="l"/>
                <a:tab pos="3272503" algn="l"/>
                <a:tab pos="3570124" algn="l"/>
              </a:tabLst>
              <a:defRPr/>
            </a:pPr>
            <a:endParaRPr lang="en-US" sz="6200" b="1" dirty="0">
              <a:latin typeface="Calibri" charset="0"/>
              <a:ea typeface="ＭＳ Ｐゴシック" charset="0"/>
              <a:cs typeface="ＭＳ Ｐゴシック" charset="0"/>
              <a:sym typeface="Verdana" charset="0"/>
            </a:endParaRPr>
          </a:p>
          <a:p>
            <a:pPr marL="169313" lvl="1" indent="0" eaLnBrk="1" hangingPunct="1">
              <a:buNone/>
              <a:tabLst>
                <a:tab pos="296297" algn="l"/>
                <a:tab pos="593918" algn="l"/>
                <a:tab pos="891539" algn="l"/>
                <a:tab pos="1189159" algn="l"/>
                <a:tab pos="1486781" algn="l"/>
                <a:tab pos="1784402" algn="l"/>
                <a:tab pos="2082022" algn="l"/>
                <a:tab pos="2379641" algn="l"/>
                <a:tab pos="2677262" algn="l"/>
                <a:tab pos="2974883" algn="l"/>
                <a:tab pos="3272503" algn="l"/>
                <a:tab pos="3570124" algn="l"/>
              </a:tabLst>
              <a:defRPr/>
            </a:pPr>
            <a:r>
              <a:rPr lang="en-US" sz="6200" b="1" dirty="0"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understanding this, that the law is not laid down </a:t>
            </a:r>
            <a:r>
              <a:rPr lang="en-US" sz="6200" b="1" dirty="0">
                <a:solidFill>
                  <a:srgbClr val="FFFF00"/>
                </a:solidFill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for the just</a:t>
            </a:r>
            <a:r>
              <a:rPr lang="en-US" sz="6200" b="1" dirty="0"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 but for the </a:t>
            </a:r>
            <a:r>
              <a:rPr lang="en-US" sz="6200" b="1" dirty="0">
                <a:solidFill>
                  <a:srgbClr val="FFFF00"/>
                </a:solidFill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lawless </a:t>
            </a:r>
            <a:r>
              <a:rPr lang="en-US" sz="6200" b="1" dirty="0"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and </a:t>
            </a:r>
            <a:r>
              <a:rPr lang="en-US" sz="6200" b="1" dirty="0">
                <a:solidFill>
                  <a:srgbClr val="FFFF00"/>
                </a:solidFill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disobedient</a:t>
            </a:r>
            <a:r>
              <a:rPr lang="en-US" sz="6200" b="1" dirty="0"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,… 						                       1 Tim. 1:9 ESV</a:t>
            </a:r>
          </a:p>
          <a:p>
            <a:pPr marL="169313" lvl="1" indent="0" eaLnBrk="1" hangingPunct="1">
              <a:buNone/>
              <a:tabLst>
                <a:tab pos="296297" algn="l"/>
                <a:tab pos="593918" algn="l"/>
                <a:tab pos="891539" algn="l"/>
                <a:tab pos="1189159" algn="l"/>
                <a:tab pos="1486781" algn="l"/>
                <a:tab pos="1784402" algn="l"/>
                <a:tab pos="2082022" algn="l"/>
                <a:tab pos="2379641" algn="l"/>
                <a:tab pos="2677262" algn="l"/>
                <a:tab pos="2974883" algn="l"/>
                <a:tab pos="3272503" algn="l"/>
                <a:tab pos="3570124" algn="l"/>
              </a:tabLst>
              <a:defRPr/>
            </a:pPr>
            <a:r>
              <a:rPr lang="en-US" sz="6200" b="1" dirty="0"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                                                 																                                       </a:t>
            </a:r>
          </a:p>
        </p:txBody>
      </p:sp>
    </p:spTree>
    <p:extLst>
      <p:ext uri="{BB962C8B-B14F-4D97-AF65-F5344CB8AC3E}">
        <p14:creationId xmlns:p14="http://schemas.microsoft.com/office/powerpoint/2010/main" val="2573644654"/>
      </p:ext>
    </p:extLst>
  </p:cSld>
  <p:clrMapOvr>
    <a:masterClrMapping/>
  </p:clrMapOvr>
  <p:transition/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1"/>
          <p:cNvSpPr>
            <a:spLocks noGrp="1" noChangeArrowheads="1"/>
          </p:cNvSpPr>
          <p:nvPr>
            <p:ph type="body" idx="1"/>
          </p:nvPr>
        </p:nvSpPr>
        <p:spPr>
          <a:xfrm>
            <a:off x="0" y="-63500"/>
            <a:ext cx="12192000" cy="6753490"/>
          </a:xfrm>
        </p:spPr>
        <p:txBody>
          <a:bodyPr/>
          <a:lstStyle/>
          <a:p>
            <a:pPr marL="169313" lvl="1" indent="0" eaLnBrk="1" hangingPunct="1">
              <a:buNone/>
              <a:tabLst>
                <a:tab pos="296297" algn="l"/>
                <a:tab pos="593918" algn="l"/>
                <a:tab pos="891539" algn="l"/>
                <a:tab pos="1189159" algn="l"/>
                <a:tab pos="1486781" algn="l"/>
                <a:tab pos="1784402" algn="l"/>
                <a:tab pos="2082022" algn="l"/>
                <a:tab pos="2379641" algn="l"/>
                <a:tab pos="2677262" algn="l"/>
                <a:tab pos="2974883" algn="l"/>
                <a:tab pos="3272503" algn="l"/>
                <a:tab pos="3570124" algn="l"/>
              </a:tabLst>
              <a:defRPr/>
            </a:pPr>
            <a:endParaRPr lang="en-US" sz="6200" b="1" dirty="0">
              <a:latin typeface="Calibri" charset="0"/>
              <a:ea typeface="ＭＳ Ｐゴシック" charset="0"/>
              <a:cs typeface="ＭＳ Ｐゴシック" charset="0"/>
              <a:sym typeface="Verdana" charset="0"/>
            </a:endParaRPr>
          </a:p>
          <a:p>
            <a:pPr marL="169313" lvl="1" indent="0" eaLnBrk="1" hangingPunct="1">
              <a:buNone/>
              <a:tabLst>
                <a:tab pos="296297" algn="l"/>
                <a:tab pos="593918" algn="l"/>
                <a:tab pos="891539" algn="l"/>
                <a:tab pos="1189159" algn="l"/>
                <a:tab pos="1486781" algn="l"/>
                <a:tab pos="1784402" algn="l"/>
                <a:tab pos="2082022" algn="l"/>
                <a:tab pos="2379641" algn="l"/>
                <a:tab pos="2677262" algn="l"/>
                <a:tab pos="2974883" algn="l"/>
                <a:tab pos="3272503" algn="l"/>
                <a:tab pos="3570124" algn="l"/>
              </a:tabLst>
              <a:defRPr/>
            </a:pPr>
            <a:endParaRPr lang="en-US" sz="6200" b="1" dirty="0">
              <a:latin typeface="Calibri" charset="0"/>
              <a:ea typeface="ＭＳ Ｐゴシック" charset="0"/>
              <a:cs typeface="ＭＳ Ｐゴシック" charset="0"/>
              <a:sym typeface="Verdana" charset="0"/>
            </a:endParaRPr>
          </a:p>
          <a:p>
            <a:pPr marL="169313" lvl="1" indent="0" eaLnBrk="1" hangingPunct="1">
              <a:buNone/>
              <a:tabLst>
                <a:tab pos="296297" algn="l"/>
                <a:tab pos="593918" algn="l"/>
                <a:tab pos="891539" algn="l"/>
                <a:tab pos="1189159" algn="l"/>
                <a:tab pos="1486781" algn="l"/>
                <a:tab pos="1784402" algn="l"/>
                <a:tab pos="2082022" algn="l"/>
                <a:tab pos="2379641" algn="l"/>
                <a:tab pos="2677262" algn="l"/>
                <a:tab pos="2974883" algn="l"/>
                <a:tab pos="3272503" algn="l"/>
                <a:tab pos="3570124" algn="l"/>
              </a:tabLst>
              <a:defRPr/>
            </a:pPr>
            <a:r>
              <a:rPr lang="en-US" sz="6200" b="1" dirty="0"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for the </a:t>
            </a:r>
            <a:r>
              <a:rPr lang="en-US" sz="6200" b="1" dirty="0">
                <a:solidFill>
                  <a:srgbClr val="FFFF00"/>
                </a:solidFill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ungodly </a:t>
            </a:r>
            <a:r>
              <a:rPr lang="en-US" sz="6200" b="1" dirty="0"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and </a:t>
            </a:r>
            <a:r>
              <a:rPr lang="en-US" sz="6200" b="1" dirty="0">
                <a:solidFill>
                  <a:srgbClr val="FFFF00"/>
                </a:solidFill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sinners</a:t>
            </a:r>
            <a:r>
              <a:rPr lang="en-US" sz="6200" b="1" dirty="0"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, for the </a:t>
            </a:r>
            <a:r>
              <a:rPr lang="en-US" sz="6200" b="1" dirty="0">
                <a:solidFill>
                  <a:srgbClr val="FFFF00"/>
                </a:solidFill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unholy</a:t>
            </a:r>
            <a:r>
              <a:rPr lang="en-US" sz="6200" b="1" dirty="0"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 and </a:t>
            </a:r>
            <a:r>
              <a:rPr lang="en-US" sz="6200" b="1" dirty="0">
                <a:solidFill>
                  <a:srgbClr val="FFFF00"/>
                </a:solidFill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profane</a:t>
            </a:r>
            <a:r>
              <a:rPr lang="en-US" sz="6200" b="1" dirty="0"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, for those who strike their fathers and mothers, for murderers, 														                    1 Tim. 1:9 ESV</a:t>
            </a:r>
          </a:p>
          <a:p>
            <a:pPr marL="169313" lvl="1" indent="0" eaLnBrk="1" hangingPunct="1">
              <a:buNone/>
              <a:tabLst>
                <a:tab pos="296297" algn="l"/>
                <a:tab pos="593918" algn="l"/>
                <a:tab pos="891539" algn="l"/>
                <a:tab pos="1189159" algn="l"/>
                <a:tab pos="1486781" algn="l"/>
                <a:tab pos="1784402" algn="l"/>
                <a:tab pos="2082022" algn="l"/>
                <a:tab pos="2379641" algn="l"/>
                <a:tab pos="2677262" algn="l"/>
                <a:tab pos="2974883" algn="l"/>
                <a:tab pos="3272503" algn="l"/>
                <a:tab pos="3570124" algn="l"/>
              </a:tabLst>
              <a:defRPr/>
            </a:pPr>
            <a:r>
              <a:rPr lang="en-US" sz="6200" b="1" dirty="0"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                                                 																                                       </a:t>
            </a:r>
          </a:p>
        </p:txBody>
      </p:sp>
    </p:spTree>
    <p:extLst>
      <p:ext uri="{BB962C8B-B14F-4D97-AF65-F5344CB8AC3E}">
        <p14:creationId xmlns:p14="http://schemas.microsoft.com/office/powerpoint/2010/main" val="201776054"/>
      </p:ext>
    </p:extLst>
  </p:cSld>
  <p:clrMapOvr>
    <a:masterClrMapping/>
  </p:clrMapOvr>
  <p:transition/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1"/>
          <p:cNvSpPr>
            <a:spLocks noGrp="1" noChangeArrowheads="1"/>
          </p:cNvSpPr>
          <p:nvPr>
            <p:ph type="body" idx="1"/>
          </p:nvPr>
        </p:nvSpPr>
        <p:spPr>
          <a:xfrm>
            <a:off x="0" y="-63500"/>
            <a:ext cx="12192000" cy="6753490"/>
          </a:xfrm>
        </p:spPr>
        <p:txBody>
          <a:bodyPr/>
          <a:lstStyle/>
          <a:p>
            <a:pPr marL="169313" lvl="1" indent="0" eaLnBrk="1" hangingPunct="1">
              <a:buNone/>
              <a:tabLst>
                <a:tab pos="296297" algn="l"/>
                <a:tab pos="593918" algn="l"/>
                <a:tab pos="891539" algn="l"/>
                <a:tab pos="1189159" algn="l"/>
                <a:tab pos="1486781" algn="l"/>
                <a:tab pos="1784402" algn="l"/>
                <a:tab pos="2082022" algn="l"/>
                <a:tab pos="2379641" algn="l"/>
                <a:tab pos="2677262" algn="l"/>
                <a:tab pos="2974883" algn="l"/>
                <a:tab pos="3272503" algn="l"/>
                <a:tab pos="3570124" algn="l"/>
              </a:tabLst>
              <a:defRPr/>
            </a:pPr>
            <a:endParaRPr lang="en-US" sz="6200" b="1" dirty="0">
              <a:latin typeface="Calibri" charset="0"/>
              <a:ea typeface="ＭＳ Ｐゴシック" charset="0"/>
              <a:cs typeface="ＭＳ Ｐゴシック" charset="0"/>
              <a:sym typeface="Verdana" charset="0"/>
            </a:endParaRPr>
          </a:p>
          <a:p>
            <a:pPr marL="169313" lvl="1" indent="0" eaLnBrk="1" hangingPunct="1">
              <a:buNone/>
              <a:tabLst>
                <a:tab pos="296297" algn="l"/>
                <a:tab pos="593918" algn="l"/>
                <a:tab pos="891539" algn="l"/>
                <a:tab pos="1189159" algn="l"/>
                <a:tab pos="1486781" algn="l"/>
                <a:tab pos="1784402" algn="l"/>
                <a:tab pos="2082022" algn="l"/>
                <a:tab pos="2379641" algn="l"/>
                <a:tab pos="2677262" algn="l"/>
                <a:tab pos="2974883" algn="l"/>
                <a:tab pos="3272503" algn="l"/>
                <a:tab pos="3570124" algn="l"/>
              </a:tabLst>
              <a:defRPr/>
            </a:pPr>
            <a:endParaRPr lang="en-US" sz="6200" b="1" dirty="0">
              <a:latin typeface="Calibri" charset="0"/>
              <a:ea typeface="ＭＳ Ｐゴシック" charset="0"/>
              <a:cs typeface="ＭＳ Ｐゴシック" charset="0"/>
              <a:sym typeface="Verdana" charset="0"/>
            </a:endParaRPr>
          </a:p>
          <a:p>
            <a:pPr marL="169313" lvl="1" indent="0" eaLnBrk="1" hangingPunct="1">
              <a:buNone/>
              <a:tabLst>
                <a:tab pos="296297" algn="l"/>
                <a:tab pos="593918" algn="l"/>
                <a:tab pos="891539" algn="l"/>
                <a:tab pos="1189159" algn="l"/>
                <a:tab pos="1486781" algn="l"/>
                <a:tab pos="1784402" algn="l"/>
                <a:tab pos="2082022" algn="l"/>
                <a:tab pos="2379641" algn="l"/>
                <a:tab pos="2677262" algn="l"/>
                <a:tab pos="2974883" algn="l"/>
                <a:tab pos="3272503" algn="l"/>
                <a:tab pos="3570124" algn="l"/>
              </a:tabLst>
              <a:defRPr/>
            </a:pPr>
            <a:r>
              <a:rPr lang="en-US" sz="6200" b="1" dirty="0"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the sexually immoral, men who practice homosexuality, enslavers, liars, perjurers, and whatever else is </a:t>
            </a:r>
            <a:r>
              <a:rPr lang="en-US" sz="6200" b="1" dirty="0">
                <a:solidFill>
                  <a:srgbClr val="FFFF00"/>
                </a:solidFill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contrary to sound doctrine</a:t>
            </a:r>
            <a:r>
              <a:rPr lang="en-US" sz="6200" b="1" dirty="0"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, 														          1 Tim. 1:10 ESV</a:t>
            </a:r>
          </a:p>
          <a:p>
            <a:pPr marL="169313" lvl="1" indent="0" eaLnBrk="1" hangingPunct="1">
              <a:buNone/>
              <a:tabLst>
                <a:tab pos="296297" algn="l"/>
                <a:tab pos="593918" algn="l"/>
                <a:tab pos="891539" algn="l"/>
                <a:tab pos="1189159" algn="l"/>
                <a:tab pos="1486781" algn="l"/>
                <a:tab pos="1784402" algn="l"/>
                <a:tab pos="2082022" algn="l"/>
                <a:tab pos="2379641" algn="l"/>
                <a:tab pos="2677262" algn="l"/>
                <a:tab pos="2974883" algn="l"/>
                <a:tab pos="3272503" algn="l"/>
                <a:tab pos="3570124" algn="l"/>
              </a:tabLst>
              <a:defRPr/>
            </a:pPr>
            <a:r>
              <a:rPr lang="en-US" sz="6200" b="1" dirty="0"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                                                 																                                       </a:t>
            </a:r>
          </a:p>
        </p:txBody>
      </p:sp>
    </p:spTree>
    <p:extLst>
      <p:ext uri="{BB962C8B-B14F-4D97-AF65-F5344CB8AC3E}">
        <p14:creationId xmlns:p14="http://schemas.microsoft.com/office/powerpoint/2010/main" val="288721507"/>
      </p:ext>
    </p:extLst>
  </p:cSld>
  <p:clrMapOvr>
    <a:masterClrMapping/>
  </p:clrMapOvr>
  <p:transition/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1"/>
          <p:cNvSpPr>
            <a:spLocks noGrp="1" noChangeArrowheads="1"/>
          </p:cNvSpPr>
          <p:nvPr>
            <p:ph type="body" idx="1"/>
          </p:nvPr>
        </p:nvSpPr>
        <p:spPr>
          <a:xfrm>
            <a:off x="0" y="-63500"/>
            <a:ext cx="12192000" cy="6753490"/>
          </a:xfrm>
        </p:spPr>
        <p:txBody>
          <a:bodyPr/>
          <a:lstStyle/>
          <a:p>
            <a:pPr marL="169313" lvl="1" indent="0" eaLnBrk="1" hangingPunct="1">
              <a:buNone/>
              <a:tabLst>
                <a:tab pos="296297" algn="l"/>
                <a:tab pos="593918" algn="l"/>
                <a:tab pos="891539" algn="l"/>
                <a:tab pos="1189159" algn="l"/>
                <a:tab pos="1486781" algn="l"/>
                <a:tab pos="1784402" algn="l"/>
                <a:tab pos="2082022" algn="l"/>
                <a:tab pos="2379641" algn="l"/>
                <a:tab pos="2677262" algn="l"/>
                <a:tab pos="2974883" algn="l"/>
                <a:tab pos="3272503" algn="l"/>
                <a:tab pos="3570124" algn="l"/>
              </a:tabLst>
              <a:defRPr/>
            </a:pPr>
            <a:endParaRPr lang="en-US" sz="6200" b="1" dirty="0">
              <a:latin typeface="Calibri" charset="0"/>
              <a:ea typeface="ＭＳ Ｐゴシック" charset="0"/>
              <a:cs typeface="ＭＳ Ｐゴシック" charset="0"/>
              <a:sym typeface="Verdana" charset="0"/>
            </a:endParaRPr>
          </a:p>
          <a:p>
            <a:pPr marL="169313" lvl="1" indent="0" eaLnBrk="1" hangingPunct="1">
              <a:buNone/>
              <a:tabLst>
                <a:tab pos="296297" algn="l"/>
                <a:tab pos="593918" algn="l"/>
                <a:tab pos="891539" algn="l"/>
                <a:tab pos="1189159" algn="l"/>
                <a:tab pos="1486781" algn="l"/>
                <a:tab pos="1784402" algn="l"/>
                <a:tab pos="2082022" algn="l"/>
                <a:tab pos="2379641" algn="l"/>
                <a:tab pos="2677262" algn="l"/>
                <a:tab pos="2974883" algn="l"/>
                <a:tab pos="3272503" algn="l"/>
                <a:tab pos="3570124" algn="l"/>
              </a:tabLst>
              <a:defRPr/>
            </a:pPr>
            <a:endParaRPr lang="en-US" sz="6200" b="1" dirty="0">
              <a:latin typeface="Calibri" charset="0"/>
              <a:ea typeface="ＭＳ Ｐゴシック" charset="0"/>
              <a:cs typeface="ＭＳ Ｐゴシック" charset="0"/>
              <a:sym typeface="Verdana" charset="0"/>
            </a:endParaRPr>
          </a:p>
          <a:p>
            <a:pPr marL="169313" lvl="1" indent="0" eaLnBrk="1" hangingPunct="1">
              <a:buNone/>
              <a:tabLst>
                <a:tab pos="296297" algn="l"/>
                <a:tab pos="593918" algn="l"/>
                <a:tab pos="891539" algn="l"/>
                <a:tab pos="1189159" algn="l"/>
                <a:tab pos="1486781" algn="l"/>
                <a:tab pos="1784402" algn="l"/>
                <a:tab pos="2082022" algn="l"/>
                <a:tab pos="2379641" algn="l"/>
                <a:tab pos="2677262" algn="l"/>
                <a:tab pos="2974883" algn="l"/>
                <a:tab pos="3272503" algn="l"/>
                <a:tab pos="3570124" algn="l"/>
              </a:tabLst>
              <a:defRPr/>
            </a:pPr>
            <a:r>
              <a:rPr lang="en-US" sz="6200" b="1" dirty="0"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in </a:t>
            </a:r>
            <a:r>
              <a:rPr lang="en-US" sz="6200" b="1" dirty="0">
                <a:solidFill>
                  <a:srgbClr val="FFFF00"/>
                </a:solidFill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accordance with the gospel </a:t>
            </a:r>
            <a:r>
              <a:rPr lang="en-US" sz="6200" b="1" dirty="0"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of the glory of the blessed God with which I have been entrusted.														            1 Tim. 1:11 ESV</a:t>
            </a:r>
          </a:p>
          <a:p>
            <a:pPr marL="169313" lvl="1" indent="0" eaLnBrk="1" hangingPunct="1">
              <a:buNone/>
              <a:tabLst>
                <a:tab pos="296297" algn="l"/>
                <a:tab pos="593918" algn="l"/>
                <a:tab pos="891539" algn="l"/>
                <a:tab pos="1189159" algn="l"/>
                <a:tab pos="1486781" algn="l"/>
                <a:tab pos="1784402" algn="l"/>
                <a:tab pos="2082022" algn="l"/>
                <a:tab pos="2379641" algn="l"/>
                <a:tab pos="2677262" algn="l"/>
                <a:tab pos="2974883" algn="l"/>
                <a:tab pos="3272503" algn="l"/>
                <a:tab pos="3570124" algn="l"/>
              </a:tabLst>
              <a:defRPr/>
            </a:pPr>
            <a:r>
              <a:rPr lang="en-US" sz="6200" b="1" dirty="0"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                                                 																                                       </a:t>
            </a:r>
          </a:p>
        </p:txBody>
      </p:sp>
    </p:spTree>
    <p:extLst>
      <p:ext uri="{BB962C8B-B14F-4D97-AF65-F5344CB8AC3E}">
        <p14:creationId xmlns:p14="http://schemas.microsoft.com/office/powerpoint/2010/main" val="290659663"/>
      </p:ext>
    </p:extLst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0" y="0"/>
            <a:ext cx="12192000" cy="6858000"/>
          </a:xfrm>
          <a:noFill/>
          <a:ln/>
        </p:spPr>
        <p:txBody>
          <a:bodyPr anchor="ctr" anchorCtr="1"/>
          <a:lstStyle/>
          <a:p>
            <a:pPr algn="ctr">
              <a:lnSpc>
                <a:spcPct val="110000"/>
              </a:lnSpc>
              <a:spcBef>
                <a:spcPct val="0"/>
              </a:spcBef>
              <a:buFontTx/>
              <a:buNone/>
            </a:pPr>
            <a:r>
              <a:rPr lang="es-SV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Sing</a:t>
            </a:r>
            <a:r>
              <a:rPr lang="es-SV" sz="6250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es-SV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like</a:t>
            </a:r>
            <a:r>
              <a:rPr lang="es-SV" sz="6250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es-SV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never</a:t>
            </a:r>
            <a:r>
              <a:rPr lang="es-SV" sz="6250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es-SV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before</a:t>
            </a:r>
            <a:r>
              <a:rPr lang="es-SV" sz="6250" dirty="0">
                <a:solidFill>
                  <a:schemeClr val="bg1"/>
                </a:solidFill>
                <a:latin typeface="Calibri" panose="020F0502020204030204" pitchFamily="34" charset="0"/>
              </a:rPr>
              <a:t>, oh </a:t>
            </a:r>
            <a:r>
              <a:rPr lang="es-SV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my</a:t>
            </a:r>
            <a:r>
              <a:rPr lang="es-SV" sz="6250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es-SV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soul</a:t>
            </a:r>
            <a:br>
              <a:rPr lang="es-SV" sz="6250" dirty="0">
                <a:solidFill>
                  <a:schemeClr val="bg1"/>
                </a:solidFill>
                <a:latin typeface="Calibri" panose="020F0502020204030204" pitchFamily="34" charset="0"/>
              </a:rPr>
            </a:br>
            <a:r>
              <a:rPr lang="es-SV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I'll</a:t>
            </a:r>
            <a:r>
              <a:rPr lang="es-SV" sz="6250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es-SV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worship</a:t>
            </a:r>
            <a:r>
              <a:rPr lang="es-SV" sz="6250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es-SV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Your</a:t>
            </a:r>
            <a:r>
              <a:rPr lang="es-SV" sz="6250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es-SV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holy</a:t>
            </a:r>
            <a:r>
              <a:rPr lang="es-SV" sz="6250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es-SV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name</a:t>
            </a:r>
            <a:endParaRPr lang="en-US" sz="6250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</p:spTree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1"/>
          <p:cNvSpPr>
            <a:spLocks noGrp="1" noChangeArrowheads="1"/>
          </p:cNvSpPr>
          <p:nvPr>
            <p:ph type="body" idx="1"/>
          </p:nvPr>
        </p:nvSpPr>
        <p:spPr>
          <a:xfrm>
            <a:off x="0" y="-63500"/>
            <a:ext cx="12192000" cy="6753490"/>
          </a:xfrm>
        </p:spPr>
        <p:txBody>
          <a:bodyPr/>
          <a:lstStyle/>
          <a:p>
            <a:pPr marL="169313" lvl="1" indent="0" algn="ctr" eaLnBrk="1" hangingPunct="1">
              <a:spcBef>
                <a:spcPts val="0"/>
              </a:spcBef>
              <a:buNone/>
              <a:tabLst>
                <a:tab pos="296297" algn="l"/>
                <a:tab pos="593918" algn="l"/>
                <a:tab pos="891539" algn="l"/>
                <a:tab pos="1189159" algn="l"/>
                <a:tab pos="1486781" algn="l"/>
                <a:tab pos="1784402" algn="l"/>
                <a:tab pos="2082022" algn="l"/>
                <a:tab pos="2379641" algn="l"/>
                <a:tab pos="2677262" algn="l"/>
                <a:tab pos="2974883" algn="l"/>
                <a:tab pos="3272503" algn="l"/>
                <a:tab pos="3570124" algn="l"/>
              </a:tabLst>
              <a:defRPr/>
            </a:pPr>
            <a:r>
              <a:rPr lang="en-US" sz="6200" b="1" dirty="0"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Rules and regulations enable</a:t>
            </a:r>
          </a:p>
          <a:p>
            <a:pPr marL="169313" lvl="1" indent="0" algn="ctr" eaLnBrk="1" hangingPunct="1">
              <a:spcBef>
                <a:spcPts val="0"/>
              </a:spcBef>
              <a:buNone/>
              <a:tabLst>
                <a:tab pos="296297" algn="l"/>
                <a:tab pos="593918" algn="l"/>
                <a:tab pos="891539" algn="l"/>
                <a:tab pos="1189159" algn="l"/>
                <a:tab pos="1486781" algn="l"/>
                <a:tab pos="1784402" algn="l"/>
                <a:tab pos="2082022" algn="l"/>
                <a:tab pos="2379641" algn="l"/>
                <a:tab pos="2677262" algn="l"/>
                <a:tab pos="2974883" algn="l"/>
                <a:tab pos="3272503" algn="l"/>
                <a:tab pos="3570124" algn="l"/>
              </a:tabLst>
              <a:defRPr/>
            </a:pPr>
            <a:r>
              <a:rPr lang="en-US" sz="6200" b="1" dirty="0"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person to </a:t>
            </a:r>
            <a:r>
              <a:rPr lang="en-US" sz="6200" b="1" i="1" dirty="0"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appear</a:t>
            </a:r>
            <a:r>
              <a:rPr lang="en-US" sz="6200" b="1" dirty="0"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 holy</a:t>
            </a:r>
          </a:p>
          <a:p>
            <a:pPr marL="169313" lvl="1" indent="0" algn="ctr" eaLnBrk="1" hangingPunct="1">
              <a:spcBef>
                <a:spcPts val="0"/>
              </a:spcBef>
              <a:buNone/>
              <a:tabLst>
                <a:tab pos="296297" algn="l"/>
                <a:tab pos="593918" algn="l"/>
                <a:tab pos="891539" algn="l"/>
                <a:tab pos="1189159" algn="l"/>
                <a:tab pos="1486781" algn="l"/>
                <a:tab pos="1784402" algn="l"/>
                <a:tab pos="2082022" algn="l"/>
                <a:tab pos="2379641" algn="l"/>
                <a:tab pos="2677262" algn="l"/>
                <a:tab pos="2974883" algn="l"/>
                <a:tab pos="3272503" algn="l"/>
                <a:tab pos="3570124" algn="l"/>
              </a:tabLst>
              <a:defRPr/>
            </a:pPr>
            <a:r>
              <a:rPr lang="en-US" sz="6200" b="1" dirty="0"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without really having to change his/her heart! </a:t>
            </a:r>
          </a:p>
        </p:txBody>
      </p:sp>
    </p:spTree>
    <p:extLst>
      <p:ext uri="{BB962C8B-B14F-4D97-AF65-F5344CB8AC3E}">
        <p14:creationId xmlns:p14="http://schemas.microsoft.com/office/powerpoint/2010/main" val="644303106"/>
      </p:ext>
    </p:extLst>
  </p:cSld>
  <p:clrMapOvr>
    <a:masterClrMapping/>
  </p:clrMapOvr>
  <p:transition/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1"/>
          <p:cNvSpPr>
            <a:spLocks noGrp="1" noChangeArrowheads="1"/>
          </p:cNvSpPr>
          <p:nvPr>
            <p:ph type="body" idx="1"/>
          </p:nvPr>
        </p:nvSpPr>
        <p:spPr>
          <a:xfrm>
            <a:off x="0" y="-63500"/>
            <a:ext cx="12192000" cy="6753490"/>
          </a:xfrm>
        </p:spPr>
        <p:txBody>
          <a:bodyPr/>
          <a:lstStyle/>
          <a:p>
            <a:pPr marL="169313" lvl="1" indent="0" algn="ctr" eaLnBrk="1" hangingPunct="1">
              <a:buNone/>
              <a:tabLst>
                <a:tab pos="296297" algn="l"/>
                <a:tab pos="593918" algn="l"/>
                <a:tab pos="891539" algn="l"/>
                <a:tab pos="1189159" algn="l"/>
                <a:tab pos="1486781" algn="l"/>
                <a:tab pos="1784402" algn="l"/>
                <a:tab pos="2082022" algn="l"/>
                <a:tab pos="2379641" algn="l"/>
                <a:tab pos="2677262" algn="l"/>
                <a:tab pos="2974883" algn="l"/>
                <a:tab pos="3272503" algn="l"/>
                <a:tab pos="3570124" algn="l"/>
              </a:tabLst>
              <a:defRPr/>
            </a:pPr>
            <a:r>
              <a:rPr lang="en-US" sz="6200" b="1" dirty="0"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It is God living in us that helps us  discern the truth and live our life for Him!</a:t>
            </a:r>
          </a:p>
        </p:txBody>
      </p:sp>
    </p:spTree>
    <p:extLst>
      <p:ext uri="{BB962C8B-B14F-4D97-AF65-F5344CB8AC3E}">
        <p14:creationId xmlns:p14="http://schemas.microsoft.com/office/powerpoint/2010/main" val="3606855354"/>
      </p:ext>
    </p:extLst>
  </p:cSld>
  <p:clrMapOvr>
    <a:masterClrMapping/>
  </p:clrMapOvr>
  <p:transition/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>
    <p:fade/>
  </p:transition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0" y="0"/>
            <a:ext cx="12192000" cy="6858000"/>
          </a:xfrm>
          <a:noFill/>
          <a:ln/>
        </p:spPr>
        <p:txBody>
          <a:bodyPr anchor="ctr" anchorCtr="1"/>
          <a:lstStyle/>
          <a:p>
            <a:pPr>
              <a:spcBef>
                <a:spcPct val="0"/>
              </a:spcBef>
            </a:pPr>
            <a:r>
              <a:rPr lang="en-US" sz="7500" b="1">
                <a:solidFill>
                  <a:schemeClr val="bg1"/>
                </a:solidFill>
                <a:latin typeface="Calibri" panose="020F0502020204030204" pitchFamily="34" charset="0"/>
              </a:rPr>
              <a:t>Open the Eyes of My Heart</a:t>
            </a:r>
          </a:p>
        </p:txBody>
      </p:sp>
    </p:spTree>
    <p:extLst>
      <p:ext uri="{BB962C8B-B14F-4D97-AF65-F5344CB8AC3E}">
        <p14:creationId xmlns:p14="http://schemas.microsoft.com/office/powerpoint/2010/main" val="3409750530"/>
      </p:ext>
    </p:extLst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0" y="0"/>
            <a:ext cx="12192000" cy="6858000"/>
          </a:xfrm>
          <a:noFill/>
          <a:ln/>
        </p:spPr>
        <p:txBody>
          <a:bodyPr anchor="ctr" anchorCtr="1"/>
          <a:lstStyle/>
          <a:p>
            <a:pPr>
              <a:lnSpc>
                <a:spcPct val="110000"/>
              </a:lnSpc>
              <a:spcBef>
                <a:spcPct val="0"/>
              </a:spcBef>
            </a:pPr>
            <a:r>
              <a:rPr lang="en-US" sz="6250" dirty="0">
                <a:solidFill>
                  <a:schemeClr val="bg1"/>
                </a:solidFill>
                <a:latin typeface="Calibri" panose="020F0502020204030204" pitchFamily="34" charset="0"/>
              </a:rPr>
              <a:t>Open the eyes of my heart, Lord</a:t>
            </a:r>
          </a:p>
          <a:p>
            <a:pPr>
              <a:lnSpc>
                <a:spcPct val="110000"/>
              </a:lnSpc>
              <a:spcBef>
                <a:spcPct val="0"/>
              </a:spcBef>
            </a:pPr>
            <a:r>
              <a:rPr lang="en-US" sz="6250" dirty="0">
                <a:solidFill>
                  <a:schemeClr val="bg1"/>
                </a:solidFill>
                <a:latin typeface="Calibri" panose="020F0502020204030204" pitchFamily="34" charset="0"/>
              </a:rPr>
              <a:t>Open the eyes of my heart</a:t>
            </a:r>
          </a:p>
          <a:p>
            <a:pPr>
              <a:lnSpc>
                <a:spcPct val="110000"/>
              </a:lnSpc>
              <a:spcBef>
                <a:spcPct val="0"/>
              </a:spcBef>
            </a:pPr>
            <a:r>
              <a:rPr lang="en-US" sz="6250" dirty="0">
                <a:solidFill>
                  <a:schemeClr val="bg1"/>
                </a:solidFill>
                <a:latin typeface="Calibri" panose="020F0502020204030204" pitchFamily="34" charset="0"/>
              </a:rPr>
              <a:t>I want to see You </a:t>
            </a:r>
          </a:p>
          <a:p>
            <a:pPr>
              <a:lnSpc>
                <a:spcPct val="110000"/>
              </a:lnSpc>
              <a:spcBef>
                <a:spcPct val="0"/>
              </a:spcBef>
            </a:pPr>
            <a:r>
              <a:rPr lang="en-US" sz="6250" dirty="0">
                <a:solidFill>
                  <a:schemeClr val="bg1"/>
                </a:solidFill>
                <a:latin typeface="Calibri" panose="020F0502020204030204" pitchFamily="34" charset="0"/>
              </a:rPr>
              <a:t>I want to see You </a:t>
            </a:r>
          </a:p>
        </p:txBody>
      </p:sp>
    </p:spTree>
    <p:extLst>
      <p:ext uri="{BB962C8B-B14F-4D97-AF65-F5344CB8AC3E}">
        <p14:creationId xmlns:p14="http://schemas.microsoft.com/office/powerpoint/2010/main" val="644923413"/>
      </p:ext>
    </p:extLst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0" y="0"/>
            <a:ext cx="12192000" cy="6858000"/>
          </a:xfrm>
          <a:noFill/>
          <a:ln/>
        </p:spPr>
        <p:txBody>
          <a:bodyPr anchor="ctr" anchorCtr="1"/>
          <a:lstStyle/>
          <a:p>
            <a:pPr>
              <a:lnSpc>
                <a:spcPct val="110000"/>
              </a:lnSpc>
              <a:spcBef>
                <a:spcPct val="0"/>
              </a:spcBef>
            </a:pPr>
            <a:r>
              <a:rPr lang="en-US" sz="6250" dirty="0">
                <a:solidFill>
                  <a:schemeClr val="bg1"/>
                </a:solidFill>
                <a:latin typeface="Calibri" panose="020F0502020204030204" pitchFamily="34" charset="0"/>
              </a:rPr>
              <a:t>Open the eyes of my heart, Lord</a:t>
            </a:r>
          </a:p>
          <a:p>
            <a:pPr>
              <a:lnSpc>
                <a:spcPct val="110000"/>
              </a:lnSpc>
              <a:spcBef>
                <a:spcPct val="0"/>
              </a:spcBef>
            </a:pPr>
            <a:r>
              <a:rPr lang="en-US" sz="6250" dirty="0">
                <a:solidFill>
                  <a:schemeClr val="bg1"/>
                </a:solidFill>
                <a:latin typeface="Calibri" panose="020F0502020204030204" pitchFamily="34" charset="0"/>
              </a:rPr>
              <a:t>Open the eyes of my heart</a:t>
            </a:r>
          </a:p>
          <a:p>
            <a:pPr>
              <a:lnSpc>
                <a:spcPct val="110000"/>
              </a:lnSpc>
              <a:spcBef>
                <a:spcPct val="0"/>
              </a:spcBef>
            </a:pPr>
            <a:r>
              <a:rPr lang="en-US" sz="6250" dirty="0">
                <a:solidFill>
                  <a:schemeClr val="bg1"/>
                </a:solidFill>
                <a:latin typeface="Calibri" panose="020F0502020204030204" pitchFamily="34" charset="0"/>
              </a:rPr>
              <a:t>I want to see You </a:t>
            </a:r>
          </a:p>
          <a:p>
            <a:pPr>
              <a:lnSpc>
                <a:spcPct val="110000"/>
              </a:lnSpc>
              <a:spcBef>
                <a:spcPct val="0"/>
              </a:spcBef>
            </a:pPr>
            <a:r>
              <a:rPr lang="en-US" sz="6250" dirty="0">
                <a:solidFill>
                  <a:schemeClr val="bg1"/>
                </a:solidFill>
                <a:latin typeface="Calibri" panose="020F0502020204030204" pitchFamily="34" charset="0"/>
              </a:rPr>
              <a:t>I want to see You </a:t>
            </a:r>
          </a:p>
        </p:txBody>
      </p:sp>
    </p:spTree>
    <p:extLst>
      <p:ext uri="{BB962C8B-B14F-4D97-AF65-F5344CB8AC3E}">
        <p14:creationId xmlns:p14="http://schemas.microsoft.com/office/powerpoint/2010/main" val="3259420987"/>
      </p:ext>
    </p:extLst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0"/>
            <a:ext cx="12192000" cy="6858000"/>
          </a:xfrm>
        </p:spPr>
        <p:txBody>
          <a:bodyPr anchor="ctr"/>
          <a:lstStyle/>
          <a:p>
            <a:pPr>
              <a:lnSpc>
                <a:spcPct val="110000"/>
              </a:lnSpc>
            </a:pPr>
            <a:r>
              <a:rPr lang="en-US" sz="6250" dirty="0">
                <a:solidFill>
                  <a:schemeClr val="bg1"/>
                </a:solidFill>
                <a:latin typeface="Calibri" panose="020F0502020204030204" pitchFamily="34" charset="0"/>
              </a:rPr>
              <a:t>To see You high and lifted up</a:t>
            </a:r>
            <a:br>
              <a:rPr lang="en-US" sz="6250" dirty="0">
                <a:solidFill>
                  <a:schemeClr val="bg1"/>
                </a:solidFill>
                <a:latin typeface="Calibri" panose="020F0502020204030204" pitchFamily="34" charset="0"/>
              </a:rPr>
            </a:br>
            <a:r>
              <a:rPr lang="en-US" sz="6250" dirty="0">
                <a:solidFill>
                  <a:schemeClr val="bg1"/>
                </a:solidFill>
                <a:latin typeface="Calibri" panose="020F0502020204030204" pitchFamily="34" charset="0"/>
              </a:rPr>
              <a:t>Shining in the light of your glory</a:t>
            </a:r>
            <a:br>
              <a:rPr lang="en-US" sz="6250" dirty="0">
                <a:solidFill>
                  <a:schemeClr val="bg1"/>
                </a:solidFill>
                <a:latin typeface="Calibri" panose="020F0502020204030204" pitchFamily="34" charset="0"/>
              </a:rPr>
            </a:br>
            <a:r>
              <a:rPr lang="en-US" sz="6250" dirty="0">
                <a:solidFill>
                  <a:schemeClr val="bg1"/>
                </a:solidFill>
                <a:latin typeface="Calibri" panose="020F0502020204030204" pitchFamily="34" charset="0"/>
              </a:rPr>
              <a:t>Pour out Your power and love</a:t>
            </a:r>
            <a:br>
              <a:rPr lang="en-US" sz="6250" dirty="0">
                <a:solidFill>
                  <a:schemeClr val="bg1"/>
                </a:solidFill>
                <a:latin typeface="Calibri" panose="020F0502020204030204" pitchFamily="34" charset="0"/>
              </a:rPr>
            </a:br>
            <a:r>
              <a:rPr lang="en-US" sz="6250" dirty="0">
                <a:solidFill>
                  <a:schemeClr val="bg1"/>
                </a:solidFill>
                <a:latin typeface="Calibri" panose="020F0502020204030204" pitchFamily="34" charset="0"/>
              </a:rPr>
              <a:t>As we sing holy, holy, holy</a:t>
            </a:r>
          </a:p>
        </p:txBody>
      </p:sp>
    </p:spTree>
    <p:extLst>
      <p:ext uri="{BB962C8B-B14F-4D97-AF65-F5344CB8AC3E}">
        <p14:creationId xmlns:p14="http://schemas.microsoft.com/office/powerpoint/2010/main" val="489194822"/>
      </p:ext>
    </p:extLst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6" name="Rectangle 4"/>
          <p:cNvSpPr>
            <a:spLocks noGrp="1" noChangeArrowheads="1"/>
          </p:cNvSpPr>
          <p:nvPr>
            <p:ph type="ctrTitle"/>
          </p:nvPr>
        </p:nvSpPr>
        <p:spPr>
          <a:xfrm>
            <a:off x="0" y="0"/>
            <a:ext cx="12192000" cy="6858000"/>
          </a:xfrm>
        </p:spPr>
        <p:txBody>
          <a:bodyPr anchor="ctr"/>
          <a:lstStyle/>
          <a:p>
            <a:pPr>
              <a:lnSpc>
                <a:spcPct val="110000"/>
              </a:lnSpc>
            </a:pPr>
            <a:r>
              <a:rPr lang="en-US" sz="6250" dirty="0">
                <a:solidFill>
                  <a:schemeClr val="bg1"/>
                </a:solidFill>
                <a:latin typeface="Calibri" panose="020F0502020204030204" pitchFamily="34" charset="0"/>
              </a:rPr>
              <a:t>Holy, holy, holy</a:t>
            </a:r>
            <a:br>
              <a:rPr lang="en-US" sz="6250" dirty="0">
                <a:solidFill>
                  <a:schemeClr val="bg1"/>
                </a:solidFill>
                <a:latin typeface="Calibri" panose="020F0502020204030204" pitchFamily="34" charset="0"/>
              </a:rPr>
            </a:br>
            <a:r>
              <a:rPr lang="en-US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Holy</a:t>
            </a:r>
            <a:r>
              <a:rPr lang="en-US" sz="6250" dirty="0">
                <a:solidFill>
                  <a:schemeClr val="bg1"/>
                </a:solidFill>
                <a:latin typeface="Calibri" panose="020F0502020204030204" pitchFamily="34" charset="0"/>
              </a:rPr>
              <a:t>, holy, holy</a:t>
            </a:r>
            <a:br>
              <a:rPr lang="en-US" sz="6250" dirty="0">
                <a:solidFill>
                  <a:schemeClr val="bg1"/>
                </a:solidFill>
                <a:latin typeface="Calibri" panose="020F0502020204030204" pitchFamily="34" charset="0"/>
              </a:rPr>
            </a:br>
            <a:r>
              <a:rPr lang="en-US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Holy</a:t>
            </a:r>
            <a:r>
              <a:rPr lang="en-US" sz="6250" dirty="0">
                <a:solidFill>
                  <a:schemeClr val="bg1"/>
                </a:solidFill>
                <a:latin typeface="Calibri" panose="020F0502020204030204" pitchFamily="34" charset="0"/>
              </a:rPr>
              <a:t>, holy, holy</a:t>
            </a:r>
            <a:br>
              <a:rPr lang="en-US" sz="6250" dirty="0">
                <a:solidFill>
                  <a:schemeClr val="bg1"/>
                </a:solidFill>
                <a:latin typeface="Calibri" panose="020F0502020204030204" pitchFamily="34" charset="0"/>
              </a:rPr>
            </a:br>
            <a:r>
              <a:rPr lang="en-US" sz="6250" dirty="0">
                <a:solidFill>
                  <a:schemeClr val="bg1"/>
                </a:solidFill>
                <a:latin typeface="Calibri" panose="020F0502020204030204" pitchFamily="34" charset="0"/>
              </a:rPr>
              <a:t>I want to see You</a:t>
            </a:r>
          </a:p>
        </p:txBody>
      </p:sp>
    </p:spTree>
    <p:extLst>
      <p:ext uri="{BB962C8B-B14F-4D97-AF65-F5344CB8AC3E}">
        <p14:creationId xmlns:p14="http://schemas.microsoft.com/office/powerpoint/2010/main" val="86012955"/>
      </p:ext>
    </p:extLst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0"/>
            <a:ext cx="12192000" cy="6858000"/>
          </a:xfrm>
        </p:spPr>
        <p:txBody>
          <a:bodyPr anchor="ctr"/>
          <a:lstStyle/>
          <a:p>
            <a:pPr>
              <a:lnSpc>
                <a:spcPct val="110000"/>
              </a:lnSpc>
            </a:pPr>
            <a:r>
              <a:rPr lang="en-US" sz="6250" dirty="0">
                <a:solidFill>
                  <a:schemeClr val="bg1"/>
                </a:solidFill>
                <a:latin typeface="Calibri" panose="020F0502020204030204" pitchFamily="34" charset="0"/>
              </a:rPr>
              <a:t>Holy, holy, holy</a:t>
            </a:r>
            <a:br>
              <a:rPr lang="en-US" sz="6250" dirty="0">
                <a:solidFill>
                  <a:schemeClr val="bg1"/>
                </a:solidFill>
                <a:latin typeface="Calibri" panose="020F0502020204030204" pitchFamily="34" charset="0"/>
              </a:rPr>
            </a:br>
            <a:r>
              <a:rPr lang="en-US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Holy</a:t>
            </a:r>
            <a:r>
              <a:rPr lang="en-US" sz="6250" dirty="0">
                <a:solidFill>
                  <a:schemeClr val="bg1"/>
                </a:solidFill>
                <a:latin typeface="Calibri" panose="020F0502020204030204" pitchFamily="34" charset="0"/>
              </a:rPr>
              <a:t>, holy, holy</a:t>
            </a:r>
            <a:br>
              <a:rPr lang="en-US" sz="6250" dirty="0">
                <a:solidFill>
                  <a:schemeClr val="bg1"/>
                </a:solidFill>
                <a:latin typeface="Calibri" panose="020F0502020204030204" pitchFamily="34" charset="0"/>
              </a:rPr>
            </a:br>
            <a:r>
              <a:rPr lang="en-US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Holy</a:t>
            </a:r>
            <a:r>
              <a:rPr lang="en-US" sz="6250" dirty="0">
                <a:solidFill>
                  <a:schemeClr val="bg1"/>
                </a:solidFill>
                <a:latin typeface="Calibri" panose="020F0502020204030204" pitchFamily="34" charset="0"/>
              </a:rPr>
              <a:t>, holy, holy</a:t>
            </a:r>
            <a:br>
              <a:rPr lang="en-US" sz="6250" dirty="0">
                <a:solidFill>
                  <a:schemeClr val="bg1"/>
                </a:solidFill>
                <a:latin typeface="Calibri" panose="020F0502020204030204" pitchFamily="34" charset="0"/>
              </a:rPr>
            </a:br>
            <a:r>
              <a:rPr lang="en-US" sz="6250" dirty="0">
                <a:solidFill>
                  <a:schemeClr val="bg1"/>
                </a:solidFill>
                <a:latin typeface="Calibri" panose="020F0502020204030204" pitchFamily="34" charset="0"/>
              </a:rPr>
              <a:t>I want to see You</a:t>
            </a:r>
          </a:p>
        </p:txBody>
      </p:sp>
    </p:spTree>
    <p:extLst>
      <p:ext uri="{BB962C8B-B14F-4D97-AF65-F5344CB8AC3E}">
        <p14:creationId xmlns:p14="http://schemas.microsoft.com/office/powerpoint/2010/main" val="3384584570"/>
      </p:ext>
    </p:extLst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2086497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0" y="0"/>
            <a:ext cx="12192000" cy="6858000"/>
          </a:xfrm>
          <a:noFill/>
          <a:ln/>
        </p:spPr>
        <p:txBody>
          <a:bodyPr anchor="ctr" anchorCtr="1"/>
          <a:lstStyle/>
          <a:p>
            <a:pPr algn="ctr">
              <a:lnSpc>
                <a:spcPct val="110000"/>
              </a:lnSpc>
              <a:spcBef>
                <a:spcPct val="0"/>
              </a:spcBef>
              <a:buFontTx/>
              <a:buNone/>
            </a:pPr>
            <a:r>
              <a:rPr lang="es-SV" sz="6250" dirty="0">
                <a:solidFill>
                  <a:schemeClr val="bg1"/>
                </a:solidFill>
                <a:latin typeface="Calibri" panose="020F0502020204030204" pitchFamily="34" charset="0"/>
              </a:rPr>
              <a:t>You're rich in love </a:t>
            </a:r>
          </a:p>
          <a:p>
            <a:pPr algn="ctr">
              <a:lnSpc>
                <a:spcPct val="110000"/>
              </a:lnSpc>
              <a:spcBef>
                <a:spcPct val="0"/>
              </a:spcBef>
              <a:buFontTx/>
              <a:buNone/>
            </a:pPr>
            <a:r>
              <a:rPr lang="es-SV" sz="6250" dirty="0">
                <a:solidFill>
                  <a:schemeClr val="bg1"/>
                </a:solidFill>
                <a:latin typeface="Calibri" panose="020F0502020204030204" pitchFamily="34" charset="0"/>
              </a:rPr>
              <a:t>And You're slow to anger</a:t>
            </a:r>
          </a:p>
          <a:p>
            <a:pPr algn="ctr">
              <a:lnSpc>
                <a:spcPct val="110000"/>
              </a:lnSpc>
              <a:spcBef>
                <a:spcPct val="0"/>
              </a:spcBef>
              <a:buFontTx/>
              <a:buNone/>
            </a:pPr>
            <a:br>
              <a:rPr lang="es-SV" sz="6250" dirty="0">
                <a:solidFill>
                  <a:schemeClr val="bg1"/>
                </a:solidFill>
                <a:latin typeface="Calibri" panose="020F0502020204030204" pitchFamily="34" charset="0"/>
              </a:rPr>
            </a:br>
            <a:r>
              <a:rPr lang="es-SV" sz="6250" dirty="0">
                <a:solidFill>
                  <a:schemeClr val="bg1"/>
                </a:solidFill>
                <a:latin typeface="Calibri" panose="020F0502020204030204" pitchFamily="34" charset="0"/>
              </a:rPr>
              <a:t>Your name is great </a:t>
            </a:r>
          </a:p>
          <a:p>
            <a:pPr algn="ctr">
              <a:lnSpc>
                <a:spcPct val="110000"/>
              </a:lnSpc>
              <a:spcBef>
                <a:spcPct val="0"/>
              </a:spcBef>
              <a:buFontTx/>
              <a:buNone/>
            </a:pPr>
            <a:r>
              <a:rPr lang="es-SV" sz="6250" dirty="0">
                <a:solidFill>
                  <a:schemeClr val="bg1"/>
                </a:solidFill>
                <a:latin typeface="Calibri" panose="020F0502020204030204" pitchFamily="34" charset="0"/>
              </a:rPr>
              <a:t>And Your heart is kind</a:t>
            </a:r>
            <a:endParaRPr lang="en-US" sz="6250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</p:spTree>
  </p:cSld>
  <p:clrMapOvr>
    <a:masterClrMapping/>
  </p:clrMapOvr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6024805"/>
      </p:ext>
    </p:extLst>
  </p:cSld>
  <p:clrMapOvr>
    <a:masterClrMapping/>
  </p:clrMapOvr>
</p:sld>
</file>

<file path=ppt/theme/_rels/them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3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1063625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1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cs typeface="Arial" panose="020B060402020202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1063625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1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cs typeface="Arial" panose="020B0604020202020204" pitchFamily="34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0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3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F46216B-77A9-411A-B9D3-5023FCB70208}"/>
    </a:ext>
  </a:extLst>
</a:theme>
</file>

<file path=ppt/theme/theme4.xml><?xml version="1.0" encoding="utf-8"?>
<a:theme xmlns:a="http://schemas.openxmlformats.org/drawingml/2006/main" name="5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1063625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1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cs typeface="Arial" panose="020B060402020202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1063625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1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cs typeface="Arial" panose="020B0604020202020204" pitchFamily="34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F46216B-77A9-411A-B9D3-5023FCB70208}"/>
    </a:ext>
  </a:extLst>
</a:theme>
</file>

<file path=ppt/theme/theme6.xml><?xml version="1.0" encoding="utf-8"?>
<a:theme xmlns:a="http://schemas.openxmlformats.org/drawingml/2006/main" name="1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1063625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1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cs typeface="Arial" panose="020B060402020202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1063625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1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cs typeface="Arial" panose="020B0604020202020204" pitchFamily="34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1190625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1190625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Title &amp; Subtitle">
  <a:themeElements>
    <a:clrScheme name="">
      <a:dk1>
        <a:srgbClr val="808080"/>
      </a:dk1>
      <a:lt1>
        <a:srgbClr val="FFFFFF"/>
      </a:lt1>
      <a:dk2>
        <a:srgbClr val="000000"/>
      </a:dk2>
      <a:lt2>
        <a:srgbClr val="000000"/>
      </a:lt2>
      <a:accent1>
        <a:srgbClr val="BBE0E3"/>
      </a:accent1>
      <a:accent2>
        <a:srgbClr val="333399"/>
      </a:accent2>
      <a:accent3>
        <a:srgbClr val="AAAAAA"/>
      </a:accent3>
      <a:accent4>
        <a:srgbClr val="DADADA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&amp; Subtitle">
      <a:majorFont>
        <a:latin typeface="Gill Sans"/>
        <a:ea typeface="ヒラギノ角ゴ ProN W3"/>
        <a:cs typeface="ヒラギノ角ゴ ProN W3"/>
      </a:majorFont>
      <a:minorFont>
        <a:latin typeface="Gill Sans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>
          <a:noFill/>
        </a:ln>
        <a:effectLst/>
        <a:extLst>
          <a:ext uri="{91240B29-F687-4f45-9708-019B960494DF}">
            <a14:hiddenLine xmlns:a14="http://schemas.microsoft.com/office/drawing/2010/main" xmlns=""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 smtClean="0">
            <a:ln>
              <a:noFill/>
            </a:ln>
            <a:solidFill>
              <a:srgbClr val="FFFFFF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>
          <a:noFill/>
        </a:ln>
        <a:effectLst/>
        <a:extLst>
          <a:ext uri="{91240B29-F687-4f45-9708-019B960494DF}">
            <a14:hiddenLine xmlns:a14="http://schemas.microsoft.com/office/drawing/2010/main" xmlns=""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 smtClean="0">
            <a:ln>
              <a:noFill/>
            </a:ln>
            <a:solidFill>
              <a:srgbClr val="FFFFFF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Title &amp; Subtitl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Bullets">
  <a:themeElements>
    <a:clrScheme name="">
      <a:dk1>
        <a:srgbClr val="808080"/>
      </a:dk1>
      <a:lt1>
        <a:srgbClr val="FFFFFF"/>
      </a:lt1>
      <a:dk2>
        <a:srgbClr val="000000"/>
      </a:dk2>
      <a:lt2>
        <a:srgbClr val="000000"/>
      </a:lt2>
      <a:accent1>
        <a:srgbClr val="BBE0E3"/>
      </a:accent1>
      <a:accent2>
        <a:srgbClr val="333399"/>
      </a:accent2>
      <a:accent3>
        <a:srgbClr val="AAAAAA"/>
      </a:accent3>
      <a:accent4>
        <a:srgbClr val="DADADA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ullets">
      <a:majorFont>
        <a:latin typeface="Gill Sans"/>
        <a:ea typeface="ヒラギノ角ゴ ProN W3"/>
        <a:cs typeface="ヒラギノ角ゴ ProN W3"/>
      </a:majorFont>
      <a:minorFont>
        <a:latin typeface="Gill Sans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>
          <a:noFill/>
        </a:ln>
        <a:effectLst/>
        <a:extLst>
          <a:ext uri="{91240B29-F687-4f45-9708-019B960494DF}">
            <a14:hiddenLine xmlns:a14="http://schemas.microsoft.com/office/drawing/2010/main" xmlns=""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 smtClean="0">
            <a:ln>
              <a:noFill/>
            </a:ln>
            <a:solidFill>
              <a:srgbClr val="FFFFFF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>
          <a:noFill/>
        </a:ln>
        <a:effectLst/>
        <a:extLst>
          <a:ext uri="{91240B29-F687-4f45-9708-019B960494DF}">
            <a14:hiddenLine xmlns:a14="http://schemas.microsoft.com/office/drawing/2010/main" xmlns=""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 smtClean="0">
            <a:ln>
              <a:noFill/>
            </a:ln>
            <a:solidFill>
              <a:srgbClr val="FFFFFF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Bullets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16252</TotalTime>
  <Words>2426</Words>
  <Application>Microsoft Macintosh PowerPoint</Application>
  <PresentationFormat>Panorámica</PresentationFormat>
  <Paragraphs>215</Paragraphs>
  <Slides>90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7</vt:i4>
      </vt:variant>
      <vt:variant>
        <vt:lpstr>Tema</vt:lpstr>
      </vt:variant>
      <vt:variant>
        <vt:i4>9</vt:i4>
      </vt:variant>
      <vt:variant>
        <vt:lpstr>Títulos de diapositiva</vt:lpstr>
      </vt:variant>
      <vt:variant>
        <vt:i4>90</vt:i4>
      </vt:variant>
    </vt:vector>
  </HeadingPairs>
  <TitlesOfParts>
    <vt:vector size="106" baseType="lpstr">
      <vt:lpstr>Brush Script MT</vt:lpstr>
      <vt:lpstr>Arial</vt:lpstr>
      <vt:lpstr>Calibri</vt:lpstr>
      <vt:lpstr>Calibri Light</vt:lpstr>
      <vt:lpstr>Cambria</vt:lpstr>
      <vt:lpstr>Gill Sans</vt:lpstr>
      <vt:lpstr>Kunstler Script</vt:lpstr>
      <vt:lpstr>3_Default Design</vt:lpstr>
      <vt:lpstr>Tema de Office</vt:lpstr>
      <vt:lpstr>3_Office Theme</vt:lpstr>
      <vt:lpstr>5_Default Design</vt:lpstr>
      <vt:lpstr>Office Theme</vt:lpstr>
      <vt:lpstr>1_Default Design</vt:lpstr>
      <vt:lpstr>Default Design</vt:lpstr>
      <vt:lpstr>Title &amp; Subtitle</vt:lpstr>
      <vt:lpstr>Bullets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What a Beautiful Name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Arms Open Wide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Timothy’s Task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To see You high and lifted up Shining in the light of your glory Pour out Your power and love As we sing holy, holy, holy</vt:lpstr>
      <vt:lpstr>Holy, holy, holy Holy, holy, holy Holy, holy, holy I want to see You</vt:lpstr>
      <vt:lpstr>Holy, holy, holy Holy, holy, holy Holy, holy, holy I want to see You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My Lighthouse</dc:title>
  <dc:creator>Frank</dc:creator>
  <cp:lastModifiedBy>Francisco Magana Ayala</cp:lastModifiedBy>
  <cp:revision>115</cp:revision>
  <dcterms:created xsi:type="dcterms:W3CDTF">2015-07-25T20:50:10Z</dcterms:created>
  <dcterms:modified xsi:type="dcterms:W3CDTF">2023-09-03T02:16:24Z</dcterms:modified>
</cp:coreProperties>
</file>