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6477" r:id="rId5"/>
    <p:sldMasterId id="2147486516" r:id="rId6"/>
    <p:sldMasterId id="2147486528" r:id="rId7"/>
    <p:sldMasterId id="2147486540" r:id="rId8"/>
    <p:sldMasterId id="2147486552" r:id="rId9"/>
    <p:sldMasterId id="2147486564" r:id="rId10"/>
    <p:sldMasterId id="2147486576" r:id="rId11"/>
  </p:sldMasterIdLst>
  <p:notesMasterIdLst>
    <p:notesMasterId r:id="rId106"/>
  </p:notesMasterIdLst>
  <p:sldIdLst>
    <p:sldId id="359" r:id="rId12"/>
    <p:sldId id="971" r:id="rId13"/>
    <p:sldId id="972" r:id="rId14"/>
    <p:sldId id="973" r:id="rId15"/>
    <p:sldId id="974" r:id="rId16"/>
    <p:sldId id="975" r:id="rId17"/>
    <p:sldId id="976" r:id="rId18"/>
    <p:sldId id="977" r:id="rId19"/>
    <p:sldId id="978" r:id="rId20"/>
    <p:sldId id="980" r:id="rId21"/>
    <p:sldId id="979" r:id="rId22"/>
    <p:sldId id="981" r:id="rId23"/>
    <p:sldId id="982" r:id="rId24"/>
    <p:sldId id="983" r:id="rId25"/>
    <p:sldId id="410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1837" r:id="rId38"/>
    <p:sldId id="360" r:id="rId39"/>
    <p:sldId id="1353" r:id="rId40"/>
    <p:sldId id="1838" r:id="rId41"/>
    <p:sldId id="1841" r:id="rId42"/>
    <p:sldId id="1839" r:id="rId43"/>
    <p:sldId id="1840" r:id="rId44"/>
    <p:sldId id="1842" r:id="rId45"/>
    <p:sldId id="1843" r:id="rId46"/>
    <p:sldId id="1844" r:id="rId47"/>
    <p:sldId id="1845" r:id="rId48"/>
    <p:sldId id="1846" r:id="rId49"/>
    <p:sldId id="1091" r:id="rId50"/>
    <p:sldId id="278" r:id="rId51"/>
    <p:sldId id="270" r:id="rId52"/>
    <p:sldId id="274" r:id="rId53"/>
    <p:sldId id="271" r:id="rId54"/>
    <p:sldId id="279" r:id="rId55"/>
    <p:sldId id="272" r:id="rId56"/>
    <p:sldId id="286" r:id="rId57"/>
    <p:sldId id="280" r:id="rId58"/>
    <p:sldId id="281" r:id="rId59"/>
    <p:sldId id="273" r:id="rId60"/>
    <p:sldId id="287" r:id="rId61"/>
    <p:sldId id="282" r:id="rId62"/>
    <p:sldId id="283" r:id="rId63"/>
    <p:sldId id="284" r:id="rId64"/>
    <p:sldId id="285" r:id="rId65"/>
    <p:sldId id="288" r:id="rId66"/>
    <p:sldId id="434" r:id="rId67"/>
    <p:sldId id="324" r:id="rId68"/>
    <p:sldId id="1535" r:id="rId69"/>
    <p:sldId id="1694" r:id="rId70"/>
    <p:sldId id="1730" r:id="rId71"/>
    <p:sldId id="1745" r:id="rId72"/>
    <p:sldId id="1731" r:id="rId73"/>
    <p:sldId id="1746" r:id="rId74"/>
    <p:sldId id="1732" r:id="rId75"/>
    <p:sldId id="1733" r:id="rId76"/>
    <p:sldId id="1747" r:id="rId77"/>
    <p:sldId id="1748" r:id="rId78"/>
    <p:sldId id="1734" r:id="rId79"/>
    <p:sldId id="1749" r:id="rId80"/>
    <p:sldId id="1735" r:id="rId81"/>
    <p:sldId id="1750" r:id="rId82"/>
    <p:sldId id="1818" r:id="rId83"/>
    <p:sldId id="1847" r:id="rId84"/>
    <p:sldId id="1848" r:id="rId85"/>
    <p:sldId id="1849" r:id="rId86"/>
    <p:sldId id="1850" r:id="rId87"/>
    <p:sldId id="1851" r:id="rId88"/>
    <p:sldId id="1852" r:id="rId89"/>
    <p:sldId id="1853" r:id="rId90"/>
    <p:sldId id="1854" r:id="rId91"/>
    <p:sldId id="1855" r:id="rId92"/>
    <p:sldId id="1856" r:id="rId93"/>
    <p:sldId id="1857" r:id="rId94"/>
    <p:sldId id="268" r:id="rId95"/>
    <p:sldId id="269" r:id="rId96"/>
    <p:sldId id="1858" r:id="rId97"/>
    <p:sldId id="1859" r:id="rId98"/>
    <p:sldId id="1860" r:id="rId99"/>
    <p:sldId id="1861" r:id="rId100"/>
    <p:sldId id="1862" r:id="rId101"/>
    <p:sldId id="275" r:id="rId102"/>
    <p:sldId id="276" r:id="rId103"/>
    <p:sldId id="277" r:id="rId104"/>
    <p:sldId id="436" r:id="rId10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6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6" Type="http://schemas.openxmlformats.org/officeDocument/2006/relationships/slide" Target="slides/slide5.xml"/><Relationship Id="rId107" Type="http://schemas.openxmlformats.org/officeDocument/2006/relationships/presProps" Target="presProps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102" Type="http://schemas.openxmlformats.org/officeDocument/2006/relationships/slide" Target="slides/slide9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9.xml"/><Relationship Id="rId95" Type="http://schemas.openxmlformats.org/officeDocument/2006/relationships/slide" Target="slides/slide84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59" Type="http://schemas.openxmlformats.org/officeDocument/2006/relationships/slide" Target="slides/slide48.xml"/><Relationship Id="rId103" Type="http://schemas.openxmlformats.org/officeDocument/2006/relationships/slide" Target="slides/slide92.xml"/><Relationship Id="rId108" Type="http://schemas.openxmlformats.org/officeDocument/2006/relationships/viewProps" Target="viewProps.xml"/><Relationship Id="rId54" Type="http://schemas.openxmlformats.org/officeDocument/2006/relationships/slide" Target="slides/slide43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91" Type="http://schemas.openxmlformats.org/officeDocument/2006/relationships/slide" Target="slides/slide80.xml"/><Relationship Id="rId96" Type="http://schemas.openxmlformats.org/officeDocument/2006/relationships/slide" Target="slides/slide8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94" Type="http://schemas.openxmlformats.org/officeDocument/2006/relationships/slide" Target="slides/slide83.xml"/><Relationship Id="rId99" Type="http://schemas.openxmlformats.org/officeDocument/2006/relationships/slide" Target="slides/slide88.xml"/><Relationship Id="rId101" Type="http://schemas.openxmlformats.org/officeDocument/2006/relationships/slide" Target="slides/slide9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theme" Target="theme/theme1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slide" Target="slides/slide86.xml"/><Relationship Id="rId104" Type="http://schemas.openxmlformats.org/officeDocument/2006/relationships/slide" Target="slides/slide9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110" Type="http://schemas.openxmlformats.org/officeDocument/2006/relationships/tableStyles" Target="tableStyles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100" Type="http://schemas.openxmlformats.org/officeDocument/2006/relationships/slide" Target="slides/slide89.xml"/><Relationship Id="rId105" Type="http://schemas.openxmlformats.org/officeDocument/2006/relationships/slide" Target="slides/slide9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93" Type="http://schemas.openxmlformats.org/officeDocument/2006/relationships/slide" Target="slides/slide82.xml"/><Relationship Id="rId98" Type="http://schemas.openxmlformats.org/officeDocument/2006/relationships/slide" Target="slides/slide87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4.xml"/><Relationship Id="rId46" Type="http://schemas.openxmlformats.org/officeDocument/2006/relationships/slide" Target="slides/slide35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62" Type="http://schemas.openxmlformats.org/officeDocument/2006/relationships/slide" Target="slides/slide51.xml"/><Relationship Id="rId83" Type="http://schemas.openxmlformats.org/officeDocument/2006/relationships/slide" Target="slides/slide72.xml"/><Relationship Id="rId88" Type="http://schemas.openxmlformats.org/officeDocument/2006/relationships/slide" Target="slides/slide7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23/9/23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DB8A0-7344-2934-B643-B62987ED0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B5F18C-2F7A-01C8-BC40-7685E7270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4ADE7A-02EA-F7C3-A056-ED10B640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CDFD4F-3A64-7E3E-A45C-2AD109E6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DA5C43-9752-FE07-3AB3-A4555C90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34DF0-D214-C143-8DBA-A9035EF805B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3077851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27E7C-ED1F-9C30-CA19-CDA7D0CD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4C9F87-5E22-0A7B-A796-0CB6DD463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E4312-1C61-9BC6-C589-744FA8BD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3A443B-D59C-8C11-81F6-31D1EAF86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911B5A-5024-F19A-D56F-DD499E7F7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1F867-6EB1-7E44-AF34-BADFC1C85BD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1041559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5EE64-28CE-DE49-31A9-610424186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2E5600-9A6E-A009-FFEC-EEB651E04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DB1977-9302-A8CA-7DBD-D832E3F5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BE0580-EC65-C131-D4DC-840C5E93B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AAA9B9-D712-ACD4-7407-DDAD7834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F2DB4-3745-1849-9689-229D05395BA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6888396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C0AD5-612D-747A-C87C-06F28A1B8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191F30-91EA-4644-A4B8-FCB5BE2A1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433C65-4FB0-1367-FBC6-7EBE22EB2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03D790-E4A4-1AF9-355B-5B1D4E98D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DB953-DF60-8884-8D04-28211D93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0B22D4-128A-2347-2065-199C6566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E0073-2909-8548-95A9-C26F7137CD4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5029347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F4A4E-7E64-2D4C-0359-12A8F54C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8F1100-8AB0-3C8A-2D39-07C09E42B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A5A031-4F42-B0D8-0A69-1025F7FE9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3A3A995-0938-6A99-1463-08107B40D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4813BE4-1CB5-315C-1C8E-4E02655E6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A7670C7-5668-E185-F69D-10E1F1A3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F2B8924-1909-B8E5-44E7-58BEFA07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A62D2E-43A4-3F35-3C3C-0A9EFC665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727E-C9A0-B84C-8836-450BC491EE1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165424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EA732D-C879-8322-1B96-E1181C154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664180-76DB-1BFD-EC8E-80EE7618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F11703-3FB7-A30B-3F38-88401575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2FA81D1-65B2-7CBB-6AC8-68DD051E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5FF62-CC2B-5745-A540-C9EA8A46618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354886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755BA59-BCAA-E612-6B15-434AE30B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7B4BE7-CE7D-67F9-E5C2-F5ECA5CB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D6213D-08E8-55AE-BF53-755A3DF0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4F5E5-467D-CD47-AF44-C474F8B3C4E1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0749036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94606-70FB-E1CF-C172-46B986D0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B7AA07-6FFE-6C9C-3E6B-7A83BA167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A2A0A3-9D62-890F-2264-4BFC70926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7F71F7-E7A5-1666-384A-D130B22AD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F6B4F5-5470-B27F-68FE-117FDE374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CE2CD7-F0C5-FA15-AA83-9CA3318A1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9D727-B9EE-BB47-9327-9DD758B41D7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1707000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8A299-45B6-2AC8-8306-D01FB8195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C0D7262-D9FB-7CF6-02A5-9509742CB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C4A603-260A-2115-D04E-2181F29E6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863C32-3152-C9BF-3537-75417A21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97D4CC-F7C4-4A7D-6DAB-F072B7805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6FAA8A-D500-2BC2-827D-3C6D4C9B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CDA14-96B3-0547-B4C5-B3B4B13542E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2709100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A1BA4-1E71-638D-670B-C26105B4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322C75-8980-4C8B-6E68-2D5310B65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A8FA55-3FE9-E714-0BFF-8AF8C406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8D903E-AA8A-5ED5-57A8-B46170CC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9F0896-8E4F-CC1E-9802-688C5439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77216-F6D8-3B47-A3A6-34A29E17E155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93143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F30769-605A-F679-5FE9-364A966AF3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9935BB-E5FD-D679-58A8-737378D3D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8EDA6D-969A-0EF8-52FE-8B709DC1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8914AC-52B7-323A-ACA9-0A1B993C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5EA16-7B78-BC24-4888-159E4F24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FC7D-8284-3B4E-A906-2869BEFF633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834734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223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3884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746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579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096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986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169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689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3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78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70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23/9/23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23/9/23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23/9/23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23/9/23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23/9/23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23/9/23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23/9/23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23/9/23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23/9/23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23/9/23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23/9/23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8D642-7759-8458-036C-7C7E803C0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D5266F-7450-AE7A-CBD4-9FD4BD0BA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BD2A8-C745-D3D1-86DD-B9970F158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4BACB1-F65E-4494-B856-6D95AF62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05C10C-C6FA-879F-2637-14861476F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2F9DE-5E00-894A-B3C0-7AC924EBCD51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7572690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57FD3B-2E00-4C7F-856D-D820D737B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E6D865-9EA9-2DC3-0AAA-CFCF9DD19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BA0EED-1692-D880-5F67-12E4ABA8E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AE13A7-A0F8-4682-3221-84DA9FDD9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97A9F9-85AF-1C08-F05F-7C8B1DDA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74A43-0C74-6C46-BFAC-A2850D83FF7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449801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B7C8A-2559-30B7-39CE-212EE52A2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0A1F38-5BF8-E37E-6059-C55BD2226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C7AB2E-17F4-A983-54D0-AC98742A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E28609-76A6-5D24-1606-B7072C00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2B6647-1E04-EDA2-1E1E-0B6B85D6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B1F8F-9CD8-A24D-8161-4DE429C6522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3064892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44D16-7FA8-E46B-D44D-05B7DC81C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1CA3F6-24B5-1B11-2827-D60C2E63F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60BD6D-1A89-B289-A1AF-6CA4A08E5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2979D3-BBCE-20D2-91E9-8D1FF2F6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942CA4-D354-A1A7-EA9D-AB148AB7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ADF52C-E003-542B-8012-DF8C3545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3F871-9A04-514D-AA8C-F78F21FE74E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66658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9EA11-5F62-CEBF-6B40-E7FDD4FD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B96776-B528-9756-9150-3936ED2D0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CC0A2D-C0E7-28A6-A896-3015C1980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AE6824C-0414-1BB7-7B1F-E16C8F18C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F464C5-2A5A-341D-520F-17F71E830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667904D-4CF0-F0E4-AB97-FF873F991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05B325E-3772-3562-C4FF-150EFD13B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3BDEB97-7D8B-0C80-1207-CCC2B7BF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276DE-3187-7047-8929-9EDB639822C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59915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F56CA-F25D-D3EE-8D82-6A903F5A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3A19D9-847D-BF03-AE00-370603D0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CEEAE4-7ECF-E431-18C5-4127027A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D218C7-50A1-F748-602B-A7B2CC38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1D569-B01F-E244-915D-F6A935ACDFC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3060102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736F0FF-AF19-A6A7-B83A-DE086F2AD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0272EE8-C19E-B986-B497-3B79AB886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79188E-A28F-14CC-AB7E-72EA3925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1A795-1F9A-EB43-BF5D-30A8BC718F6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7659690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836F9C-D59C-6BC8-F210-E1AE07DCC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673861-5EFA-3A51-9B8A-20937440E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4A7608-DE6D-6C18-4759-7502793D1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683A7E-F331-2FAD-8766-A7F59186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498022-6784-7891-6181-9E941B45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2123C7-0B80-3D42-0A69-712741737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747B3-BD7E-D345-8A5B-BB65D1AA1F8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3315113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5B205-2D9A-2B52-B945-B65DD2E9A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76A0EAE-913E-9A01-DC11-3E9CC2E610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0BB4B9-CA83-AE5D-1D15-90B0FA9ED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B5B672-FFDD-4937-EBAF-0334C959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9C21CD-A0BB-B77E-3C8E-760790B82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647E7F-93E5-CB4F-71E3-5D5C013A8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AC183-87E6-D545-9715-5C748CD3D59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6280819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EBD678-8D7F-943B-E548-6D8E8C5D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8EE85A-0E0F-2726-1E3B-351A133A8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0A384A-F489-4D2D-399A-4DC2399B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CB9EC4-BCCC-2772-6190-717A5697B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0900B2-077A-D6E8-2548-F198682E7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08F00-EB1D-9549-AB3B-C28A6C09B8C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1884943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DB486E-B5C0-E16B-A95A-54DFFABF2E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E0B1A1-03B1-9257-7461-2944AF44B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510F4F-E883-26FD-395B-DE9D3BC2D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E9081C-879C-03DC-3EE1-6605B58DA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F60271-0238-CD51-5646-DD9648EA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8A946-B029-4C44-B438-DDA61D07270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7239752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958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40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826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4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120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885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466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348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79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0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9/23/23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521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61" indent="0" algn="ctr">
              <a:buNone/>
              <a:defRPr/>
            </a:lvl2pPr>
            <a:lvl3pPr marL="765322" indent="0" algn="ctr">
              <a:buNone/>
              <a:defRPr/>
            </a:lvl3pPr>
            <a:lvl4pPr marL="1147983" indent="0" algn="ctr">
              <a:buNone/>
              <a:defRPr/>
            </a:lvl4pPr>
            <a:lvl5pPr marL="1530645" indent="0" algn="ctr">
              <a:buNone/>
              <a:defRPr/>
            </a:lvl5pPr>
            <a:lvl6pPr marL="1913305" indent="0" algn="ctr">
              <a:buNone/>
              <a:defRPr/>
            </a:lvl6pPr>
            <a:lvl7pPr marL="2295966" indent="0" algn="ctr">
              <a:buNone/>
              <a:defRPr/>
            </a:lvl7pPr>
            <a:lvl8pPr marL="2678628" indent="0" algn="ctr">
              <a:buNone/>
              <a:defRPr/>
            </a:lvl8pPr>
            <a:lvl9pPr marL="3061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000228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532170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61" indent="0">
              <a:buNone/>
              <a:defRPr sz="1500"/>
            </a:lvl2pPr>
            <a:lvl3pPr marL="765322" indent="0">
              <a:buNone/>
              <a:defRPr sz="1300"/>
            </a:lvl3pPr>
            <a:lvl4pPr marL="1147983" indent="0">
              <a:buNone/>
              <a:defRPr sz="1200"/>
            </a:lvl4pPr>
            <a:lvl5pPr marL="1530645" indent="0">
              <a:buNone/>
              <a:defRPr sz="1200"/>
            </a:lvl5pPr>
            <a:lvl6pPr marL="1913305" indent="0">
              <a:buNone/>
              <a:defRPr sz="1200"/>
            </a:lvl6pPr>
            <a:lvl7pPr marL="2295966" indent="0">
              <a:buNone/>
              <a:defRPr sz="1200"/>
            </a:lvl7pPr>
            <a:lvl8pPr marL="2678628" indent="0">
              <a:buNone/>
              <a:defRPr sz="1200"/>
            </a:lvl8pPr>
            <a:lvl9pPr marL="306128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5447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99501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79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657866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308432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93197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6" y="273472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543482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6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1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61" indent="0">
              <a:buNone/>
              <a:defRPr sz="2400"/>
            </a:lvl2pPr>
            <a:lvl3pPr marL="765322" indent="0">
              <a:buNone/>
              <a:defRPr sz="2000"/>
            </a:lvl3pPr>
            <a:lvl4pPr marL="1147983" indent="0">
              <a:buNone/>
              <a:defRPr sz="1700"/>
            </a:lvl4pPr>
            <a:lvl5pPr marL="1530645" indent="0">
              <a:buNone/>
              <a:defRPr sz="1700"/>
            </a:lvl5pPr>
            <a:lvl6pPr marL="1913305" indent="0">
              <a:buNone/>
              <a:defRPr sz="1700"/>
            </a:lvl6pPr>
            <a:lvl7pPr marL="2295966" indent="0">
              <a:buNone/>
              <a:defRPr sz="1700"/>
            </a:lvl7pPr>
            <a:lvl8pPr marL="2678628" indent="0">
              <a:buNone/>
              <a:defRPr sz="1700"/>
            </a:lvl8pPr>
            <a:lvl9pPr marL="3061288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491730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083721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8688" y="1151931"/>
            <a:ext cx="2452688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25" y="1151931"/>
            <a:ext cx="7215188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56528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624685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369778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31598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765948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192709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830433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40370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582519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583825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839440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23641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5BA88-621F-4F1E-85D9-0F1F30A931C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9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3602-F220-4EA6-8B8F-A93621D50F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858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041BA-E8E5-4629-A91E-0A7F08B40CA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255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45C5E-D465-416D-8930-8FBEB702747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384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08C23-27CD-4C8B-B336-47F4B4A0D45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951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BCAA2-1AEE-4235-94DC-1558D0E7AD7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319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BAB2F-6261-4563-8565-FD5C331C4B7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10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CF06-E832-42FB-A878-8E56F50D23A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585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CA072-2D67-4AFC-918A-5F6E705F2D1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289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35E5-AA5B-43A8-BE7B-4305C86118E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332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23AD1-7396-464A-8A34-9E2CEE321CA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0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DF03BF-6875-AC2C-16EB-73FB55D01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F76C4A-BB9E-303E-5A9A-6A9417E3A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928ECC4-AACD-F926-F579-7C70412F02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B0BAD5-E54D-E32B-05D2-47F18D8ADF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637888-2238-F566-2DBE-5D35F0E97F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A548C1E0-517F-6744-8B8A-F4CA36FF1F7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35809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65" r:id="rId1"/>
    <p:sldLayoutId id="2147486566" r:id="rId2"/>
    <p:sldLayoutId id="2147486567" r:id="rId3"/>
    <p:sldLayoutId id="2147486568" r:id="rId4"/>
    <p:sldLayoutId id="2147486569" r:id="rId5"/>
    <p:sldLayoutId id="2147486570" r:id="rId6"/>
    <p:sldLayoutId id="2147486571" r:id="rId7"/>
    <p:sldLayoutId id="2147486572" r:id="rId8"/>
    <p:sldLayoutId id="2147486573" r:id="rId9"/>
    <p:sldLayoutId id="2147486574" r:id="rId10"/>
    <p:sldLayoutId id="2147486575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9/23/23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7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577" r:id="rId1"/>
    <p:sldLayoutId id="2147486578" r:id="rId2"/>
    <p:sldLayoutId id="2147486579" r:id="rId3"/>
    <p:sldLayoutId id="2147486580" r:id="rId4"/>
    <p:sldLayoutId id="2147486581" r:id="rId5"/>
    <p:sldLayoutId id="2147486582" r:id="rId6"/>
    <p:sldLayoutId id="2147486583" r:id="rId7"/>
    <p:sldLayoutId id="2147486584" r:id="rId8"/>
    <p:sldLayoutId id="2147486585" r:id="rId9"/>
    <p:sldLayoutId id="2147486586" r:id="rId10"/>
    <p:sldLayoutId id="21474865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9/23/23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23/9/23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4CE4494-8FDC-2745-7FAD-8C7B2973D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A51E06A-F358-4F24-AC01-CB0D6EAF3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D0157B-1023-AE02-57F3-41D9C1C308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17C33A8-B801-4CBF-535C-9B7ADA72D5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451E25-ED36-0D64-743C-21A2B15737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8802B232-285F-EB4A-8E7D-60E9C050B72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73149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78" r:id="rId1"/>
    <p:sldLayoutId id="2147486479" r:id="rId2"/>
    <p:sldLayoutId id="2147486480" r:id="rId3"/>
    <p:sldLayoutId id="2147486481" r:id="rId4"/>
    <p:sldLayoutId id="2147486482" r:id="rId5"/>
    <p:sldLayoutId id="2147486483" r:id="rId6"/>
    <p:sldLayoutId id="2147486484" r:id="rId7"/>
    <p:sldLayoutId id="2147486485" r:id="rId8"/>
    <p:sldLayoutId id="2147486486" r:id="rId9"/>
    <p:sldLayoutId id="2147486487" r:id="rId10"/>
    <p:sldLayoutId id="214748648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9/23/23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27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517" r:id="rId1"/>
    <p:sldLayoutId id="2147486518" r:id="rId2"/>
    <p:sldLayoutId id="2147486519" r:id="rId3"/>
    <p:sldLayoutId id="2147486520" r:id="rId4"/>
    <p:sldLayoutId id="2147486521" r:id="rId5"/>
    <p:sldLayoutId id="2147486522" r:id="rId6"/>
    <p:sldLayoutId id="2147486523" r:id="rId7"/>
    <p:sldLayoutId id="2147486524" r:id="rId8"/>
    <p:sldLayoutId id="2147486525" r:id="rId9"/>
    <p:sldLayoutId id="2147486526" r:id="rId10"/>
    <p:sldLayoutId id="21474865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1152261"/>
            <a:ext cx="9810750" cy="23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8" tIns="42518" rIns="42518" bIns="425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7"/>
            <a:ext cx="9810750" cy="7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8" tIns="42518" rIns="42518" bIns="42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78503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529" r:id="rId1"/>
    <p:sldLayoutId id="2147486530" r:id="rId2"/>
    <p:sldLayoutId id="2147486531" r:id="rId3"/>
    <p:sldLayoutId id="2147486532" r:id="rId4"/>
    <p:sldLayoutId id="2147486533" r:id="rId5"/>
    <p:sldLayoutId id="2147486534" r:id="rId6"/>
    <p:sldLayoutId id="2147486535" r:id="rId7"/>
    <p:sldLayoutId id="2147486536" r:id="rId8"/>
    <p:sldLayoutId id="2147486537" r:id="rId9"/>
    <p:sldLayoutId id="2147486538" r:id="rId10"/>
    <p:sldLayoutId id="214748653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5739" indent="-285739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20424" indent="-238115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6431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8738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21046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61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2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3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4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0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6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25497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541" r:id="rId1"/>
    <p:sldLayoutId id="2147486542" r:id="rId2"/>
    <p:sldLayoutId id="2147486543" r:id="rId3"/>
    <p:sldLayoutId id="2147486544" r:id="rId4"/>
    <p:sldLayoutId id="2147486545" r:id="rId5"/>
    <p:sldLayoutId id="2147486546" r:id="rId6"/>
    <p:sldLayoutId id="2147486547" r:id="rId7"/>
    <p:sldLayoutId id="2147486548" r:id="rId8"/>
    <p:sldLayoutId id="2147486549" r:id="rId9"/>
    <p:sldLayoutId id="2147486550" r:id="rId10"/>
    <p:sldLayoutId id="21474865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C59285-724C-46C2-B998-AE5BDACE81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8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53" r:id="rId1"/>
    <p:sldLayoutId id="2147486554" r:id="rId2"/>
    <p:sldLayoutId id="2147486555" r:id="rId3"/>
    <p:sldLayoutId id="2147486556" r:id="rId4"/>
    <p:sldLayoutId id="2147486557" r:id="rId5"/>
    <p:sldLayoutId id="2147486558" r:id="rId6"/>
    <p:sldLayoutId id="2147486559" r:id="rId7"/>
    <p:sldLayoutId id="2147486560" r:id="rId8"/>
    <p:sldLayoutId id="2147486561" r:id="rId9"/>
    <p:sldLayoutId id="2147486562" r:id="rId10"/>
    <p:sldLayoutId id="2147486563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93445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US" sz="6250" dirty="0"/>
              <a:t>I </a:t>
            </a:r>
            <a:r>
              <a:rPr lang="es-US" sz="6250" dirty="0" err="1"/>
              <a:t>don't</a:t>
            </a:r>
            <a:r>
              <a:rPr lang="es-US" sz="6250" dirty="0"/>
              <a:t> </a:t>
            </a:r>
            <a:r>
              <a:rPr lang="es-US" sz="6250" dirty="0" err="1"/>
              <a:t>wanna</a:t>
            </a:r>
            <a:r>
              <a:rPr lang="es-US" sz="6250" dirty="0"/>
              <a:t> abuse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grace</a:t>
            </a:r>
            <a:br>
              <a:rPr lang="es-US" sz="6250" dirty="0"/>
            </a:br>
            <a:r>
              <a:rPr lang="es-US" sz="6250" dirty="0" err="1"/>
              <a:t>God</a:t>
            </a:r>
            <a:r>
              <a:rPr lang="es-US" sz="6250" dirty="0"/>
              <a:t>, I </a:t>
            </a:r>
            <a:r>
              <a:rPr lang="es-US" sz="6250" dirty="0" err="1"/>
              <a:t>need</a:t>
            </a:r>
            <a:r>
              <a:rPr lang="es-US" sz="6250" dirty="0"/>
              <a:t> </a:t>
            </a:r>
            <a:r>
              <a:rPr lang="es-US" sz="6250" dirty="0" err="1"/>
              <a:t>it</a:t>
            </a:r>
            <a:r>
              <a:rPr lang="es-US" sz="6250" dirty="0"/>
              <a:t> </a:t>
            </a:r>
            <a:r>
              <a:rPr lang="es-US" sz="6250" dirty="0" err="1"/>
              <a:t>every</a:t>
            </a:r>
            <a:r>
              <a:rPr lang="es-US" sz="6250" dirty="0"/>
              <a:t> </a:t>
            </a:r>
            <a:r>
              <a:rPr lang="es-US" sz="6250" dirty="0" err="1"/>
              <a:t>day</a:t>
            </a:r>
            <a:br>
              <a:rPr lang="es-US" sz="6250" dirty="0"/>
            </a:br>
            <a:r>
              <a:rPr lang="es-US" sz="6250" dirty="0" err="1"/>
              <a:t>It's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only</a:t>
            </a:r>
            <a:r>
              <a:rPr lang="es-US" sz="6250" dirty="0"/>
              <a:t> </a:t>
            </a:r>
            <a:r>
              <a:rPr lang="es-US" sz="6250" dirty="0" err="1"/>
              <a:t>thing</a:t>
            </a:r>
            <a:r>
              <a:rPr lang="es-US" sz="6250" dirty="0"/>
              <a:t> </a:t>
            </a:r>
            <a:r>
              <a:rPr lang="es-US" sz="6250" dirty="0" err="1"/>
              <a:t>that</a:t>
            </a:r>
            <a:r>
              <a:rPr lang="es-US" sz="6250" dirty="0"/>
              <a:t> </a:t>
            </a:r>
            <a:r>
              <a:rPr lang="es-US" sz="6250" dirty="0" err="1"/>
              <a:t>ever</a:t>
            </a:r>
            <a:r>
              <a:rPr lang="es-US" sz="6250" dirty="0"/>
              <a:t> </a:t>
            </a:r>
            <a:r>
              <a:rPr lang="es-US" sz="6250" dirty="0" err="1"/>
              <a:t>really</a:t>
            </a:r>
            <a:endParaRPr lang="es-US" sz="625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s-US" sz="6250" dirty="0"/>
              <a:t> </a:t>
            </a:r>
            <a:r>
              <a:rPr lang="es-US" sz="6250" dirty="0" err="1"/>
              <a:t>Makes</a:t>
            </a:r>
            <a:r>
              <a:rPr lang="es-US" sz="6250" dirty="0"/>
              <a:t> me </a:t>
            </a:r>
            <a:r>
              <a:rPr lang="es-US" sz="6250" dirty="0" err="1"/>
              <a:t>wanna</a:t>
            </a:r>
            <a:r>
              <a:rPr lang="es-US" sz="6250" dirty="0"/>
              <a:t> </a:t>
            </a:r>
            <a:r>
              <a:rPr lang="es-US" sz="6250" dirty="0" err="1"/>
              <a:t>change</a:t>
            </a: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3513078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US" sz="6250" dirty="0"/>
              <a:t>I </a:t>
            </a:r>
            <a:r>
              <a:rPr lang="es-US" sz="6250" dirty="0" err="1"/>
              <a:t>don't</a:t>
            </a:r>
            <a:r>
              <a:rPr lang="es-US" sz="6250" dirty="0"/>
              <a:t> </a:t>
            </a:r>
            <a:r>
              <a:rPr lang="es-US" sz="6250" dirty="0" err="1"/>
              <a:t>wanna</a:t>
            </a:r>
            <a:r>
              <a:rPr lang="es-US" sz="6250" dirty="0"/>
              <a:t> abuse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grace</a:t>
            </a:r>
            <a:br>
              <a:rPr lang="es-US" sz="6250" dirty="0"/>
            </a:br>
            <a:r>
              <a:rPr lang="es-US" sz="6250" dirty="0" err="1"/>
              <a:t>God</a:t>
            </a:r>
            <a:r>
              <a:rPr lang="es-US" sz="6250" dirty="0"/>
              <a:t>, I </a:t>
            </a:r>
            <a:r>
              <a:rPr lang="es-US" sz="6250" dirty="0" err="1"/>
              <a:t>need</a:t>
            </a:r>
            <a:r>
              <a:rPr lang="es-US" sz="6250" dirty="0"/>
              <a:t> </a:t>
            </a:r>
            <a:r>
              <a:rPr lang="es-US" sz="6250" dirty="0" err="1"/>
              <a:t>it</a:t>
            </a:r>
            <a:r>
              <a:rPr lang="es-US" sz="6250" dirty="0"/>
              <a:t> </a:t>
            </a:r>
            <a:r>
              <a:rPr lang="es-US" sz="6250" dirty="0" err="1"/>
              <a:t>every</a:t>
            </a:r>
            <a:r>
              <a:rPr lang="es-US" sz="6250" dirty="0"/>
              <a:t> </a:t>
            </a:r>
            <a:r>
              <a:rPr lang="es-US" sz="6250" dirty="0" err="1"/>
              <a:t>day</a:t>
            </a:r>
            <a:br>
              <a:rPr lang="es-US" sz="6250" dirty="0"/>
            </a:br>
            <a:r>
              <a:rPr lang="es-US" sz="6250" dirty="0" err="1"/>
              <a:t>It's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only</a:t>
            </a:r>
            <a:r>
              <a:rPr lang="es-US" sz="6250" dirty="0"/>
              <a:t> </a:t>
            </a:r>
            <a:r>
              <a:rPr lang="es-US" sz="6250" dirty="0" err="1"/>
              <a:t>thing</a:t>
            </a:r>
            <a:r>
              <a:rPr lang="es-US" sz="6250" dirty="0"/>
              <a:t> </a:t>
            </a:r>
            <a:r>
              <a:rPr lang="es-US" sz="6250" dirty="0" err="1"/>
              <a:t>that</a:t>
            </a:r>
            <a:r>
              <a:rPr lang="es-US" sz="6250" dirty="0"/>
              <a:t> </a:t>
            </a:r>
            <a:r>
              <a:rPr lang="es-US" sz="6250" dirty="0" err="1"/>
              <a:t>ever</a:t>
            </a:r>
            <a:r>
              <a:rPr lang="es-US" sz="6250" dirty="0"/>
              <a:t> </a:t>
            </a:r>
            <a:r>
              <a:rPr lang="es-US" sz="6250" dirty="0" err="1"/>
              <a:t>really</a:t>
            </a:r>
            <a:endParaRPr lang="es-US" sz="625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s-US" sz="6250" dirty="0"/>
              <a:t> </a:t>
            </a:r>
            <a:r>
              <a:rPr lang="es-US" sz="6250" dirty="0" err="1"/>
              <a:t>Makes</a:t>
            </a:r>
            <a:r>
              <a:rPr lang="es-US" sz="6250" dirty="0"/>
              <a:t> me </a:t>
            </a:r>
            <a:r>
              <a:rPr lang="es-US" sz="6250" dirty="0" err="1"/>
              <a:t>wanna</a:t>
            </a:r>
            <a:r>
              <a:rPr lang="es-US" sz="6250" dirty="0"/>
              <a:t> </a:t>
            </a:r>
            <a:r>
              <a:rPr lang="es-US" sz="6250" dirty="0" err="1"/>
              <a:t>change</a:t>
            </a: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959409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US" sz="6250" dirty="0"/>
              <a:t>I </a:t>
            </a:r>
            <a:r>
              <a:rPr lang="es-US" sz="6250" dirty="0" err="1"/>
              <a:t>don't</a:t>
            </a:r>
            <a:r>
              <a:rPr lang="es-US" sz="6250" dirty="0"/>
              <a:t> </a:t>
            </a:r>
            <a:r>
              <a:rPr lang="es-US" sz="6250" dirty="0" err="1"/>
              <a:t>wanna</a:t>
            </a:r>
            <a:r>
              <a:rPr lang="es-US" sz="6250" dirty="0"/>
              <a:t> abuse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grace</a:t>
            </a:r>
            <a:br>
              <a:rPr lang="es-US" sz="6250" dirty="0"/>
            </a:br>
            <a:r>
              <a:rPr lang="es-US" sz="6250" dirty="0" err="1"/>
              <a:t>God</a:t>
            </a:r>
            <a:r>
              <a:rPr lang="es-US" sz="6250" dirty="0"/>
              <a:t>, I </a:t>
            </a:r>
            <a:r>
              <a:rPr lang="es-US" sz="6250" dirty="0" err="1"/>
              <a:t>need</a:t>
            </a:r>
            <a:r>
              <a:rPr lang="es-US" sz="6250" dirty="0"/>
              <a:t> </a:t>
            </a:r>
            <a:r>
              <a:rPr lang="es-US" sz="6250" dirty="0" err="1"/>
              <a:t>it</a:t>
            </a:r>
            <a:r>
              <a:rPr lang="es-US" sz="6250" dirty="0"/>
              <a:t> </a:t>
            </a:r>
            <a:r>
              <a:rPr lang="es-US" sz="6250" dirty="0" err="1"/>
              <a:t>every</a:t>
            </a:r>
            <a:r>
              <a:rPr lang="es-US" sz="6250" dirty="0"/>
              <a:t> </a:t>
            </a:r>
            <a:r>
              <a:rPr lang="es-US" sz="6250" dirty="0" err="1"/>
              <a:t>day</a:t>
            </a:r>
            <a:br>
              <a:rPr lang="es-US" sz="6250" dirty="0"/>
            </a:br>
            <a:r>
              <a:rPr lang="es-US" sz="6250" dirty="0" err="1"/>
              <a:t>It's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only</a:t>
            </a:r>
            <a:r>
              <a:rPr lang="es-US" sz="6250" dirty="0"/>
              <a:t> </a:t>
            </a:r>
            <a:r>
              <a:rPr lang="es-US" sz="6250" dirty="0" err="1"/>
              <a:t>thing</a:t>
            </a:r>
            <a:r>
              <a:rPr lang="es-US" sz="6250" dirty="0"/>
              <a:t> </a:t>
            </a:r>
            <a:r>
              <a:rPr lang="es-US" sz="6250" dirty="0" err="1"/>
              <a:t>that</a:t>
            </a:r>
            <a:r>
              <a:rPr lang="es-US" sz="6250" dirty="0"/>
              <a:t> </a:t>
            </a:r>
            <a:r>
              <a:rPr lang="es-US" sz="6250" dirty="0" err="1"/>
              <a:t>ever</a:t>
            </a:r>
            <a:r>
              <a:rPr lang="es-US" sz="6250" dirty="0"/>
              <a:t> </a:t>
            </a:r>
            <a:r>
              <a:rPr lang="es-US" sz="6250" dirty="0" err="1"/>
              <a:t>really</a:t>
            </a:r>
            <a:endParaRPr lang="es-US" sz="625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s-US" sz="6250" dirty="0"/>
              <a:t> </a:t>
            </a:r>
            <a:r>
              <a:rPr lang="es-US" sz="6250" dirty="0" err="1"/>
              <a:t>Makes</a:t>
            </a:r>
            <a:r>
              <a:rPr lang="es-US" sz="6250" dirty="0"/>
              <a:t> me </a:t>
            </a:r>
            <a:r>
              <a:rPr lang="es-US" sz="6250" dirty="0" err="1"/>
              <a:t>wanna</a:t>
            </a:r>
            <a:r>
              <a:rPr lang="es-US" sz="6250" dirty="0"/>
              <a:t> </a:t>
            </a:r>
            <a:r>
              <a:rPr lang="es-US" sz="6250" dirty="0" err="1"/>
              <a:t>change</a:t>
            </a: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4222013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forgiveness</a:t>
            </a:r>
            <a:br>
              <a:rPr lang="es-US" sz="6250" dirty="0"/>
            </a:br>
            <a:r>
              <a:rPr lang="es-US" sz="6250" dirty="0" err="1"/>
              <a:t>Is</a:t>
            </a:r>
            <a:r>
              <a:rPr lang="es-US" sz="6250" dirty="0"/>
              <a:t> </a:t>
            </a: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sweet</a:t>
            </a:r>
            <a:r>
              <a:rPr lang="es-US" sz="6250" dirty="0"/>
              <a:t>, </a:t>
            </a:r>
            <a:r>
              <a:rPr lang="es-US" sz="6250" dirty="0" err="1"/>
              <a:t>sweet</a:t>
            </a:r>
            <a:r>
              <a:rPr lang="es-US" sz="6250" dirty="0"/>
              <a:t> </a:t>
            </a:r>
            <a:r>
              <a:rPr lang="es-US" sz="6250" dirty="0" err="1"/>
              <a:t>honey</a:t>
            </a:r>
            <a:r>
              <a:rPr lang="es-US" sz="6250" dirty="0"/>
              <a:t> </a:t>
            </a:r>
            <a:r>
              <a:rPr lang="es-US" sz="6250" dirty="0" err="1"/>
              <a:t>on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lips</a:t>
            </a:r>
            <a:br>
              <a:rPr lang="es-US" sz="6250" dirty="0"/>
            </a:b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sound</a:t>
            </a:r>
            <a:r>
              <a:rPr lang="es-US" sz="6250" dirty="0"/>
              <a:t> of </a:t>
            </a:r>
          </a:p>
          <a:p>
            <a:pPr marL="0" indent="0" algn="ctr">
              <a:buNone/>
            </a:pPr>
            <a:r>
              <a:rPr lang="es-US" sz="6250" dirty="0"/>
              <a:t>A </a:t>
            </a:r>
            <a:r>
              <a:rPr lang="es-US" sz="6250" dirty="0" err="1"/>
              <a:t>symphony</a:t>
            </a:r>
            <a:r>
              <a:rPr lang="es-US" sz="6250" dirty="0"/>
              <a:t> to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ears</a:t>
            </a:r>
            <a:br>
              <a:rPr lang="es-US" sz="6250" dirty="0"/>
            </a:b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Holy</a:t>
            </a:r>
            <a:r>
              <a:rPr lang="es-US" sz="6250" dirty="0"/>
              <a:t> </a:t>
            </a:r>
            <a:r>
              <a:rPr lang="es-US" sz="6250" dirty="0" err="1"/>
              <a:t>water</a:t>
            </a:r>
            <a:r>
              <a:rPr lang="es-US" sz="6250" dirty="0"/>
              <a:t> </a:t>
            </a:r>
            <a:r>
              <a:rPr lang="es-US" sz="6250" dirty="0" err="1"/>
              <a:t>on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skin</a:t>
            </a: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3649894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76482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+mn-lt"/>
              </a:rPr>
              <a:t>Who You Say I Am</a:t>
            </a:r>
            <a:endParaRPr lang="es-SV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2694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747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Who am I that the highest King</a:t>
            </a:r>
            <a:br>
              <a:rPr lang="en-US" sz="6000" dirty="0"/>
            </a:br>
            <a:r>
              <a:rPr lang="en-US" sz="6000" dirty="0"/>
              <a:t>Would welcome me?</a:t>
            </a:r>
            <a:br>
              <a:rPr lang="en-US" sz="6000" dirty="0"/>
            </a:br>
            <a:r>
              <a:rPr lang="en-US" sz="6000" dirty="0"/>
              <a:t>I was lost but He brought me in</a:t>
            </a:r>
            <a:br>
              <a:rPr lang="en-US" sz="6000" dirty="0"/>
            </a:br>
            <a:r>
              <a:rPr lang="en-US" sz="6000" dirty="0"/>
              <a:t>Oh His love for me</a:t>
            </a:r>
            <a:br>
              <a:rPr lang="en-US" sz="6000" dirty="0"/>
            </a:br>
            <a:r>
              <a:rPr lang="en-US" sz="6000" dirty="0"/>
              <a:t>Oh His love for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883798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Who the Son sets free</a:t>
            </a:r>
            <a:br>
              <a:rPr lang="en-US" sz="6000" dirty="0"/>
            </a:br>
            <a:r>
              <a:rPr lang="en-US" sz="6000" dirty="0"/>
              <a:t>Oh is free indeed</a:t>
            </a:r>
            <a:br>
              <a:rPr lang="en-US" sz="6000" dirty="0"/>
            </a:br>
            <a:r>
              <a:rPr lang="en-US" sz="6000" dirty="0"/>
              <a:t>I'm a child of God</a:t>
            </a:r>
            <a:br>
              <a:rPr lang="en-US" sz="6000" dirty="0"/>
            </a:br>
            <a:r>
              <a:rPr lang="en-US" sz="6000" dirty="0"/>
              <a:t>Yes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785262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Free at last, He has ransomed me</a:t>
            </a:r>
            <a:br>
              <a:rPr lang="en-US" sz="6000" dirty="0"/>
            </a:br>
            <a:r>
              <a:rPr lang="en-US" sz="6000" dirty="0"/>
              <a:t>His grace runs deep</a:t>
            </a:r>
            <a:br>
              <a:rPr lang="en-US" sz="6000" dirty="0"/>
            </a:br>
            <a:r>
              <a:rPr lang="en-US" sz="6000" dirty="0"/>
              <a:t>While I was a slave to sin</a:t>
            </a:r>
            <a:br>
              <a:rPr lang="en-US" sz="6000" dirty="0"/>
            </a:br>
            <a:r>
              <a:rPr lang="en-US" sz="6000" dirty="0"/>
              <a:t>Jesus died for me</a:t>
            </a:r>
            <a:br>
              <a:rPr lang="en-US" sz="6000" dirty="0"/>
            </a:br>
            <a:r>
              <a:rPr lang="en-US" sz="6000" dirty="0"/>
              <a:t>Yes He died for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012070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s-SV" sz="9000" b="1" dirty="0">
                <a:latin typeface="+mn-lt"/>
              </a:rPr>
              <a:t>Holy Water</a:t>
            </a:r>
            <a:endParaRPr lang="en-US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7972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Who the Son sets free</a:t>
            </a:r>
            <a:br>
              <a:rPr lang="en-US" sz="6000" dirty="0"/>
            </a:br>
            <a:r>
              <a:rPr lang="en-US" sz="6000" dirty="0"/>
              <a:t>Oh is free indeed</a:t>
            </a:r>
            <a:br>
              <a:rPr lang="en-US" sz="6000" dirty="0"/>
            </a:br>
            <a:r>
              <a:rPr lang="en-US" sz="6000" dirty="0"/>
              <a:t>I'm a child of God</a:t>
            </a:r>
            <a:br>
              <a:rPr lang="en-US" sz="6000" dirty="0"/>
            </a:br>
            <a:r>
              <a:rPr lang="en-US" sz="6000" dirty="0"/>
              <a:t>Yes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048096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In my Father's house</a:t>
            </a:r>
            <a:br>
              <a:rPr lang="en-US" sz="6000" dirty="0"/>
            </a:br>
            <a:r>
              <a:rPr lang="en-US" sz="6000" dirty="0"/>
              <a:t>There's a place for me</a:t>
            </a:r>
            <a:br>
              <a:rPr lang="en-US" sz="6000" dirty="0"/>
            </a:br>
            <a:r>
              <a:rPr lang="en-US" sz="6000" dirty="0"/>
              <a:t>I'm a child of God</a:t>
            </a:r>
            <a:br>
              <a:rPr lang="en-US" sz="6000" dirty="0"/>
            </a:br>
            <a:r>
              <a:rPr lang="en-US" sz="6000" dirty="0"/>
              <a:t>Yes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613972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82"/>
            <a:ext cx="12192000" cy="6835417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 am chosen</a:t>
            </a:r>
            <a:br>
              <a:rPr lang="en-US" sz="6000" dirty="0"/>
            </a:br>
            <a:r>
              <a:rPr lang="en-US" sz="6000" dirty="0"/>
              <a:t>Not forsaken</a:t>
            </a:r>
            <a:br>
              <a:rPr lang="en-US" sz="6000" dirty="0"/>
            </a:br>
            <a:r>
              <a:rPr lang="en-US" sz="6000" dirty="0"/>
              <a:t>I am who You say I am</a:t>
            </a:r>
            <a:br>
              <a:rPr lang="en-US" sz="6000" dirty="0"/>
            </a:br>
            <a:r>
              <a:rPr lang="en-US" sz="6000" dirty="0"/>
              <a:t>You are for me</a:t>
            </a:r>
            <a:br>
              <a:rPr lang="en-US" sz="6000" dirty="0"/>
            </a:br>
            <a:r>
              <a:rPr lang="en-US" sz="6000" dirty="0"/>
              <a:t>Not against me</a:t>
            </a:r>
            <a:br>
              <a:rPr lang="en-US" sz="6000" dirty="0"/>
            </a:br>
            <a:r>
              <a:rPr lang="en-US" sz="6000" dirty="0"/>
              <a:t>I am who You say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897019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 am chosen</a:t>
            </a:r>
            <a:br>
              <a:rPr lang="en-US" sz="6000" dirty="0"/>
            </a:br>
            <a:r>
              <a:rPr lang="en-US" sz="6000" dirty="0"/>
              <a:t>Not forsaken</a:t>
            </a:r>
            <a:br>
              <a:rPr lang="en-US" sz="6000" dirty="0"/>
            </a:br>
            <a:r>
              <a:rPr lang="en-US" sz="6000" dirty="0"/>
              <a:t>I am who You say I am</a:t>
            </a:r>
            <a:br>
              <a:rPr lang="en-US" sz="6000" dirty="0"/>
            </a:br>
            <a:r>
              <a:rPr lang="en-US" sz="6000" dirty="0"/>
              <a:t>You are for me</a:t>
            </a:r>
            <a:br>
              <a:rPr lang="en-US" sz="6000" dirty="0"/>
            </a:br>
            <a:r>
              <a:rPr lang="en-US" sz="6000" dirty="0"/>
              <a:t>Not against me</a:t>
            </a:r>
            <a:br>
              <a:rPr lang="en-US" sz="6000" dirty="0"/>
            </a:br>
            <a:r>
              <a:rPr lang="en-US" sz="6000" dirty="0"/>
              <a:t>I am who You say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605676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Who the Son sets free</a:t>
            </a:r>
            <a:br>
              <a:rPr lang="en-US" sz="6000" dirty="0"/>
            </a:br>
            <a:r>
              <a:rPr lang="en-US" sz="6000" dirty="0"/>
              <a:t>Oh is free indeed</a:t>
            </a:r>
            <a:br>
              <a:rPr lang="en-US" sz="6000" dirty="0"/>
            </a:br>
            <a:r>
              <a:rPr lang="en-US" sz="6000" dirty="0"/>
              <a:t>I'm a child of God</a:t>
            </a:r>
            <a:br>
              <a:rPr lang="en-US" sz="6000" dirty="0"/>
            </a:br>
            <a:r>
              <a:rPr lang="en-US" sz="6000" dirty="0"/>
              <a:t>Yes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716991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In my Father's house</a:t>
            </a:r>
            <a:br>
              <a:rPr lang="en-US" sz="6000" dirty="0"/>
            </a:br>
            <a:r>
              <a:rPr lang="en-US" sz="6000" dirty="0"/>
              <a:t>There's a place for me</a:t>
            </a:r>
            <a:br>
              <a:rPr lang="en-US" sz="6000" dirty="0"/>
            </a:br>
            <a:r>
              <a:rPr lang="en-US" sz="6000" dirty="0"/>
              <a:t>I'm a child of God</a:t>
            </a:r>
            <a:br>
              <a:rPr lang="en-US" sz="6000" dirty="0"/>
            </a:br>
            <a:r>
              <a:rPr lang="en-US" sz="6000" dirty="0"/>
              <a:t>Yes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024531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156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09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US" sz="6250" dirty="0" err="1"/>
              <a:t>God</a:t>
            </a:r>
            <a:r>
              <a:rPr lang="es-US" sz="6250" dirty="0"/>
              <a:t>, </a:t>
            </a:r>
            <a:r>
              <a:rPr lang="es-US" sz="6250" dirty="0" err="1"/>
              <a:t>I'm</a:t>
            </a:r>
            <a:r>
              <a:rPr lang="es-US" sz="6250" dirty="0"/>
              <a:t> </a:t>
            </a:r>
            <a:r>
              <a:rPr lang="es-US" sz="6250" dirty="0" err="1"/>
              <a:t>on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knees</a:t>
            </a:r>
            <a:r>
              <a:rPr lang="es-US" sz="6250" dirty="0"/>
              <a:t> </a:t>
            </a:r>
            <a:r>
              <a:rPr lang="es-US" sz="6250" dirty="0" err="1"/>
              <a:t>again</a:t>
            </a:r>
            <a:br>
              <a:rPr lang="es-US" sz="6250" dirty="0"/>
            </a:br>
            <a:r>
              <a:rPr lang="es-US" sz="6250" dirty="0" err="1"/>
              <a:t>God</a:t>
            </a:r>
            <a:r>
              <a:rPr lang="es-US" sz="6250" dirty="0"/>
              <a:t>, </a:t>
            </a:r>
            <a:r>
              <a:rPr lang="es-US" sz="6250" dirty="0" err="1"/>
              <a:t>I'm</a:t>
            </a:r>
            <a:r>
              <a:rPr lang="es-US" sz="6250" dirty="0"/>
              <a:t> </a:t>
            </a:r>
            <a:r>
              <a:rPr lang="es-US" sz="6250" dirty="0" err="1"/>
              <a:t>begging</a:t>
            </a:r>
            <a:r>
              <a:rPr lang="es-US" sz="6250" dirty="0"/>
              <a:t> </a:t>
            </a:r>
            <a:r>
              <a:rPr lang="es-US" sz="6250" dirty="0" err="1"/>
              <a:t>please</a:t>
            </a:r>
            <a:r>
              <a:rPr lang="es-US" sz="6250" dirty="0"/>
              <a:t> </a:t>
            </a:r>
            <a:r>
              <a:rPr lang="es-US" sz="6250" dirty="0" err="1"/>
              <a:t>again</a:t>
            </a:r>
            <a:br>
              <a:rPr lang="es-US" sz="6250" dirty="0"/>
            </a:br>
            <a:r>
              <a:rPr lang="es-US" sz="6250" dirty="0"/>
              <a:t>I </a:t>
            </a:r>
            <a:r>
              <a:rPr lang="es-US" sz="6250" dirty="0" err="1"/>
              <a:t>need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/>
              <a:t>Oh, I </a:t>
            </a:r>
            <a:r>
              <a:rPr lang="es-US" sz="6250" dirty="0" err="1"/>
              <a:t>need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4231613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+mn-lt"/>
              </a:rPr>
              <a:t>My Jesus I </a:t>
            </a:r>
            <a:r>
              <a:rPr lang="en-US" sz="9000" b="1" dirty="0" err="1">
                <a:latin typeface="+mn-lt"/>
              </a:rPr>
              <a:t>LoveThee</a:t>
            </a:r>
            <a:endParaRPr lang="es-SV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4002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747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US" sz="6000" dirty="0" err="1"/>
              <a:t>My</a:t>
            </a:r>
            <a:r>
              <a:rPr lang="es-US" sz="6000" dirty="0"/>
              <a:t> </a:t>
            </a:r>
            <a:r>
              <a:rPr lang="es-US" sz="6000" dirty="0" err="1"/>
              <a:t>Jesus</a:t>
            </a:r>
            <a:r>
              <a:rPr lang="es-US" sz="6000" dirty="0"/>
              <a:t> I </a:t>
            </a:r>
            <a:r>
              <a:rPr lang="es-US" sz="6000" dirty="0" err="1"/>
              <a:t>love</a:t>
            </a:r>
            <a:r>
              <a:rPr lang="es-US" sz="6000" dirty="0"/>
              <a:t> </a:t>
            </a:r>
            <a:r>
              <a:rPr lang="es-US" sz="6000" dirty="0" err="1"/>
              <a:t>Thee</a:t>
            </a:r>
            <a:endParaRPr lang="es-US" sz="6000" dirty="0"/>
          </a:p>
          <a:p>
            <a:pPr marL="0" indent="0" algn="ctr">
              <a:buNone/>
            </a:pPr>
            <a:r>
              <a:rPr lang="es-US" sz="6000" dirty="0"/>
              <a:t>I </a:t>
            </a:r>
            <a:r>
              <a:rPr lang="es-US" sz="6000" dirty="0" err="1"/>
              <a:t>know</a:t>
            </a:r>
            <a:r>
              <a:rPr lang="es-US" sz="6000" dirty="0"/>
              <a:t> </a:t>
            </a:r>
            <a:r>
              <a:rPr lang="es-US" sz="6000" dirty="0" err="1"/>
              <a:t>Thou</a:t>
            </a:r>
            <a:r>
              <a:rPr lang="es-US" sz="6000" dirty="0"/>
              <a:t> art mine</a:t>
            </a:r>
            <a:br>
              <a:rPr lang="es-US" sz="6000" dirty="0"/>
            </a:br>
            <a:r>
              <a:rPr lang="es-US" sz="6000" dirty="0" err="1"/>
              <a:t>For</a:t>
            </a:r>
            <a:r>
              <a:rPr lang="es-US" sz="6000" dirty="0"/>
              <a:t> </a:t>
            </a:r>
            <a:r>
              <a:rPr lang="es-US" sz="6000" dirty="0" err="1"/>
              <a:t>Thee</a:t>
            </a:r>
            <a:r>
              <a:rPr lang="es-US" sz="6000" dirty="0"/>
              <a:t> </a:t>
            </a:r>
            <a:r>
              <a:rPr lang="es-US" sz="6000" dirty="0" err="1"/>
              <a:t>all</a:t>
            </a:r>
            <a:r>
              <a:rPr lang="es-US" sz="6000" dirty="0"/>
              <a:t> </a:t>
            </a:r>
            <a:r>
              <a:rPr lang="es-US" sz="6000" dirty="0" err="1"/>
              <a:t>the</a:t>
            </a:r>
            <a:r>
              <a:rPr lang="es-US" sz="6000" dirty="0"/>
              <a:t> </a:t>
            </a:r>
            <a:r>
              <a:rPr lang="es-US" sz="6000" dirty="0" err="1"/>
              <a:t>follies</a:t>
            </a:r>
            <a:r>
              <a:rPr lang="es-US" sz="6000" dirty="0"/>
              <a:t> </a:t>
            </a:r>
            <a:r>
              <a:rPr lang="es-US" sz="6000" dirty="0" err="1"/>
              <a:t>of</a:t>
            </a:r>
            <a:r>
              <a:rPr lang="es-US" sz="6000" dirty="0"/>
              <a:t> sin I </a:t>
            </a:r>
            <a:r>
              <a:rPr lang="es-US" sz="6000" dirty="0" err="1"/>
              <a:t>resign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685755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747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US" sz="6000" dirty="0" err="1"/>
              <a:t>My</a:t>
            </a:r>
            <a:r>
              <a:rPr lang="es-US" sz="6000" dirty="0"/>
              <a:t> </a:t>
            </a:r>
            <a:r>
              <a:rPr lang="es-US" sz="6000" dirty="0" err="1"/>
              <a:t>gracious</a:t>
            </a:r>
            <a:r>
              <a:rPr lang="es-US" sz="6000" dirty="0"/>
              <a:t> </a:t>
            </a:r>
            <a:r>
              <a:rPr lang="es-US" sz="6000" dirty="0" err="1"/>
              <a:t>Redeemer</a:t>
            </a:r>
            <a:endParaRPr lang="es-US" sz="6000" dirty="0"/>
          </a:p>
          <a:p>
            <a:pPr marL="0" indent="0" algn="ctr">
              <a:buNone/>
            </a:pPr>
            <a:r>
              <a:rPr lang="es-US" sz="6000" dirty="0" err="1"/>
              <a:t>My</a:t>
            </a:r>
            <a:r>
              <a:rPr lang="es-US" sz="6000" dirty="0"/>
              <a:t> </a:t>
            </a:r>
            <a:r>
              <a:rPr lang="es-US" sz="6000" dirty="0" err="1"/>
              <a:t>Saviour</a:t>
            </a:r>
            <a:r>
              <a:rPr lang="es-US" sz="6000" dirty="0"/>
              <a:t> art </a:t>
            </a:r>
            <a:r>
              <a:rPr lang="es-US" sz="6000" dirty="0" err="1"/>
              <a:t>Thou</a:t>
            </a:r>
            <a:br>
              <a:rPr lang="es-US" sz="6000" dirty="0"/>
            </a:br>
            <a:r>
              <a:rPr lang="es-US" sz="6000" dirty="0" err="1"/>
              <a:t>If</a:t>
            </a:r>
            <a:r>
              <a:rPr lang="es-US" sz="6000" dirty="0"/>
              <a:t> </a:t>
            </a:r>
            <a:r>
              <a:rPr lang="es-US" sz="6000" dirty="0" err="1"/>
              <a:t>ever</a:t>
            </a:r>
            <a:r>
              <a:rPr lang="es-US" sz="6000" dirty="0"/>
              <a:t> I </a:t>
            </a:r>
            <a:r>
              <a:rPr lang="es-US" sz="6000" dirty="0" err="1"/>
              <a:t>loved</a:t>
            </a:r>
            <a:r>
              <a:rPr lang="es-US" sz="6000" dirty="0"/>
              <a:t> </a:t>
            </a:r>
            <a:r>
              <a:rPr lang="es-US" sz="6000" dirty="0" err="1"/>
              <a:t>Thee</a:t>
            </a:r>
            <a:r>
              <a:rPr lang="es-US" sz="6000" dirty="0"/>
              <a:t> </a:t>
            </a:r>
            <a:r>
              <a:rPr lang="es-US" sz="6000" dirty="0" err="1"/>
              <a:t>my</a:t>
            </a:r>
            <a:r>
              <a:rPr lang="es-US" sz="6000" dirty="0"/>
              <a:t> </a:t>
            </a:r>
            <a:r>
              <a:rPr lang="es-US" sz="6000" dirty="0" err="1"/>
              <a:t>Jesus</a:t>
            </a:r>
            <a:r>
              <a:rPr lang="es-US" sz="6000" dirty="0"/>
              <a:t> '</a:t>
            </a:r>
            <a:r>
              <a:rPr lang="es-US" sz="6000" dirty="0" err="1"/>
              <a:t>tis</a:t>
            </a:r>
            <a:r>
              <a:rPr lang="es-US" sz="6000" dirty="0"/>
              <a:t> </a:t>
            </a:r>
            <a:r>
              <a:rPr lang="es-US" sz="6000" dirty="0" err="1"/>
              <a:t>now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745843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US" sz="6000" dirty="0"/>
              <a:t>I </a:t>
            </a:r>
            <a:r>
              <a:rPr lang="es-US" sz="6000" dirty="0" err="1"/>
              <a:t>love</a:t>
            </a:r>
            <a:r>
              <a:rPr lang="es-US" sz="6000" dirty="0"/>
              <a:t> </a:t>
            </a:r>
            <a:r>
              <a:rPr lang="es-US" sz="6000" dirty="0" err="1"/>
              <a:t>Thee</a:t>
            </a:r>
            <a:r>
              <a:rPr lang="es-US" sz="6000" dirty="0"/>
              <a:t> </a:t>
            </a:r>
            <a:r>
              <a:rPr lang="es-US" sz="6000" dirty="0" err="1"/>
              <a:t>because</a:t>
            </a:r>
            <a:r>
              <a:rPr lang="es-US" sz="6000" dirty="0"/>
              <a:t> </a:t>
            </a:r>
          </a:p>
          <a:p>
            <a:pPr marL="0" indent="0" algn="ctr">
              <a:buNone/>
            </a:pPr>
            <a:r>
              <a:rPr lang="es-US" sz="6000" dirty="0" err="1"/>
              <a:t>Thou</a:t>
            </a:r>
            <a:r>
              <a:rPr lang="es-US" sz="6000" dirty="0"/>
              <a:t> has </a:t>
            </a:r>
            <a:r>
              <a:rPr lang="es-US" sz="6000" dirty="0" err="1"/>
              <a:t>first</a:t>
            </a:r>
            <a:r>
              <a:rPr lang="es-US" sz="6000" dirty="0"/>
              <a:t> </a:t>
            </a:r>
            <a:r>
              <a:rPr lang="es-US" sz="6000" dirty="0" err="1"/>
              <a:t>loved</a:t>
            </a:r>
            <a:r>
              <a:rPr lang="es-US" sz="6000" dirty="0"/>
              <a:t> me</a:t>
            </a:r>
            <a:br>
              <a:rPr lang="es-US" sz="6000" dirty="0"/>
            </a:br>
            <a:r>
              <a:rPr lang="es-US" sz="6000" dirty="0"/>
              <a:t>And </a:t>
            </a:r>
            <a:r>
              <a:rPr lang="es-US" sz="6000" dirty="0" err="1"/>
              <a:t>purchased</a:t>
            </a:r>
            <a:r>
              <a:rPr lang="es-US" sz="6000" dirty="0"/>
              <a:t> </a:t>
            </a:r>
            <a:r>
              <a:rPr lang="es-US" sz="6000" dirty="0" err="1"/>
              <a:t>my</a:t>
            </a:r>
            <a:r>
              <a:rPr lang="es-US" sz="6000" dirty="0"/>
              <a:t> </a:t>
            </a:r>
            <a:r>
              <a:rPr lang="es-US" sz="6000" dirty="0" err="1"/>
              <a:t>pardon</a:t>
            </a:r>
            <a:endParaRPr lang="es-US" sz="6000" dirty="0"/>
          </a:p>
          <a:p>
            <a:pPr marL="0" indent="0" algn="ctr">
              <a:buNone/>
            </a:pPr>
            <a:r>
              <a:rPr lang="es-US" sz="6000" dirty="0" err="1"/>
              <a:t>On</a:t>
            </a:r>
            <a:r>
              <a:rPr lang="es-US" sz="6000" dirty="0"/>
              <a:t> </a:t>
            </a:r>
            <a:r>
              <a:rPr lang="es-US" sz="6000" dirty="0" err="1"/>
              <a:t>Calvary's</a:t>
            </a:r>
            <a:r>
              <a:rPr lang="es-US" sz="6000" dirty="0"/>
              <a:t> </a:t>
            </a:r>
            <a:r>
              <a:rPr lang="es-US" sz="6000" dirty="0" err="1"/>
              <a:t>tree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296585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US" sz="6000" dirty="0"/>
              <a:t>I </a:t>
            </a:r>
            <a:r>
              <a:rPr lang="es-US" sz="6000" dirty="0" err="1"/>
              <a:t>love</a:t>
            </a:r>
            <a:r>
              <a:rPr lang="es-US" sz="6000" dirty="0"/>
              <a:t> </a:t>
            </a:r>
            <a:r>
              <a:rPr lang="es-US" sz="6000" dirty="0" err="1"/>
              <a:t>Thee</a:t>
            </a:r>
            <a:r>
              <a:rPr lang="es-US" sz="6000" dirty="0"/>
              <a:t> </a:t>
            </a:r>
            <a:r>
              <a:rPr lang="es-US" sz="6000" dirty="0" err="1"/>
              <a:t>for</a:t>
            </a:r>
            <a:r>
              <a:rPr lang="es-US" sz="6000" dirty="0"/>
              <a:t> </a:t>
            </a:r>
            <a:r>
              <a:rPr lang="es-US" sz="6000" dirty="0" err="1"/>
              <a:t>wearing</a:t>
            </a:r>
            <a:endParaRPr lang="es-US" sz="6000" dirty="0"/>
          </a:p>
          <a:p>
            <a:pPr marL="0" indent="0" algn="ctr">
              <a:buNone/>
            </a:pPr>
            <a:r>
              <a:rPr lang="es-US" sz="6000" dirty="0" err="1"/>
              <a:t>The</a:t>
            </a:r>
            <a:r>
              <a:rPr lang="es-US" sz="6000" dirty="0"/>
              <a:t> </a:t>
            </a:r>
            <a:r>
              <a:rPr lang="es-US" sz="6000" dirty="0" err="1"/>
              <a:t>thorns</a:t>
            </a:r>
            <a:r>
              <a:rPr lang="es-US" sz="6000" dirty="0"/>
              <a:t> </a:t>
            </a:r>
            <a:r>
              <a:rPr lang="es-US" sz="6000" dirty="0" err="1"/>
              <a:t>on</a:t>
            </a:r>
            <a:r>
              <a:rPr lang="es-US" sz="6000" dirty="0"/>
              <a:t> </a:t>
            </a:r>
            <a:r>
              <a:rPr lang="es-US" sz="6000" dirty="0" err="1"/>
              <a:t>Thy</a:t>
            </a:r>
            <a:r>
              <a:rPr lang="es-US" sz="6000" dirty="0"/>
              <a:t> </a:t>
            </a:r>
            <a:r>
              <a:rPr lang="es-US" sz="6000" dirty="0" err="1"/>
              <a:t>brow</a:t>
            </a:r>
            <a:br>
              <a:rPr lang="es-US" sz="6000" dirty="0"/>
            </a:br>
            <a:r>
              <a:rPr lang="es-US" sz="6000" dirty="0" err="1"/>
              <a:t>If</a:t>
            </a:r>
            <a:r>
              <a:rPr lang="es-US" sz="6000" dirty="0"/>
              <a:t> </a:t>
            </a:r>
            <a:r>
              <a:rPr lang="es-US" sz="6000" dirty="0" err="1"/>
              <a:t>ever</a:t>
            </a:r>
            <a:r>
              <a:rPr lang="es-US" sz="6000" dirty="0"/>
              <a:t> I </a:t>
            </a:r>
            <a:r>
              <a:rPr lang="es-US" sz="6000" dirty="0" err="1"/>
              <a:t>loved</a:t>
            </a:r>
            <a:r>
              <a:rPr lang="es-US" sz="6000" dirty="0"/>
              <a:t> </a:t>
            </a:r>
            <a:r>
              <a:rPr lang="es-US" sz="6000" dirty="0" err="1"/>
              <a:t>Thee</a:t>
            </a:r>
            <a:r>
              <a:rPr lang="es-US" sz="6000" dirty="0"/>
              <a:t> </a:t>
            </a:r>
            <a:r>
              <a:rPr lang="es-US" sz="6000" dirty="0" err="1"/>
              <a:t>my</a:t>
            </a:r>
            <a:r>
              <a:rPr lang="es-US" sz="6000" dirty="0"/>
              <a:t> </a:t>
            </a:r>
            <a:r>
              <a:rPr lang="es-US" sz="6000" dirty="0" err="1"/>
              <a:t>Jesus</a:t>
            </a:r>
            <a:r>
              <a:rPr lang="es-US" sz="6000" dirty="0"/>
              <a:t> '</a:t>
            </a:r>
            <a:r>
              <a:rPr lang="es-US" sz="6000" dirty="0" err="1"/>
              <a:t>tis</a:t>
            </a:r>
            <a:r>
              <a:rPr lang="es-US" sz="6000" dirty="0"/>
              <a:t> </a:t>
            </a:r>
            <a:r>
              <a:rPr lang="es-US" sz="6000" dirty="0" err="1"/>
              <a:t>now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161099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US" sz="6000" dirty="0"/>
              <a:t>'ll </a:t>
            </a:r>
            <a:r>
              <a:rPr lang="es-US" sz="6000" dirty="0" err="1"/>
              <a:t>love</a:t>
            </a:r>
            <a:r>
              <a:rPr lang="es-US" sz="6000" dirty="0"/>
              <a:t> </a:t>
            </a:r>
            <a:r>
              <a:rPr lang="es-US" sz="6000" dirty="0" err="1"/>
              <a:t>Thee</a:t>
            </a:r>
            <a:r>
              <a:rPr lang="es-US" sz="6000" dirty="0"/>
              <a:t> in </a:t>
            </a:r>
            <a:r>
              <a:rPr lang="es-US" sz="6000" dirty="0" err="1"/>
              <a:t>life</a:t>
            </a:r>
            <a:r>
              <a:rPr lang="es-US" sz="6000" dirty="0"/>
              <a:t> </a:t>
            </a:r>
          </a:p>
          <a:p>
            <a:pPr marL="0" indent="0" algn="ctr">
              <a:buNone/>
            </a:pPr>
            <a:r>
              <a:rPr lang="es-US" sz="6000" dirty="0"/>
              <a:t>And I </a:t>
            </a:r>
            <a:r>
              <a:rPr lang="es-US" sz="6000" dirty="0" err="1"/>
              <a:t>will</a:t>
            </a:r>
            <a:r>
              <a:rPr lang="es-US" sz="6000" dirty="0"/>
              <a:t> </a:t>
            </a:r>
            <a:r>
              <a:rPr lang="es-US" sz="6000" dirty="0" err="1"/>
              <a:t>love</a:t>
            </a:r>
            <a:r>
              <a:rPr lang="es-US" sz="6000" dirty="0"/>
              <a:t> </a:t>
            </a:r>
            <a:r>
              <a:rPr lang="es-US" sz="6000" dirty="0" err="1"/>
              <a:t>Thee</a:t>
            </a:r>
            <a:r>
              <a:rPr lang="es-US" sz="6000" dirty="0"/>
              <a:t> in </a:t>
            </a:r>
            <a:r>
              <a:rPr lang="es-US" sz="6000" dirty="0" err="1"/>
              <a:t>death</a:t>
            </a:r>
            <a:br>
              <a:rPr lang="es-US" sz="6000" dirty="0"/>
            </a:br>
            <a:r>
              <a:rPr lang="es-US" sz="6000" dirty="0"/>
              <a:t>And </a:t>
            </a:r>
            <a:r>
              <a:rPr lang="es-US" sz="6000" dirty="0" err="1"/>
              <a:t>praise</a:t>
            </a:r>
            <a:r>
              <a:rPr lang="es-US" sz="6000" dirty="0"/>
              <a:t> </a:t>
            </a:r>
            <a:r>
              <a:rPr lang="es-US" sz="6000" dirty="0" err="1"/>
              <a:t>Thee</a:t>
            </a:r>
            <a:r>
              <a:rPr lang="es-US" sz="6000" dirty="0"/>
              <a:t> as </a:t>
            </a:r>
            <a:r>
              <a:rPr lang="es-US" sz="6000" dirty="0" err="1"/>
              <a:t>long</a:t>
            </a:r>
            <a:r>
              <a:rPr lang="es-US" sz="6000" dirty="0"/>
              <a:t> as</a:t>
            </a:r>
          </a:p>
          <a:p>
            <a:pPr marL="0" indent="0" algn="ctr">
              <a:buNone/>
            </a:pPr>
            <a:r>
              <a:rPr lang="es-US" sz="6000" dirty="0" err="1"/>
              <a:t>Thou</a:t>
            </a:r>
            <a:r>
              <a:rPr lang="es-US" sz="6000" dirty="0"/>
              <a:t> </a:t>
            </a:r>
            <a:r>
              <a:rPr lang="es-US" sz="6000" dirty="0" err="1"/>
              <a:t>lendest</a:t>
            </a:r>
            <a:r>
              <a:rPr lang="es-US" sz="6000" dirty="0"/>
              <a:t> me </a:t>
            </a:r>
            <a:r>
              <a:rPr lang="es-US" sz="6000" dirty="0" err="1"/>
              <a:t>breath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4179258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US" sz="6000" dirty="0"/>
              <a:t>And </a:t>
            </a:r>
            <a:r>
              <a:rPr lang="es-US" sz="6000" dirty="0" err="1"/>
              <a:t>say</a:t>
            </a:r>
            <a:r>
              <a:rPr lang="es-US" sz="6000" dirty="0"/>
              <a:t> </a:t>
            </a:r>
            <a:r>
              <a:rPr lang="es-US" sz="6000" dirty="0" err="1"/>
              <a:t>when</a:t>
            </a:r>
            <a:r>
              <a:rPr lang="es-US" sz="6000" dirty="0"/>
              <a:t> </a:t>
            </a:r>
            <a:r>
              <a:rPr lang="es-US" sz="6000" dirty="0" err="1"/>
              <a:t>the</a:t>
            </a:r>
            <a:r>
              <a:rPr lang="es-US" sz="6000" dirty="0"/>
              <a:t> </a:t>
            </a:r>
            <a:r>
              <a:rPr lang="es-US" sz="6000" dirty="0" err="1"/>
              <a:t>death-dew</a:t>
            </a:r>
            <a:endParaRPr lang="es-US" sz="6000" dirty="0"/>
          </a:p>
          <a:p>
            <a:pPr marL="0" indent="0" algn="ctr">
              <a:buNone/>
            </a:pPr>
            <a:r>
              <a:rPr lang="es-US" sz="6000" dirty="0"/>
              <a:t> </a:t>
            </a:r>
            <a:r>
              <a:rPr lang="es-US" sz="6000" dirty="0" err="1"/>
              <a:t>Lies</a:t>
            </a:r>
            <a:r>
              <a:rPr lang="es-US" sz="6000" dirty="0"/>
              <a:t> </a:t>
            </a:r>
            <a:r>
              <a:rPr lang="es-US" sz="6000" dirty="0" err="1"/>
              <a:t>cold</a:t>
            </a:r>
            <a:r>
              <a:rPr lang="es-US" sz="6000" dirty="0"/>
              <a:t> </a:t>
            </a:r>
            <a:r>
              <a:rPr lang="es-US" sz="6000" dirty="0" err="1"/>
              <a:t>on</a:t>
            </a:r>
            <a:r>
              <a:rPr lang="es-US" sz="6000" dirty="0"/>
              <a:t> </a:t>
            </a:r>
            <a:r>
              <a:rPr lang="es-US" sz="6000" dirty="0" err="1"/>
              <a:t>my</a:t>
            </a:r>
            <a:r>
              <a:rPr lang="es-US" sz="6000" dirty="0"/>
              <a:t> </a:t>
            </a:r>
            <a:r>
              <a:rPr lang="es-US" sz="6000" dirty="0" err="1"/>
              <a:t>brow</a:t>
            </a:r>
            <a:br>
              <a:rPr lang="es-US" sz="6000" dirty="0"/>
            </a:br>
            <a:r>
              <a:rPr lang="es-US" sz="6000" dirty="0" err="1"/>
              <a:t>If</a:t>
            </a:r>
            <a:r>
              <a:rPr lang="es-US" sz="6000" dirty="0"/>
              <a:t> </a:t>
            </a:r>
            <a:r>
              <a:rPr lang="es-US" sz="6000" dirty="0" err="1"/>
              <a:t>ever</a:t>
            </a:r>
            <a:r>
              <a:rPr lang="es-US" sz="6000" dirty="0"/>
              <a:t> I </a:t>
            </a:r>
            <a:r>
              <a:rPr lang="es-US" sz="6000" dirty="0" err="1"/>
              <a:t>loved</a:t>
            </a:r>
            <a:r>
              <a:rPr lang="es-US" sz="6000" dirty="0"/>
              <a:t> </a:t>
            </a:r>
            <a:r>
              <a:rPr lang="es-US" sz="6000" dirty="0" err="1"/>
              <a:t>Thee</a:t>
            </a:r>
            <a:r>
              <a:rPr lang="es-US" sz="6000" dirty="0"/>
              <a:t> </a:t>
            </a:r>
            <a:r>
              <a:rPr lang="es-US" sz="6000" dirty="0" err="1"/>
              <a:t>my</a:t>
            </a:r>
            <a:r>
              <a:rPr lang="es-US" sz="6000" dirty="0"/>
              <a:t> </a:t>
            </a:r>
            <a:r>
              <a:rPr lang="es-US" sz="6000" dirty="0" err="1"/>
              <a:t>Jesus</a:t>
            </a:r>
            <a:r>
              <a:rPr lang="es-US" sz="6000" dirty="0"/>
              <a:t> '</a:t>
            </a:r>
            <a:r>
              <a:rPr lang="es-US" sz="6000" dirty="0" err="1"/>
              <a:t>tis</a:t>
            </a:r>
            <a:r>
              <a:rPr lang="es-US" sz="6000" dirty="0"/>
              <a:t> </a:t>
            </a:r>
            <a:r>
              <a:rPr lang="es-US" sz="6000" dirty="0" err="1"/>
              <a:t>now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4188584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US" sz="6000" dirty="0"/>
              <a:t>In </a:t>
            </a:r>
            <a:r>
              <a:rPr lang="es-US" sz="6000" dirty="0" err="1"/>
              <a:t>mansions</a:t>
            </a:r>
            <a:r>
              <a:rPr lang="es-US" sz="6000" dirty="0"/>
              <a:t> </a:t>
            </a:r>
            <a:r>
              <a:rPr lang="es-US" sz="6000" dirty="0" err="1"/>
              <a:t>of</a:t>
            </a:r>
            <a:r>
              <a:rPr lang="es-US" sz="6000" dirty="0"/>
              <a:t> </a:t>
            </a:r>
            <a:r>
              <a:rPr lang="es-US" sz="6000" dirty="0" err="1"/>
              <a:t>glory</a:t>
            </a:r>
            <a:endParaRPr lang="es-US" sz="6000" dirty="0"/>
          </a:p>
          <a:p>
            <a:pPr marL="0" indent="0" algn="ctr">
              <a:buNone/>
            </a:pPr>
            <a:r>
              <a:rPr lang="es-US" sz="6000" dirty="0"/>
              <a:t>And </a:t>
            </a:r>
            <a:r>
              <a:rPr lang="es-US" sz="6000" dirty="0" err="1"/>
              <a:t>endless</a:t>
            </a:r>
            <a:r>
              <a:rPr lang="es-US" sz="6000" dirty="0"/>
              <a:t> </a:t>
            </a:r>
            <a:r>
              <a:rPr lang="es-US" sz="6000" dirty="0" err="1"/>
              <a:t>delight</a:t>
            </a:r>
            <a:br>
              <a:rPr lang="es-US" sz="6000" dirty="0"/>
            </a:br>
            <a:r>
              <a:rPr lang="es-US" sz="6000" dirty="0" err="1"/>
              <a:t>I'll</a:t>
            </a:r>
            <a:r>
              <a:rPr lang="es-US" sz="6000" dirty="0"/>
              <a:t> </a:t>
            </a:r>
            <a:r>
              <a:rPr lang="es-US" sz="6000" dirty="0" err="1"/>
              <a:t>ever</a:t>
            </a:r>
            <a:r>
              <a:rPr lang="es-US" sz="6000" dirty="0"/>
              <a:t> adore </a:t>
            </a:r>
            <a:r>
              <a:rPr lang="es-US" sz="6000" dirty="0" err="1"/>
              <a:t>Thee</a:t>
            </a:r>
            <a:r>
              <a:rPr lang="es-US" sz="6000" dirty="0"/>
              <a:t> in </a:t>
            </a:r>
            <a:r>
              <a:rPr lang="es-US" sz="6000" dirty="0" err="1"/>
              <a:t>heaven</a:t>
            </a:r>
            <a:r>
              <a:rPr lang="es-US" sz="6000" dirty="0"/>
              <a:t> so </a:t>
            </a:r>
            <a:r>
              <a:rPr lang="es-US" sz="6000" dirty="0" err="1"/>
              <a:t>bright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852514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US" sz="6000" dirty="0" err="1"/>
              <a:t>I'll</a:t>
            </a:r>
            <a:r>
              <a:rPr lang="es-US" sz="6000" dirty="0"/>
              <a:t> </a:t>
            </a:r>
            <a:r>
              <a:rPr lang="es-US" sz="6000" dirty="0" err="1"/>
              <a:t>sing</a:t>
            </a:r>
            <a:r>
              <a:rPr lang="es-US" sz="6000" dirty="0"/>
              <a:t> </a:t>
            </a:r>
            <a:r>
              <a:rPr lang="es-US" sz="6000" dirty="0" err="1"/>
              <a:t>with</a:t>
            </a:r>
            <a:r>
              <a:rPr lang="es-US" sz="6000" dirty="0"/>
              <a:t> </a:t>
            </a:r>
            <a:r>
              <a:rPr lang="es-US" sz="6000" dirty="0" err="1"/>
              <a:t>the</a:t>
            </a:r>
            <a:r>
              <a:rPr lang="es-US" sz="6000" dirty="0"/>
              <a:t> </a:t>
            </a:r>
            <a:r>
              <a:rPr lang="es-US" sz="6000" dirty="0" err="1"/>
              <a:t>glittering</a:t>
            </a:r>
            <a:endParaRPr lang="es-US" sz="6000" dirty="0"/>
          </a:p>
          <a:p>
            <a:pPr marL="0" indent="0" algn="ctr">
              <a:buNone/>
            </a:pPr>
            <a:r>
              <a:rPr lang="es-US" sz="6000" dirty="0"/>
              <a:t>Crown </a:t>
            </a:r>
            <a:r>
              <a:rPr lang="es-US" sz="6000" dirty="0" err="1"/>
              <a:t>on</a:t>
            </a:r>
            <a:r>
              <a:rPr lang="es-US" sz="6000" dirty="0"/>
              <a:t> </a:t>
            </a:r>
            <a:r>
              <a:rPr lang="es-US" sz="6000" dirty="0" err="1"/>
              <a:t>my</a:t>
            </a:r>
            <a:r>
              <a:rPr lang="es-US" sz="6000" dirty="0"/>
              <a:t> </a:t>
            </a:r>
            <a:r>
              <a:rPr lang="es-US" sz="6000" dirty="0" err="1"/>
              <a:t>brow</a:t>
            </a:r>
            <a:br>
              <a:rPr lang="es-US" sz="6000" dirty="0"/>
            </a:br>
            <a:r>
              <a:rPr lang="es-US" sz="6000" dirty="0" err="1"/>
              <a:t>If</a:t>
            </a:r>
            <a:r>
              <a:rPr lang="es-US" sz="6000" dirty="0"/>
              <a:t> </a:t>
            </a:r>
            <a:r>
              <a:rPr lang="es-US" sz="6000" dirty="0" err="1"/>
              <a:t>ever</a:t>
            </a:r>
            <a:r>
              <a:rPr lang="es-US" sz="6000" dirty="0"/>
              <a:t> I </a:t>
            </a:r>
            <a:r>
              <a:rPr lang="es-US" sz="6000" dirty="0" err="1"/>
              <a:t>loved</a:t>
            </a:r>
            <a:r>
              <a:rPr lang="es-US" sz="6000" dirty="0"/>
              <a:t> </a:t>
            </a:r>
            <a:r>
              <a:rPr lang="es-US" sz="6000" dirty="0" err="1"/>
              <a:t>Thee</a:t>
            </a:r>
            <a:r>
              <a:rPr lang="es-US" sz="6000" dirty="0"/>
              <a:t> </a:t>
            </a:r>
            <a:r>
              <a:rPr lang="es-US" sz="6000" dirty="0" err="1"/>
              <a:t>my</a:t>
            </a:r>
            <a:r>
              <a:rPr lang="es-US" sz="6000" dirty="0"/>
              <a:t> </a:t>
            </a:r>
            <a:r>
              <a:rPr lang="es-US" sz="6000" dirty="0" err="1"/>
              <a:t>Jesus</a:t>
            </a:r>
            <a:r>
              <a:rPr lang="es-US" sz="6000" dirty="0"/>
              <a:t> '</a:t>
            </a:r>
            <a:r>
              <a:rPr lang="es-US" sz="6000" dirty="0" err="1"/>
              <a:t>tis</a:t>
            </a:r>
            <a:r>
              <a:rPr lang="es-US" sz="6000" dirty="0"/>
              <a:t> </a:t>
            </a:r>
            <a:r>
              <a:rPr lang="es-US" sz="6000" dirty="0" err="1"/>
              <a:t>now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6465599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661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Walking</a:t>
            </a:r>
            <a:r>
              <a:rPr lang="es-US" sz="6250" dirty="0"/>
              <a:t> </a:t>
            </a:r>
            <a:r>
              <a:rPr lang="es-US" sz="6250" dirty="0" err="1"/>
              <a:t>down</a:t>
            </a:r>
            <a:r>
              <a:rPr lang="es-US" sz="6250" dirty="0"/>
              <a:t> </a:t>
            </a:r>
            <a:r>
              <a:rPr lang="es-US" sz="6250" dirty="0" err="1"/>
              <a:t>these</a:t>
            </a:r>
            <a:r>
              <a:rPr lang="es-US" sz="6250" dirty="0"/>
              <a:t> </a:t>
            </a:r>
            <a:r>
              <a:rPr lang="es-US" sz="6250" dirty="0" err="1"/>
              <a:t>desert</a:t>
            </a:r>
            <a:r>
              <a:rPr lang="es-US" sz="6250" dirty="0"/>
              <a:t> </a:t>
            </a:r>
            <a:r>
              <a:rPr lang="es-US" sz="6250" dirty="0" err="1"/>
              <a:t>roads</a:t>
            </a:r>
            <a:br>
              <a:rPr lang="es-US" sz="6250" dirty="0"/>
            </a:br>
            <a:r>
              <a:rPr lang="es-US" sz="6250" dirty="0" err="1"/>
              <a:t>Water</a:t>
            </a:r>
            <a:r>
              <a:rPr lang="es-US" sz="6250" dirty="0"/>
              <a:t> </a:t>
            </a:r>
            <a:r>
              <a:rPr lang="es-US" sz="6250" dirty="0" err="1"/>
              <a:t>for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thirsty</a:t>
            </a:r>
            <a:r>
              <a:rPr lang="es-US" sz="6250" dirty="0"/>
              <a:t> </a:t>
            </a:r>
            <a:r>
              <a:rPr lang="es-US" sz="6250" dirty="0" err="1"/>
              <a:t>soul</a:t>
            </a:r>
            <a:br>
              <a:rPr lang="es-US" sz="6250" dirty="0"/>
            </a:br>
            <a:r>
              <a:rPr lang="es-US" sz="6250" dirty="0"/>
              <a:t>I </a:t>
            </a:r>
            <a:r>
              <a:rPr lang="es-US" sz="6250" dirty="0" err="1"/>
              <a:t>need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/>
              <a:t>Oh, I </a:t>
            </a:r>
            <a:r>
              <a:rPr lang="es-US" sz="6250" dirty="0" err="1"/>
              <a:t>need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42873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0BE73ED0-9985-7D37-65B2-5A3A19E503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6104"/>
            <a:ext cx="12192000" cy="6545792"/>
          </a:xfrm>
        </p:spPr>
        <p:txBody>
          <a:bodyPr/>
          <a:lstStyle/>
          <a:p>
            <a:r>
              <a:rPr lang="en-US" altLang="es-US" sz="7500" b="1">
                <a:solidFill>
                  <a:schemeClr val="bg1"/>
                </a:solidFill>
                <a:latin typeface="Calibri" panose="020F0502020204030204" pitchFamily="34" charset="0"/>
              </a:rPr>
              <a:t>Revelation Song</a:t>
            </a:r>
          </a:p>
        </p:txBody>
      </p:sp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3A4FDDE-4FA9-13C9-8831-5E0BAB5D4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Worthy is the Lamb who was slain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Holy, holy is He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Sing a new song to Him who sits on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Heaven's mercy seat</a:t>
            </a:r>
          </a:p>
        </p:txBody>
      </p:sp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54777F2-4B08-840E-4934-91BC19DDC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6104"/>
            <a:ext cx="12192000" cy="654579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Worthy is the Lamb who was slain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Holy, holy is He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Sing a new song to Him who sits on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Heaven's mercy seat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FA4BC34-33EA-4481-6BD1-CD0164C12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Holy, holy, holy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is the Lord God Almighty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Who was and is and is to come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F4269DD8-15B1-9D97-C3FE-64CCB79A9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With all creation I sing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praise to the King of kings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my everything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I will adore You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E85366C-2EBF-D796-1044-DE4223A8B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Clothed in rainbows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of living color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Flashes of lighting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Rolls of thunder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39C890F0-DF97-36AB-F7BA-F62DF5E3A4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Blessing and honor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strength and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glory and power be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To You the only wise King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C93EB2DE-085C-AA98-1638-9DDD58704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Holy, holy, holy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is the Lord God Almighty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Who was and is and is to come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831FF7B3-ABEE-E69B-31C4-5B272B108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With all creation I sing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Praise to the King of kings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my everything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I will adore You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6D73AB8-ABD0-01FC-1736-3A9FC48F6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Filled with wonder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Awestruck wonder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At the mention of Your name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forgiveness</a:t>
            </a:r>
            <a:br>
              <a:rPr lang="es-US" sz="6250" dirty="0"/>
            </a:br>
            <a:r>
              <a:rPr lang="es-US" sz="6250" dirty="0" err="1"/>
              <a:t>Is</a:t>
            </a:r>
            <a:r>
              <a:rPr lang="es-US" sz="6250" dirty="0"/>
              <a:t> </a:t>
            </a: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sweet</a:t>
            </a:r>
            <a:r>
              <a:rPr lang="es-US" sz="6250" dirty="0"/>
              <a:t>, </a:t>
            </a:r>
            <a:r>
              <a:rPr lang="es-US" sz="6250" dirty="0" err="1"/>
              <a:t>sweet</a:t>
            </a:r>
            <a:r>
              <a:rPr lang="es-US" sz="6250" dirty="0"/>
              <a:t> </a:t>
            </a:r>
            <a:r>
              <a:rPr lang="es-US" sz="6250" dirty="0" err="1"/>
              <a:t>honey</a:t>
            </a:r>
            <a:r>
              <a:rPr lang="es-US" sz="6250" dirty="0"/>
              <a:t> </a:t>
            </a:r>
            <a:r>
              <a:rPr lang="es-US" sz="6250" dirty="0" err="1"/>
              <a:t>on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lips</a:t>
            </a:r>
            <a:br>
              <a:rPr lang="es-US" sz="6250" dirty="0"/>
            </a:b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sound</a:t>
            </a:r>
            <a:r>
              <a:rPr lang="es-US" sz="6250" dirty="0"/>
              <a:t> of </a:t>
            </a:r>
          </a:p>
          <a:p>
            <a:pPr marL="0" indent="0" algn="ctr">
              <a:buNone/>
            </a:pPr>
            <a:r>
              <a:rPr lang="es-US" sz="6250" dirty="0"/>
              <a:t>A </a:t>
            </a:r>
            <a:r>
              <a:rPr lang="es-US" sz="6250" dirty="0" err="1"/>
              <a:t>symphony</a:t>
            </a:r>
            <a:r>
              <a:rPr lang="es-US" sz="6250" dirty="0"/>
              <a:t> to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ears</a:t>
            </a:r>
            <a:br>
              <a:rPr lang="es-US" sz="6250" dirty="0"/>
            </a:b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Holy</a:t>
            </a:r>
            <a:r>
              <a:rPr lang="es-US" sz="6250" dirty="0"/>
              <a:t> </a:t>
            </a:r>
            <a:r>
              <a:rPr lang="es-US" sz="6250" dirty="0" err="1"/>
              <a:t>water</a:t>
            </a:r>
            <a:r>
              <a:rPr lang="es-US" sz="6250" dirty="0"/>
              <a:t> </a:t>
            </a:r>
            <a:r>
              <a:rPr lang="es-US" sz="6250" dirty="0" err="1"/>
              <a:t>on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skin</a:t>
            </a: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16497747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B81217C1-3833-0E54-8E6C-C223FDAB5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Jesus Your name is power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Breath and living water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Such a marvelous mystery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25237E25-C7CE-47ED-167D-6E634E13F6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Holy, holy, holy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Is the Lord God Almighty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Who was and is and is to come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764DD31A-F257-F87F-8D1F-445B988EE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With all creation I sing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Praise to the King of kings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my everything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I will adore You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15FE5D42-004E-9BDC-8BE9-C9D74E3BF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Holy, holy, holy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is the Lord God Almighty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Who was and is and is to come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3C145B6D-C583-6636-739C-BFA1C9A71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With all creation I sing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praise to the King of kings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my everything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I will adore You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86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-7583858" y="3567500"/>
            <a:ext cx="12550511" cy="5080000"/>
          </a:xfrm>
        </p:spPr>
        <p:txBody>
          <a:bodyPr anchor="ctr"/>
          <a:lstStyle/>
          <a:p>
            <a:pPr>
              <a:defRPr/>
            </a:pPr>
            <a:r>
              <a:rPr lang="en-US" sz="10500" dirty="0">
                <a:latin typeface="Arial"/>
                <a:ea typeface="ヒラギノ角ゴ ProN W3" charset="0"/>
                <a:cs typeface="Arial"/>
              </a:rPr>
              <a:t> </a:t>
            </a:r>
            <a:endParaRPr lang="en-US" sz="10500" dirty="0">
              <a:latin typeface="Kunstler Script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8000" dirty="0">
                <a:solidFill>
                  <a:srgbClr val="92D050"/>
                </a:solidFill>
                <a:latin typeface="Cambria" charset="0"/>
                <a:ea typeface="ヒラギノ角ゴ ProN W3" charset="0"/>
                <a:cs typeface="ヒラギノ角ゴ ProN W3" charset="0"/>
              </a:rPr>
              <a:t> </a:t>
            </a:r>
            <a:endParaRPr lang="en-US" sz="6000" dirty="0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" y="-1609990"/>
            <a:ext cx="10518511" cy="17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9" tIns="38264" rIns="76529" bIns="38264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ush Script MT" charset="0"/>
                <a:sym typeface="Gill Sans" charset="0"/>
              </a:rPr>
              <a:t>    </a:t>
            </a: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6027209" y="-148165"/>
            <a:ext cx="137583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026" tIns="34013" rIns="68026" bIns="34013" anchor="ctr">
            <a:spAutoFit/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6858000"/>
          </a:xfrm>
        </p:spPr>
        <p:txBody>
          <a:bodyPr anchor="ctr"/>
          <a:lstStyle/>
          <a:p>
            <a:pPr>
              <a:defRPr/>
            </a:pPr>
            <a:r>
              <a:rPr lang="en-US" sz="9200" b="1" dirty="0">
                <a:latin typeface="Calibri"/>
                <a:cs typeface="Calibri"/>
              </a:rPr>
              <a:t>Pastor, Elder, Overseer</a:t>
            </a:r>
            <a:endParaRPr lang="en-US" sz="8000" i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8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8408693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What do you look for in a Pastor?</a:t>
            </a:r>
          </a:p>
        </p:txBody>
      </p:sp>
    </p:spTree>
    <p:extLst>
      <p:ext uri="{BB962C8B-B14F-4D97-AF65-F5344CB8AC3E}">
        <p14:creationId xmlns:p14="http://schemas.microsoft.com/office/powerpoint/2010/main" val="785803324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saying is trustworthy: If anyone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aspires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to the office of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overseer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he desires a noble task. 														               1 Tim. 3:1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267900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Dead</a:t>
            </a:r>
            <a:r>
              <a:rPr lang="es-US" sz="6250" dirty="0"/>
              <a:t> </a:t>
            </a:r>
            <a:r>
              <a:rPr lang="es-US" sz="6250" dirty="0" err="1"/>
              <a:t>man</a:t>
            </a:r>
            <a:r>
              <a:rPr lang="es-US" sz="6250" dirty="0"/>
              <a:t> </a:t>
            </a:r>
            <a:r>
              <a:rPr lang="es-US" sz="6250" dirty="0" err="1"/>
              <a:t>walking</a:t>
            </a:r>
            <a:r>
              <a:rPr lang="es-US" sz="6250" dirty="0"/>
              <a:t>, </a:t>
            </a:r>
            <a:r>
              <a:rPr lang="es-US" sz="6250" dirty="0" err="1"/>
              <a:t>slave</a:t>
            </a:r>
            <a:r>
              <a:rPr lang="es-US" sz="6250" dirty="0"/>
              <a:t> to sin</a:t>
            </a:r>
            <a:br>
              <a:rPr lang="es-US" sz="6250" dirty="0"/>
            </a:br>
            <a:r>
              <a:rPr lang="es-US" sz="6250" dirty="0"/>
              <a:t>I </a:t>
            </a:r>
            <a:r>
              <a:rPr lang="es-US" sz="6250" dirty="0" err="1"/>
              <a:t>wanna</a:t>
            </a:r>
            <a:r>
              <a:rPr lang="es-US" sz="6250" dirty="0"/>
              <a:t> </a:t>
            </a:r>
            <a:r>
              <a:rPr lang="es-US" sz="6250" dirty="0" err="1"/>
              <a:t>know</a:t>
            </a:r>
            <a:r>
              <a:rPr lang="es-US" sz="6250" dirty="0"/>
              <a:t> </a:t>
            </a:r>
            <a:r>
              <a:rPr lang="es-US" sz="6250" dirty="0" err="1"/>
              <a:t>about</a:t>
            </a:r>
            <a:endParaRPr lang="es-US" sz="6250" dirty="0"/>
          </a:p>
          <a:p>
            <a:pPr marL="0" indent="0" algn="ctr">
              <a:buNone/>
            </a:pPr>
            <a:r>
              <a:rPr lang="es-US" sz="6250" dirty="0"/>
              <a:t> </a:t>
            </a:r>
            <a:r>
              <a:rPr lang="es-US" sz="6250" dirty="0" err="1"/>
              <a:t>Being</a:t>
            </a:r>
            <a:r>
              <a:rPr lang="es-US" sz="6250" dirty="0"/>
              <a:t> </a:t>
            </a:r>
            <a:r>
              <a:rPr lang="es-US" sz="6250" dirty="0" err="1"/>
              <a:t>born</a:t>
            </a:r>
            <a:r>
              <a:rPr lang="es-US" sz="6250" dirty="0"/>
              <a:t> </a:t>
            </a:r>
            <a:r>
              <a:rPr lang="es-US" sz="6250" dirty="0" err="1"/>
              <a:t>again</a:t>
            </a:r>
            <a:br>
              <a:rPr lang="es-US" sz="6250" dirty="0"/>
            </a:br>
            <a:r>
              <a:rPr lang="es-US" sz="6250" dirty="0"/>
              <a:t>I </a:t>
            </a:r>
            <a:r>
              <a:rPr lang="es-US" sz="6250" dirty="0" err="1"/>
              <a:t>need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/>
              <a:t>Oh, </a:t>
            </a:r>
            <a:r>
              <a:rPr lang="es-US" sz="6250" dirty="0" err="1"/>
              <a:t>God</a:t>
            </a:r>
            <a:r>
              <a:rPr lang="es-US" sz="6250" dirty="0"/>
              <a:t>, I </a:t>
            </a:r>
            <a:r>
              <a:rPr lang="es-US" sz="6250" dirty="0" err="1"/>
              <a:t>need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39558417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elders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among you, I appeal as a fellow elder, a witness of Christ’s sufferings and one who also will share in the glory to be revealed: 														                         1 Peter 5:1 NIV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25892823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shepherds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of God’s flock that is under your care, serving 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overseers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—not because you must, but because you are willing…														           1 Peter 5:2 NIV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78840790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Therefore an overseer must be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above reproach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husband of one wife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sober-minded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self-controlled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respectable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hospitable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able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teach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														          														   1 Tim. 3:2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36239357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not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drunkard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not violent but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gentle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not quarrelsome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not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lover of money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	          														   											 1 Tim. 3:3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51660730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the love of money is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root of all kinds of evils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It is through this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craving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that some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wandered away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from the faith and pierced themselves with many pangs.														           1 Tim. 6:10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70547958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must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manage his own household well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with all dignity keeping his children submissive, 														                1 Tim. 3:4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5528724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if someone does not know who to manage his own household,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how will he care for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God’s church?														          1 Tim. 3:5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87385960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Matthew 7:15-20 ESV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75103288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must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not be a recent convert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or he may become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puffed up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with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conceit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fall into the condemnation of the devil.														           1 Tim. 3:6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52853261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Moreover, he must be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well thought of by outsiders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so that he may not fall into disgrace, into a snare of the devil.														           														1 Tim. 3:7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9083432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So, </a:t>
            </a:r>
            <a:r>
              <a:rPr lang="es-US" sz="6250" dirty="0" err="1"/>
              <a:t>take</a:t>
            </a:r>
            <a:r>
              <a:rPr lang="es-US" sz="6250" dirty="0"/>
              <a:t> me to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riverside</a:t>
            </a:r>
            <a:br>
              <a:rPr lang="es-US" sz="6250" dirty="0"/>
            </a:br>
            <a:r>
              <a:rPr lang="es-US" sz="6250" dirty="0" err="1"/>
              <a:t>Take</a:t>
            </a:r>
            <a:r>
              <a:rPr lang="es-US" sz="6250" dirty="0"/>
              <a:t> me </a:t>
            </a:r>
            <a:r>
              <a:rPr lang="es-US" sz="6250" dirty="0" err="1"/>
              <a:t>under</a:t>
            </a:r>
            <a:r>
              <a:rPr lang="es-US" sz="6250" dirty="0"/>
              <a:t>, </a:t>
            </a:r>
            <a:r>
              <a:rPr lang="es-US" sz="6250" dirty="0" err="1"/>
              <a:t>baptize</a:t>
            </a:r>
            <a:br>
              <a:rPr lang="es-US" sz="6250" dirty="0"/>
            </a:br>
            <a:r>
              <a:rPr lang="es-US" sz="6250" dirty="0"/>
              <a:t>I </a:t>
            </a:r>
            <a:r>
              <a:rPr lang="es-US" sz="6250" dirty="0" err="1"/>
              <a:t>need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/>
              <a:t>Oh, </a:t>
            </a:r>
            <a:r>
              <a:rPr lang="es-US" sz="6250" dirty="0" err="1"/>
              <a:t>God</a:t>
            </a:r>
            <a:r>
              <a:rPr lang="es-US" sz="6250" dirty="0"/>
              <a:t> I </a:t>
            </a:r>
            <a:r>
              <a:rPr lang="es-US" sz="6250" dirty="0" err="1"/>
              <a:t>need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31612305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 pastor ever feels that he is all that he ought to be…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96011608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Pastors need your prayers!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96689609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0452B258-C142-BA59-15A8-C3B95EB813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US" altLang="es-US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46DF2A9D-274C-10A9-A87E-485E975BB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  <p:transition spd="slow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4780"/>
            <a:ext cx="12192000" cy="6843220"/>
          </a:xfrm>
        </p:spPr>
        <p:txBody>
          <a:bodyPr anchor="ctr">
            <a:normAutofit/>
          </a:bodyPr>
          <a:lstStyle/>
          <a:p>
            <a:r>
              <a:rPr lang="en-US" sz="9000" b="1" dirty="0"/>
              <a:t>Build My Life</a:t>
            </a:r>
            <a:endParaRPr lang="es-SV" sz="9000" b="1" dirty="0"/>
          </a:p>
        </p:txBody>
      </p:sp>
    </p:spTree>
    <p:extLst>
      <p:ext uri="{BB962C8B-B14F-4D97-AF65-F5344CB8AC3E}">
        <p14:creationId xmlns:p14="http://schemas.microsoft.com/office/powerpoint/2010/main" val="18044218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song </a:t>
            </a:r>
          </a:p>
          <a:p>
            <a:pPr marL="0" indent="0" algn="ctr">
              <a:buNone/>
            </a:pPr>
            <a:r>
              <a:rPr lang="en-US" sz="6000" dirty="0"/>
              <a:t>We could ever sing</a:t>
            </a:r>
            <a:br>
              <a:rPr lang="en-US" sz="6000" dirty="0"/>
            </a:br>
            <a:r>
              <a:rPr lang="en-US" sz="6000" dirty="0"/>
              <a:t>Worthy of all the praise</a:t>
            </a:r>
          </a:p>
          <a:p>
            <a:pPr marL="0" indent="0" algn="ctr">
              <a:buNone/>
            </a:pPr>
            <a:r>
              <a:rPr lang="en-US" sz="6000" dirty="0"/>
              <a:t>We could ever bring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3465740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breath </a:t>
            </a:r>
          </a:p>
          <a:p>
            <a:pPr marL="0" indent="0" algn="ctr">
              <a:buNone/>
            </a:pPr>
            <a:r>
              <a:rPr lang="en-US" sz="6000" dirty="0"/>
              <a:t>We could ever breathe</a:t>
            </a:r>
            <a:br>
              <a:rPr lang="en-US" sz="6000" dirty="0"/>
            </a:br>
            <a:r>
              <a:rPr lang="en-US" sz="6000" dirty="0"/>
              <a:t>We live for You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448709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Jesus, the name above</a:t>
            </a:r>
          </a:p>
          <a:p>
            <a:pPr marL="0" indent="0" algn="ctr">
              <a:buNone/>
            </a:pPr>
            <a:r>
              <a:rPr lang="en-US" sz="6000" dirty="0"/>
              <a:t>Every other name</a:t>
            </a:r>
            <a:br>
              <a:rPr lang="en-US" sz="6000" dirty="0"/>
            </a:br>
            <a:r>
              <a:rPr lang="en-US" sz="6000" dirty="0"/>
              <a:t>Jesus, the only one </a:t>
            </a:r>
          </a:p>
          <a:p>
            <a:pPr marL="0" indent="0" algn="ctr">
              <a:buNone/>
            </a:pPr>
            <a:r>
              <a:rPr lang="en-US" sz="6000" dirty="0"/>
              <a:t>Who could ever save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6631169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breath </a:t>
            </a:r>
          </a:p>
          <a:p>
            <a:pPr marL="0" indent="0" algn="ctr">
              <a:buNone/>
            </a:pPr>
            <a:r>
              <a:rPr lang="en-US" sz="6000" dirty="0"/>
              <a:t>We could ever breathe</a:t>
            </a:r>
            <a:br>
              <a:rPr lang="en-US" sz="6000" dirty="0"/>
            </a:br>
            <a:r>
              <a:rPr lang="en-US" sz="6000" dirty="0"/>
              <a:t>We live for You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91881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Holy, there is no one like You</a:t>
            </a:r>
            <a:br>
              <a:rPr lang="en-US" sz="6000" dirty="0"/>
            </a:br>
            <a:r>
              <a:rPr lang="en-US" sz="6000" dirty="0"/>
              <a:t>There is none beside You</a:t>
            </a:r>
            <a:br>
              <a:rPr lang="en-US" sz="6000" dirty="0"/>
            </a:br>
            <a:r>
              <a:rPr lang="en-US" sz="6000" dirty="0"/>
              <a:t>Open up my eyes in wonder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7725862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Show me who You are</a:t>
            </a:r>
            <a:br>
              <a:rPr lang="en-US" sz="6000" dirty="0"/>
            </a:br>
            <a:r>
              <a:rPr lang="en-US" sz="6000" dirty="0"/>
              <a:t>And fill me with Your heart</a:t>
            </a:r>
            <a:br>
              <a:rPr lang="en-US" sz="6000" dirty="0"/>
            </a:br>
            <a:r>
              <a:rPr lang="en-US" sz="6000" dirty="0"/>
              <a:t>And lead me in </a:t>
            </a:r>
          </a:p>
          <a:p>
            <a:pPr marL="0" indent="0" algn="ctr">
              <a:buNone/>
            </a:pPr>
            <a:r>
              <a:rPr lang="en-US" sz="6000" dirty="0"/>
              <a:t>Your love to those around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175702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forgiveness</a:t>
            </a:r>
            <a:br>
              <a:rPr lang="es-US" sz="6250" dirty="0"/>
            </a:br>
            <a:r>
              <a:rPr lang="es-US" sz="6250" dirty="0" err="1"/>
              <a:t>Is</a:t>
            </a:r>
            <a:r>
              <a:rPr lang="es-US" sz="6250" dirty="0"/>
              <a:t> </a:t>
            </a: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sweet</a:t>
            </a:r>
            <a:r>
              <a:rPr lang="es-US" sz="6250" dirty="0"/>
              <a:t>, </a:t>
            </a:r>
            <a:r>
              <a:rPr lang="es-US" sz="6250" dirty="0" err="1"/>
              <a:t>sweet</a:t>
            </a:r>
            <a:r>
              <a:rPr lang="es-US" sz="6250" dirty="0"/>
              <a:t> </a:t>
            </a:r>
            <a:r>
              <a:rPr lang="es-US" sz="6250" dirty="0" err="1"/>
              <a:t>honey</a:t>
            </a:r>
            <a:r>
              <a:rPr lang="es-US" sz="6250" dirty="0"/>
              <a:t> </a:t>
            </a:r>
            <a:r>
              <a:rPr lang="es-US" sz="6250" dirty="0" err="1"/>
              <a:t>on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lips</a:t>
            </a:r>
            <a:br>
              <a:rPr lang="es-US" sz="6250" dirty="0"/>
            </a:b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sound</a:t>
            </a:r>
            <a:r>
              <a:rPr lang="es-US" sz="6250" dirty="0"/>
              <a:t> of </a:t>
            </a:r>
          </a:p>
          <a:p>
            <a:pPr marL="0" indent="0" algn="ctr">
              <a:buNone/>
            </a:pPr>
            <a:r>
              <a:rPr lang="es-US" sz="6250" dirty="0"/>
              <a:t>A </a:t>
            </a:r>
            <a:r>
              <a:rPr lang="es-US" sz="6250" dirty="0" err="1"/>
              <a:t>symphony</a:t>
            </a:r>
            <a:r>
              <a:rPr lang="es-US" sz="6250" dirty="0"/>
              <a:t> to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ears</a:t>
            </a:r>
            <a:br>
              <a:rPr lang="es-US" sz="6250" dirty="0"/>
            </a:b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Holy</a:t>
            </a:r>
            <a:r>
              <a:rPr lang="es-US" sz="6250" dirty="0"/>
              <a:t> </a:t>
            </a:r>
            <a:r>
              <a:rPr lang="es-US" sz="6250" dirty="0" err="1"/>
              <a:t>water</a:t>
            </a:r>
            <a:r>
              <a:rPr lang="es-US" sz="6250" dirty="0"/>
              <a:t> </a:t>
            </a:r>
            <a:r>
              <a:rPr lang="es-US" sz="6250" dirty="0" err="1"/>
              <a:t>on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skin</a:t>
            </a: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31054140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song </a:t>
            </a:r>
          </a:p>
          <a:p>
            <a:pPr marL="0" indent="0" algn="ctr">
              <a:buNone/>
            </a:pPr>
            <a:r>
              <a:rPr lang="en-US" sz="6000" dirty="0"/>
              <a:t>We could ever sing</a:t>
            </a:r>
            <a:br>
              <a:rPr lang="en-US" sz="6000" dirty="0"/>
            </a:br>
            <a:r>
              <a:rPr lang="en-US" sz="6000" dirty="0"/>
              <a:t>Worthy of all the praise</a:t>
            </a:r>
          </a:p>
          <a:p>
            <a:pPr marL="0" indent="0" algn="ctr">
              <a:buNone/>
            </a:pPr>
            <a:r>
              <a:rPr lang="en-US" sz="6000" dirty="0"/>
              <a:t>We could ever bring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12700618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breath </a:t>
            </a:r>
          </a:p>
          <a:p>
            <a:pPr marL="0" indent="0" algn="ctr">
              <a:buNone/>
            </a:pPr>
            <a:r>
              <a:rPr lang="en-US" sz="6000" dirty="0"/>
              <a:t>We could ever breathe</a:t>
            </a:r>
            <a:br>
              <a:rPr lang="en-US" sz="6000" dirty="0"/>
            </a:br>
            <a:r>
              <a:rPr lang="en-US" sz="6000" dirty="0"/>
              <a:t>We live for You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4156094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Jesus, the name above</a:t>
            </a:r>
          </a:p>
          <a:p>
            <a:pPr marL="0" indent="0" algn="ctr">
              <a:buNone/>
            </a:pPr>
            <a:r>
              <a:rPr lang="en-US" sz="6000" dirty="0"/>
              <a:t>Every other name</a:t>
            </a:r>
            <a:br>
              <a:rPr lang="en-US" sz="6000" dirty="0"/>
            </a:br>
            <a:r>
              <a:rPr lang="en-US" sz="6000" dirty="0"/>
              <a:t>Jesus, the only one </a:t>
            </a:r>
          </a:p>
          <a:p>
            <a:pPr marL="0" indent="0" algn="ctr">
              <a:buNone/>
            </a:pPr>
            <a:r>
              <a:rPr lang="en-US" sz="6000" dirty="0"/>
              <a:t>Who could ever save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8124192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breath </a:t>
            </a:r>
          </a:p>
          <a:p>
            <a:pPr marL="0" indent="0" algn="ctr">
              <a:buNone/>
            </a:pPr>
            <a:r>
              <a:rPr lang="en-US" sz="6000" dirty="0"/>
              <a:t>We could ever breathe</a:t>
            </a:r>
            <a:br>
              <a:rPr lang="en-US" sz="6000" dirty="0"/>
            </a:br>
            <a:r>
              <a:rPr lang="en-US" sz="6000" dirty="0"/>
              <a:t>We live for You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5902428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Holy, there is no one like You</a:t>
            </a:r>
            <a:br>
              <a:rPr lang="en-US" sz="6000" dirty="0"/>
            </a:br>
            <a:r>
              <a:rPr lang="en-US" sz="6000" dirty="0"/>
              <a:t>There is none beside You</a:t>
            </a:r>
            <a:br>
              <a:rPr lang="en-US" sz="6000" dirty="0"/>
            </a:br>
            <a:r>
              <a:rPr lang="en-US" sz="6000" dirty="0"/>
              <a:t>Open up my eyes in wonder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10942341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Show me who You are</a:t>
            </a:r>
            <a:br>
              <a:rPr lang="en-US" sz="6000" dirty="0"/>
            </a:br>
            <a:r>
              <a:rPr lang="en-US" sz="6000" dirty="0"/>
              <a:t>And fill me with Your heart</a:t>
            </a:r>
            <a:br>
              <a:rPr lang="en-US" sz="6000" dirty="0"/>
            </a:br>
            <a:r>
              <a:rPr lang="en-US" sz="6000" dirty="0"/>
              <a:t>And lead me in </a:t>
            </a:r>
          </a:p>
          <a:p>
            <a:pPr marL="0" indent="0" algn="ctr">
              <a:buNone/>
            </a:pPr>
            <a:r>
              <a:rPr lang="en-US" sz="6000" dirty="0"/>
              <a:t>Your love to those around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02862519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Holy, there is no one like You</a:t>
            </a:r>
            <a:br>
              <a:rPr lang="en-US" sz="6000" dirty="0"/>
            </a:br>
            <a:r>
              <a:rPr lang="en-US" sz="6000" dirty="0"/>
              <a:t>There is none beside You</a:t>
            </a:r>
            <a:br>
              <a:rPr lang="en-US" sz="6000" dirty="0"/>
            </a:br>
            <a:r>
              <a:rPr lang="en-US" sz="6000" dirty="0"/>
              <a:t>Open up my eyes in wonder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26769480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Show me who You are</a:t>
            </a:r>
            <a:br>
              <a:rPr lang="en-US" sz="6000" dirty="0"/>
            </a:br>
            <a:r>
              <a:rPr lang="en-US" sz="6000" dirty="0"/>
              <a:t>And fill me with Your heart</a:t>
            </a:r>
            <a:br>
              <a:rPr lang="en-US" sz="6000" dirty="0"/>
            </a:br>
            <a:r>
              <a:rPr lang="en-US" sz="6000" dirty="0"/>
              <a:t>And lead me in </a:t>
            </a:r>
          </a:p>
          <a:p>
            <a:pPr marL="0" indent="0" algn="ctr">
              <a:buNone/>
            </a:pPr>
            <a:r>
              <a:rPr lang="en-US" sz="6000" dirty="0"/>
              <a:t>Your love to those around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89509979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 will build my life upon Your love</a:t>
            </a:r>
            <a:br>
              <a:rPr lang="en-US" sz="6000" dirty="0"/>
            </a:br>
            <a:r>
              <a:rPr lang="en-US" sz="6000" dirty="0"/>
              <a:t>It is a firm foundation</a:t>
            </a:r>
            <a:br>
              <a:rPr lang="en-US" sz="6000" dirty="0"/>
            </a:br>
            <a:r>
              <a:rPr lang="en-US" sz="6000" dirty="0"/>
              <a:t>I will put my trust in You alone</a:t>
            </a:r>
            <a:br>
              <a:rPr lang="en-US" sz="6000" dirty="0"/>
            </a:br>
            <a:r>
              <a:rPr lang="en-US" sz="6000" dirty="0"/>
              <a:t>And I will not be shaken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1969196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 will build my life upon Your love</a:t>
            </a:r>
            <a:br>
              <a:rPr lang="en-US" sz="6000" dirty="0"/>
            </a:br>
            <a:r>
              <a:rPr lang="en-US" sz="6000" dirty="0"/>
              <a:t>It is a firm foundation</a:t>
            </a:r>
            <a:br>
              <a:rPr lang="en-US" sz="6000" dirty="0"/>
            </a:br>
            <a:r>
              <a:rPr lang="en-US" sz="6000" dirty="0"/>
              <a:t>I will put my trust in You alone</a:t>
            </a:r>
            <a:br>
              <a:rPr lang="en-US" sz="6000" dirty="0"/>
            </a:br>
            <a:r>
              <a:rPr lang="en-US" sz="6000" dirty="0"/>
              <a:t>And I will not be shaken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870905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forgiveness</a:t>
            </a:r>
            <a:br>
              <a:rPr lang="es-US" sz="6250" dirty="0"/>
            </a:br>
            <a:r>
              <a:rPr lang="es-US" sz="6250" dirty="0" err="1"/>
              <a:t>Is</a:t>
            </a:r>
            <a:r>
              <a:rPr lang="es-US" sz="6250" dirty="0"/>
              <a:t> </a:t>
            </a: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sweet</a:t>
            </a:r>
            <a:r>
              <a:rPr lang="es-US" sz="6250" dirty="0"/>
              <a:t>, </a:t>
            </a:r>
            <a:r>
              <a:rPr lang="es-US" sz="6250" dirty="0" err="1"/>
              <a:t>sweet</a:t>
            </a:r>
            <a:r>
              <a:rPr lang="es-US" sz="6250" dirty="0"/>
              <a:t> </a:t>
            </a:r>
            <a:r>
              <a:rPr lang="es-US" sz="6250" dirty="0" err="1"/>
              <a:t>honey</a:t>
            </a:r>
            <a:r>
              <a:rPr lang="es-US" sz="6250" dirty="0"/>
              <a:t> </a:t>
            </a:r>
            <a:r>
              <a:rPr lang="es-US" sz="6250" dirty="0" err="1"/>
              <a:t>on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lips</a:t>
            </a:r>
            <a:br>
              <a:rPr lang="es-US" sz="6250" dirty="0"/>
            </a:b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sound</a:t>
            </a:r>
            <a:r>
              <a:rPr lang="es-US" sz="6250" dirty="0"/>
              <a:t> of </a:t>
            </a:r>
          </a:p>
          <a:p>
            <a:pPr marL="0" indent="0" algn="ctr">
              <a:buNone/>
            </a:pPr>
            <a:r>
              <a:rPr lang="es-US" sz="6250" dirty="0"/>
              <a:t>A </a:t>
            </a:r>
            <a:r>
              <a:rPr lang="es-US" sz="6250" dirty="0" err="1"/>
              <a:t>symphony</a:t>
            </a:r>
            <a:r>
              <a:rPr lang="es-US" sz="6250" dirty="0"/>
              <a:t> to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ears</a:t>
            </a:r>
            <a:br>
              <a:rPr lang="es-US" sz="6250" dirty="0"/>
            </a:b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Holy</a:t>
            </a:r>
            <a:r>
              <a:rPr lang="es-US" sz="6250" dirty="0"/>
              <a:t> </a:t>
            </a:r>
            <a:r>
              <a:rPr lang="es-US" sz="6250" dirty="0" err="1"/>
              <a:t>water</a:t>
            </a:r>
            <a:r>
              <a:rPr lang="es-US" sz="6250" dirty="0"/>
              <a:t> </a:t>
            </a:r>
            <a:r>
              <a:rPr lang="es-US" sz="6250" dirty="0" err="1"/>
              <a:t>on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skin</a:t>
            </a: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322333828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Holy, there is no one like You</a:t>
            </a:r>
            <a:br>
              <a:rPr lang="en-US" sz="6000" dirty="0"/>
            </a:br>
            <a:r>
              <a:rPr lang="en-US" sz="6000" dirty="0"/>
              <a:t>There is none beside You</a:t>
            </a:r>
            <a:br>
              <a:rPr lang="en-US" sz="6000" dirty="0"/>
            </a:br>
            <a:r>
              <a:rPr lang="en-US" sz="6000" dirty="0"/>
              <a:t>Open up my eyes in wonder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18005979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Show me who You are</a:t>
            </a:r>
            <a:br>
              <a:rPr lang="en-US" sz="6000" dirty="0"/>
            </a:br>
            <a:r>
              <a:rPr lang="en-US" sz="6000" dirty="0"/>
              <a:t>And fill me with Your heart</a:t>
            </a:r>
            <a:br>
              <a:rPr lang="en-US" sz="6000" dirty="0"/>
            </a:br>
            <a:r>
              <a:rPr lang="en-US" sz="6000" dirty="0"/>
              <a:t>And lead me in </a:t>
            </a:r>
          </a:p>
          <a:p>
            <a:pPr marL="0" indent="0" algn="ctr">
              <a:buNone/>
            </a:pPr>
            <a:r>
              <a:rPr lang="en-US" sz="6000" dirty="0"/>
              <a:t>Your love to those around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59513747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 will build my life upon Your love</a:t>
            </a:r>
            <a:br>
              <a:rPr lang="en-US" sz="6000" dirty="0"/>
            </a:br>
            <a:r>
              <a:rPr lang="en-US" sz="6000" dirty="0"/>
              <a:t>It is a firm foundation</a:t>
            </a:r>
            <a:br>
              <a:rPr lang="en-US" sz="6000" dirty="0"/>
            </a:br>
            <a:r>
              <a:rPr lang="en-US" sz="6000" dirty="0"/>
              <a:t>I will put my trust in You alone</a:t>
            </a:r>
            <a:br>
              <a:rPr lang="en-US" sz="6000" dirty="0"/>
            </a:br>
            <a:r>
              <a:rPr lang="en-US" sz="6000" dirty="0"/>
              <a:t>And I will not be shaken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13798365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2561560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7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18720</TotalTime>
  <Words>2141</Words>
  <Application>Microsoft Macintosh PowerPoint</Application>
  <PresentationFormat>Panorámica</PresentationFormat>
  <Paragraphs>158</Paragraphs>
  <Slides>94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94</vt:i4>
      </vt:variant>
    </vt:vector>
  </HeadingPairs>
  <TitlesOfParts>
    <vt:vector size="112" baseType="lpstr">
      <vt:lpstr>Brush Script MT</vt:lpstr>
      <vt:lpstr>Arial</vt:lpstr>
      <vt:lpstr>Calibri</vt:lpstr>
      <vt:lpstr>Calibri Light</vt:lpstr>
      <vt:lpstr>Cambria</vt:lpstr>
      <vt:lpstr>Gill Sans</vt:lpstr>
      <vt:lpstr>Kunstler Script</vt:lpstr>
      <vt:lpstr>3_Default Design</vt:lpstr>
      <vt:lpstr>Tema de Office</vt:lpstr>
      <vt:lpstr>3_Office Theme</vt:lpstr>
      <vt:lpstr>5_Default Design</vt:lpstr>
      <vt:lpstr>2_Default Design</vt:lpstr>
      <vt:lpstr>Office Theme</vt:lpstr>
      <vt:lpstr>Title &amp; Subtitle</vt:lpstr>
      <vt:lpstr>Bullets</vt:lpstr>
      <vt:lpstr>4_Default Design</vt:lpstr>
      <vt:lpstr>Default Design</vt:lpstr>
      <vt:lpstr>1_Office Theme</vt:lpstr>
      <vt:lpstr>Presentación de PowerPoint</vt:lpstr>
      <vt:lpstr>Holy Water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Who You Say I Am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My Jesus I LoveThee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Revelation Song</vt:lpstr>
      <vt:lpstr>Worthy is the Lamb who was slain Holy, holy is He Sing a new song to Him who sits on Heaven's mercy seat</vt:lpstr>
      <vt:lpstr>Worthy is the Lamb who was slain Holy, holy is He Sing a new song to Him who sits on Heaven's mercy seat</vt:lpstr>
      <vt:lpstr>Holy, holy, holy  is the Lord God Almighty Who was and is and is to come</vt:lpstr>
      <vt:lpstr>With all creation I sing  praise to the King of kings You are my everything  and I will adore You</vt:lpstr>
      <vt:lpstr>Clothed in rainbows of living color Flashes of lighting Rolls of thunder</vt:lpstr>
      <vt:lpstr>Blessing and honor strength and glory and power be To You the only wise King</vt:lpstr>
      <vt:lpstr>Holy, holy, holy  is the Lord God Almighty Who was and is and is to come</vt:lpstr>
      <vt:lpstr>With all creation I sing  Praise to the King of kings You are my everything  And I will adore You</vt:lpstr>
      <vt:lpstr>Filled with wonder Awestruck wonder At the mention of Your name</vt:lpstr>
      <vt:lpstr>Jesus Your name is power Breath and living water Such a marvelous mystery</vt:lpstr>
      <vt:lpstr>Holy, holy, holy  Is the Lord God Almighty Who was and is and is to come</vt:lpstr>
      <vt:lpstr>With all creation I sing  Praise to the King of kings You are my everything  And I will adore You</vt:lpstr>
      <vt:lpstr>Holy, holy, holy  is the Lord God Almighty Who was and is and is to come</vt:lpstr>
      <vt:lpstr>With all creation I sing  praise to the King of kings You are my everything  and I will adore You</vt:lpstr>
      <vt:lpstr>Presentación de PowerPoint</vt:lpstr>
      <vt:lpstr>Presentación de PowerPoint</vt:lpstr>
      <vt:lpstr>Pastor, Elder, Overseer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Build My Life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119</cp:revision>
  <dcterms:created xsi:type="dcterms:W3CDTF">2015-07-25T20:50:10Z</dcterms:created>
  <dcterms:modified xsi:type="dcterms:W3CDTF">2023-09-24T13:31:45Z</dcterms:modified>
</cp:coreProperties>
</file>