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6453" r:id="rId5"/>
    <p:sldMasterId id="2147486465" r:id="rId6"/>
    <p:sldMasterId id="2147486477" r:id="rId7"/>
    <p:sldMasterId id="2147486489" r:id="rId8"/>
    <p:sldMasterId id="2147486501" r:id="rId9"/>
    <p:sldMasterId id="2147486513" r:id="rId10"/>
    <p:sldMasterId id="2147486516" r:id="rId11"/>
  </p:sldMasterIdLst>
  <p:notesMasterIdLst>
    <p:notesMasterId r:id="rId112"/>
  </p:notesMasterIdLst>
  <p:sldIdLst>
    <p:sldId id="359" r:id="rId12"/>
    <p:sldId id="1475" r:id="rId13"/>
    <p:sldId id="1476" r:id="rId14"/>
    <p:sldId id="1477" r:id="rId15"/>
    <p:sldId id="1478" r:id="rId16"/>
    <p:sldId id="1479" r:id="rId17"/>
    <p:sldId id="1480" r:id="rId18"/>
    <p:sldId id="1481" r:id="rId19"/>
    <p:sldId id="1474" r:id="rId20"/>
    <p:sldId id="257" r:id="rId21"/>
    <p:sldId id="258" r:id="rId22"/>
    <p:sldId id="265" r:id="rId23"/>
    <p:sldId id="259" r:id="rId24"/>
    <p:sldId id="266" r:id="rId25"/>
    <p:sldId id="260" r:id="rId26"/>
    <p:sldId id="278" r:id="rId27"/>
    <p:sldId id="279" r:id="rId28"/>
    <p:sldId id="1836" r:id="rId29"/>
    <p:sldId id="275" r:id="rId30"/>
    <p:sldId id="280" r:id="rId31"/>
    <p:sldId id="281" r:id="rId32"/>
    <p:sldId id="282" r:id="rId33"/>
    <p:sldId id="1837" r:id="rId34"/>
    <p:sldId id="360" r:id="rId35"/>
    <p:sldId id="901" r:id="rId36"/>
    <p:sldId id="902" r:id="rId37"/>
    <p:sldId id="903" r:id="rId38"/>
    <p:sldId id="904" r:id="rId39"/>
    <p:sldId id="912" r:id="rId40"/>
    <p:sldId id="905" r:id="rId41"/>
    <p:sldId id="906" r:id="rId42"/>
    <p:sldId id="913" r:id="rId43"/>
    <p:sldId id="914" r:id="rId44"/>
    <p:sldId id="915" r:id="rId45"/>
    <p:sldId id="907" r:id="rId46"/>
    <p:sldId id="908" r:id="rId47"/>
    <p:sldId id="909" r:id="rId48"/>
    <p:sldId id="910" r:id="rId49"/>
    <p:sldId id="916" r:id="rId50"/>
    <p:sldId id="917" r:id="rId51"/>
    <p:sldId id="918" r:id="rId52"/>
    <p:sldId id="911" r:id="rId53"/>
    <p:sldId id="256" r:id="rId54"/>
    <p:sldId id="1821" r:id="rId55"/>
    <p:sldId id="1822" r:id="rId56"/>
    <p:sldId id="1823" r:id="rId57"/>
    <p:sldId id="1824" r:id="rId58"/>
    <p:sldId id="1825" r:id="rId59"/>
    <p:sldId id="1826" r:id="rId60"/>
    <p:sldId id="1827" r:id="rId61"/>
    <p:sldId id="1828" r:id="rId62"/>
    <p:sldId id="1829" r:id="rId63"/>
    <p:sldId id="1830" r:id="rId64"/>
    <p:sldId id="1831" r:id="rId65"/>
    <p:sldId id="1832" r:id="rId66"/>
    <p:sldId id="1833" r:id="rId67"/>
    <p:sldId id="1834" r:id="rId68"/>
    <p:sldId id="1835" r:id="rId69"/>
    <p:sldId id="272" r:id="rId70"/>
    <p:sldId id="273" r:id="rId71"/>
    <p:sldId id="271" r:id="rId72"/>
    <p:sldId id="1353" r:id="rId73"/>
    <p:sldId id="1091" r:id="rId74"/>
    <p:sldId id="434" r:id="rId75"/>
    <p:sldId id="324" r:id="rId76"/>
    <p:sldId id="1535" r:id="rId77"/>
    <p:sldId id="1694" r:id="rId78"/>
    <p:sldId id="1730" r:id="rId79"/>
    <p:sldId id="1731" r:id="rId80"/>
    <p:sldId id="1732" r:id="rId81"/>
    <p:sldId id="1733" r:id="rId82"/>
    <p:sldId id="1734" r:id="rId83"/>
    <p:sldId id="1735" r:id="rId84"/>
    <p:sldId id="1737" r:id="rId85"/>
    <p:sldId id="1736" r:id="rId86"/>
    <p:sldId id="1720" r:id="rId87"/>
    <p:sldId id="1738" r:id="rId88"/>
    <p:sldId id="1721" r:id="rId89"/>
    <p:sldId id="1739" r:id="rId90"/>
    <p:sldId id="1740" r:id="rId91"/>
    <p:sldId id="1741" r:id="rId92"/>
    <p:sldId id="1742" r:id="rId93"/>
    <p:sldId id="1723" r:id="rId94"/>
    <p:sldId id="1743" r:id="rId95"/>
    <p:sldId id="1744" r:id="rId96"/>
    <p:sldId id="1807" r:id="rId97"/>
    <p:sldId id="277" r:id="rId98"/>
    <p:sldId id="270" r:id="rId99"/>
    <p:sldId id="1809" r:id="rId100"/>
    <p:sldId id="1810" r:id="rId101"/>
    <p:sldId id="1811" r:id="rId102"/>
    <p:sldId id="1812" r:id="rId103"/>
    <p:sldId id="1813" r:id="rId104"/>
    <p:sldId id="1814" r:id="rId105"/>
    <p:sldId id="1815" r:id="rId106"/>
    <p:sldId id="1816" r:id="rId107"/>
    <p:sldId id="276" r:id="rId108"/>
    <p:sldId id="1817" r:id="rId109"/>
    <p:sldId id="1818" r:id="rId110"/>
    <p:sldId id="436" r:id="rId1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68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5.xml"/><Relationship Id="rId107" Type="http://schemas.openxmlformats.org/officeDocument/2006/relationships/slide" Target="slides/slide9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102" Type="http://schemas.openxmlformats.org/officeDocument/2006/relationships/slide" Target="slides/slide9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113" Type="http://schemas.openxmlformats.org/officeDocument/2006/relationships/presProps" Target="presProps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59" Type="http://schemas.openxmlformats.org/officeDocument/2006/relationships/slide" Target="slides/slide48.xml"/><Relationship Id="rId103" Type="http://schemas.openxmlformats.org/officeDocument/2006/relationships/slide" Target="slides/slide92.xml"/><Relationship Id="rId108" Type="http://schemas.openxmlformats.org/officeDocument/2006/relationships/slide" Target="slides/slide97.xml"/><Relationship Id="rId54" Type="http://schemas.openxmlformats.org/officeDocument/2006/relationships/slide" Target="slides/slide43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6" Type="http://schemas.openxmlformats.org/officeDocument/2006/relationships/slide" Target="slides/slide95.xml"/><Relationship Id="rId114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94" Type="http://schemas.openxmlformats.org/officeDocument/2006/relationships/slide" Target="slides/slide83.xml"/><Relationship Id="rId99" Type="http://schemas.openxmlformats.org/officeDocument/2006/relationships/slide" Target="slides/slide88.xml"/><Relationship Id="rId101" Type="http://schemas.openxmlformats.org/officeDocument/2006/relationships/slide" Target="slides/slide9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slide" Target="slides/slide9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104" Type="http://schemas.openxmlformats.org/officeDocument/2006/relationships/slide" Target="slides/slide9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110" Type="http://schemas.openxmlformats.org/officeDocument/2006/relationships/slide" Target="slides/slide99.xml"/><Relationship Id="rId115" Type="http://schemas.openxmlformats.org/officeDocument/2006/relationships/theme" Target="theme/theme1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100" Type="http://schemas.openxmlformats.org/officeDocument/2006/relationships/slide" Target="slides/slide89.xml"/><Relationship Id="rId105" Type="http://schemas.openxmlformats.org/officeDocument/2006/relationships/slide" Target="slides/slide9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slide" Target="slides/slide82.xml"/><Relationship Id="rId98" Type="http://schemas.openxmlformats.org/officeDocument/2006/relationships/slide" Target="slides/slide87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4.xml"/><Relationship Id="rId46" Type="http://schemas.openxmlformats.org/officeDocument/2006/relationships/slide" Target="slides/slide35.xml"/><Relationship Id="rId67" Type="http://schemas.openxmlformats.org/officeDocument/2006/relationships/slide" Target="slides/slide56.xml"/><Relationship Id="rId116" Type="http://schemas.openxmlformats.org/officeDocument/2006/relationships/tableStyles" Target="tableStyle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62" Type="http://schemas.openxmlformats.org/officeDocument/2006/relationships/slide" Target="slides/slide51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111" Type="http://schemas.openxmlformats.org/officeDocument/2006/relationships/slide" Target="slides/slide10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16/9/23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0616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6616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304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567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4295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0263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008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164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5928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0351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015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760222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027569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084183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279273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7571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1858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59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08542" y="275167"/>
            <a:ext cx="10974916" cy="11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8542" y="6245488"/>
            <a:ext cx="2846916" cy="476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09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19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29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239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04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0984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333787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4542" y="6245488"/>
            <a:ext cx="3862916" cy="476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09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19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29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239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04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0984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333787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6542" y="6245488"/>
            <a:ext cx="2846916" cy="476250"/>
          </a:xfrm>
          <a:prstGeom prst="rect">
            <a:avLst/>
          </a:prstGeom>
          <a:noFill/>
          <a:ln>
            <a:noFill/>
          </a:ln>
        </p:spPr>
        <p:txBody>
          <a:bodyPr lIns="119075" tIns="59525" rIns="119075" bIns="59525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50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‹Nº›</a:t>
            </a:fld>
            <a:endParaRPr lang="en-US" sz="15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13910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08542" y="6245488"/>
            <a:ext cx="2846916" cy="476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09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19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29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239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04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0984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333787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164542" y="6245488"/>
            <a:ext cx="3862916" cy="476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09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19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29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239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04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0984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333787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736542" y="6245488"/>
            <a:ext cx="2846916" cy="476250"/>
          </a:xfrm>
          <a:prstGeom prst="rect">
            <a:avLst/>
          </a:prstGeom>
          <a:noFill/>
          <a:ln>
            <a:noFill/>
          </a:ln>
        </p:spPr>
        <p:txBody>
          <a:bodyPr lIns="119075" tIns="59525" rIns="119075" bIns="59525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50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‹Nº›</a:t>
            </a:fld>
            <a:endParaRPr lang="en-US" sz="15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0649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958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40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826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424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120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885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466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3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79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0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52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61" indent="0" algn="ctr">
              <a:buNone/>
              <a:defRPr/>
            </a:lvl2pPr>
            <a:lvl3pPr marL="765322" indent="0" algn="ctr">
              <a:buNone/>
              <a:defRPr/>
            </a:lvl3pPr>
            <a:lvl4pPr marL="1147983" indent="0" algn="ctr">
              <a:buNone/>
              <a:defRPr/>
            </a:lvl4pPr>
            <a:lvl5pPr marL="1530645" indent="0" algn="ctr">
              <a:buNone/>
              <a:defRPr/>
            </a:lvl5pPr>
            <a:lvl6pPr marL="1913305" indent="0" algn="ctr">
              <a:buNone/>
              <a:defRPr/>
            </a:lvl6pPr>
            <a:lvl7pPr marL="2295966" indent="0" algn="ctr">
              <a:buNone/>
              <a:defRPr/>
            </a:lvl7pPr>
            <a:lvl8pPr marL="2678628" indent="0" algn="ctr">
              <a:buNone/>
              <a:defRPr/>
            </a:lvl8pPr>
            <a:lvl9pPr marL="3061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8892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093987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61" indent="0">
              <a:buNone/>
              <a:defRPr sz="1500"/>
            </a:lvl2pPr>
            <a:lvl3pPr marL="765322" indent="0">
              <a:buNone/>
              <a:defRPr sz="1300"/>
            </a:lvl3pPr>
            <a:lvl4pPr marL="1147983" indent="0">
              <a:buNone/>
              <a:defRPr sz="1200"/>
            </a:lvl4pPr>
            <a:lvl5pPr marL="1530645" indent="0">
              <a:buNone/>
              <a:defRPr sz="1200"/>
            </a:lvl5pPr>
            <a:lvl6pPr marL="1913305" indent="0">
              <a:buNone/>
              <a:defRPr sz="1200"/>
            </a:lvl6pPr>
            <a:lvl7pPr marL="2295966" indent="0">
              <a:buNone/>
              <a:defRPr sz="1200"/>
            </a:lvl7pPr>
            <a:lvl8pPr marL="2678628" indent="0">
              <a:buNone/>
              <a:defRPr sz="1200"/>
            </a:lvl8pPr>
            <a:lvl9pPr marL="306128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36381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741683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79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5765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072583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06211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2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178875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6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1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61" indent="0">
              <a:buNone/>
              <a:defRPr sz="2400"/>
            </a:lvl2pPr>
            <a:lvl3pPr marL="765322" indent="0">
              <a:buNone/>
              <a:defRPr sz="2000"/>
            </a:lvl3pPr>
            <a:lvl4pPr marL="1147983" indent="0">
              <a:buNone/>
              <a:defRPr sz="1700"/>
            </a:lvl4pPr>
            <a:lvl5pPr marL="1530645" indent="0">
              <a:buNone/>
              <a:defRPr sz="1700"/>
            </a:lvl5pPr>
            <a:lvl6pPr marL="1913305" indent="0">
              <a:buNone/>
              <a:defRPr sz="1700"/>
            </a:lvl6pPr>
            <a:lvl7pPr marL="2295966" indent="0">
              <a:buNone/>
              <a:defRPr sz="1700"/>
            </a:lvl7pPr>
            <a:lvl8pPr marL="2678628" indent="0">
              <a:buNone/>
              <a:defRPr sz="1700"/>
            </a:lvl8pPr>
            <a:lvl9pPr marL="3061288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962368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121134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8688" y="1151931"/>
            <a:ext cx="2452688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25" y="1151931"/>
            <a:ext cx="7215188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71151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623125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795315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636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62179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81078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774733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65381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90251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12091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136251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487115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8D642-7759-8458-036C-7C7E803C0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D5266F-7450-AE7A-CBD4-9FD4BD0BA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BD2A8-C745-D3D1-86DD-B9970F158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4BACB1-F65E-4494-B856-6D95AF62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05C10C-C6FA-879F-2637-14861476F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2F9DE-5E00-894A-B3C0-7AC924EBCD51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7572690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57FD3B-2E00-4C7F-856D-D820D737B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E6D865-9EA9-2DC3-0AAA-CFCF9DD19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BA0EED-1692-D880-5F67-12E4ABA8E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AE13A7-A0F8-4682-3221-84DA9FDD9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97A9F9-85AF-1C08-F05F-7C8B1DDA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74A43-0C74-6C46-BFAC-A2850D83FF7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4498014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B7C8A-2559-30B7-39CE-212EE52A2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0A1F38-5BF8-E37E-6059-C55BD2226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C7AB2E-17F4-A983-54D0-AC98742A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E28609-76A6-5D24-1606-B7072C00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2B6647-1E04-EDA2-1E1E-0B6B85D6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B1F8F-9CD8-A24D-8161-4DE429C6522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30648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44D16-7FA8-E46B-D44D-05B7DC81C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1CA3F6-24B5-1B11-2827-D60C2E63F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60BD6D-1A89-B289-A1AF-6CA4A08E5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2979D3-BBCE-20D2-91E9-8D1FF2F6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942CA4-D354-A1A7-EA9D-AB148AB7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ADF52C-E003-542B-8012-DF8C3545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3F871-9A04-514D-AA8C-F78F21FE74E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666589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9EA11-5F62-CEBF-6B40-E7FDD4FD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B96776-B528-9756-9150-3936ED2D0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CC0A2D-C0E7-28A6-A896-3015C1980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AE6824C-0414-1BB7-7B1F-E16C8F18C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F464C5-2A5A-341D-520F-17F71E830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667904D-4CF0-F0E4-AB97-FF873F991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05B325E-3772-3562-C4FF-150EFD13B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3BDEB97-7D8B-0C80-1207-CCC2B7BF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276DE-3187-7047-8929-9EDB639822C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5991551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F56CA-F25D-D3EE-8D82-6A903F5A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3A19D9-847D-BF03-AE00-370603D0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CEEAE4-7ECF-E431-18C5-4127027A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D218C7-50A1-F748-602B-A7B2CC38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1D569-B01F-E244-915D-F6A935ACDFC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3060102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736F0FF-AF19-A6A7-B83A-DE086F2AD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0272EE8-C19E-B986-B497-3B79AB886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79188E-A28F-14CC-AB7E-72EA3925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1A795-1F9A-EB43-BF5D-30A8BC718F6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7659690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836F9C-D59C-6BC8-F210-E1AE07DCC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673861-5EFA-3A51-9B8A-20937440E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4A7608-DE6D-6C18-4759-7502793D1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683A7E-F331-2FAD-8766-A7F59186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498022-6784-7891-6181-9E941B45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2123C7-0B80-3D42-0A69-712741737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747B3-BD7E-D345-8A5B-BB65D1AA1F8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3315113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5B205-2D9A-2B52-B945-B65DD2E9A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76A0EAE-913E-9A01-DC11-3E9CC2E610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0BB4B9-CA83-AE5D-1D15-90B0FA9ED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B5B672-FFDD-4937-EBAF-0334C959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9C21CD-A0BB-B77E-3C8E-760790B82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647E7F-93E5-CB4F-71E3-5D5C013A8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AC183-87E6-D545-9715-5C748CD3D59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6280819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EBD678-8D7F-943B-E548-6D8E8C5D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8EE85A-0E0F-2726-1E3B-351A133A8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0A384A-F489-4D2D-399A-4DC2399B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CB9EC4-BCCC-2772-6190-717A5697B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0900B2-077A-D6E8-2548-F198682E7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08F00-EB1D-9549-AB3B-C28A6C09B8C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1884943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DB486E-B5C0-E16B-A95A-54DFFABF2E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E0B1A1-03B1-9257-7461-2944AF44B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510F4F-E883-26FD-395B-DE9D3BC2D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E9081C-879C-03DC-3EE1-6605B58DA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F60271-0238-CD51-5646-DD9648EA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8A946-B029-4C44-B438-DDA61D07270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7239752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320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4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578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870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616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562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149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372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221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306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123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36" y="2129896"/>
            <a:ext cx="10363729" cy="14710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271" y="3886729"/>
            <a:ext cx="8535458" cy="1751542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430E0-94BC-4767-8D00-7621A900B18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540FA-ECBA-42EB-B3C4-DAB68A35582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941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636"/>
            <a:ext cx="10363729" cy="1362604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449"/>
            <a:ext cx="10363729" cy="1500188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31D9A-F4D4-48C0-AF22-59847C51E4B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165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600729"/>
            <a:ext cx="5422635" cy="45256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600729"/>
            <a:ext cx="5422636" cy="45256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F5300-EA74-4B69-827B-E7E0DAE60A7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192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865" y="1534583"/>
            <a:ext cx="5386917" cy="640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865" y="2174875"/>
            <a:ext cx="5386917" cy="3951553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96" y="1534583"/>
            <a:ext cx="5388240" cy="640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96" y="2174875"/>
            <a:ext cx="5388240" cy="3951553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D51B6-4C97-46E8-9013-BCD414E4FF6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103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7FCFF-CD4B-4702-9090-C172DE07A97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015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F1574-95EA-41E7-8CC4-1B228EF2BA8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597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65" y="272521"/>
            <a:ext cx="4011083" cy="1162844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469" y="272521"/>
            <a:ext cx="6815667" cy="5853907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865" y="1435365"/>
            <a:ext cx="401108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CCB3A-5E26-4C01-A730-951C625E6E7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12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865"/>
            <a:ext cx="7315729" cy="56620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511"/>
            <a:ext cx="7315729" cy="4115593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074"/>
            <a:ext cx="7315729" cy="805656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51802-409C-4279-A68A-D27B6334E2A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323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36480-9178-47E2-88CF-C14E51826D1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060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A24A4-E7B2-4FD7-9748-AC60478F211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8542" y="275167"/>
            <a:ext cx="10974916" cy="11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8542" y="1599405"/>
            <a:ext cx="10974916" cy="45270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6087" marR="0" lvl="0" indent="-179387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66787" marR="0" lvl="1" indent="-153987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89075" marR="0" lvl="2" indent="-111125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84386" marR="0" lvl="3" indent="-141286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79700" marR="0" lvl="4" indent="-139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75012" marR="0" lvl="5" indent="-13811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465637" marR="0" lvl="6" indent="-134937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251575" marR="0" lvl="7" indent="-1428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632825" marR="0" lvl="8" indent="-1365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8542" y="6245488"/>
            <a:ext cx="2846916" cy="476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09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19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29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239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04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0984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333787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4542" y="6245488"/>
            <a:ext cx="3862916" cy="476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09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19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29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239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04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0984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333787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6542" y="6245488"/>
            <a:ext cx="2846916" cy="476250"/>
          </a:xfrm>
          <a:prstGeom prst="rect">
            <a:avLst/>
          </a:prstGeom>
          <a:noFill/>
          <a:ln>
            <a:noFill/>
          </a:ln>
        </p:spPr>
        <p:txBody>
          <a:bodyPr lIns="119075" tIns="59525" rIns="119075" bIns="59525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50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ct val="25000"/>
              </a:pPr>
              <a:t>‹Nº›</a:t>
            </a:fld>
            <a:endParaRPr lang="en-US" sz="15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97887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6514" r:id="rId1"/>
    <p:sldLayoutId id="214748651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27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517" r:id="rId1"/>
    <p:sldLayoutId id="2147486518" r:id="rId2"/>
    <p:sldLayoutId id="2147486519" r:id="rId3"/>
    <p:sldLayoutId id="2147486520" r:id="rId4"/>
    <p:sldLayoutId id="2147486521" r:id="rId5"/>
    <p:sldLayoutId id="2147486522" r:id="rId6"/>
    <p:sldLayoutId id="2147486523" r:id="rId7"/>
    <p:sldLayoutId id="2147486524" r:id="rId8"/>
    <p:sldLayoutId id="2147486525" r:id="rId9"/>
    <p:sldLayoutId id="2147486526" r:id="rId10"/>
    <p:sldLayoutId id="21474865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152261"/>
            <a:ext cx="9810750" cy="2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8" tIns="42518" rIns="42518" bIns="425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7"/>
            <a:ext cx="9810750" cy="7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8" tIns="42518" rIns="42518" bIns="4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10744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454" r:id="rId1"/>
    <p:sldLayoutId id="2147486455" r:id="rId2"/>
    <p:sldLayoutId id="2147486456" r:id="rId3"/>
    <p:sldLayoutId id="2147486457" r:id="rId4"/>
    <p:sldLayoutId id="2147486458" r:id="rId5"/>
    <p:sldLayoutId id="2147486459" r:id="rId6"/>
    <p:sldLayoutId id="2147486460" r:id="rId7"/>
    <p:sldLayoutId id="2147486461" r:id="rId8"/>
    <p:sldLayoutId id="2147486462" r:id="rId9"/>
    <p:sldLayoutId id="2147486463" r:id="rId10"/>
    <p:sldLayoutId id="21474864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5739" indent="-285739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0424" indent="-238115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6431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8738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21046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61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2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3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4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0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6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50281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466" r:id="rId1"/>
    <p:sldLayoutId id="2147486467" r:id="rId2"/>
    <p:sldLayoutId id="2147486468" r:id="rId3"/>
    <p:sldLayoutId id="2147486469" r:id="rId4"/>
    <p:sldLayoutId id="2147486470" r:id="rId5"/>
    <p:sldLayoutId id="2147486471" r:id="rId6"/>
    <p:sldLayoutId id="2147486472" r:id="rId7"/>
    <p:sldLayoutId id="2147486473" r:id="rId8"/>
    <p:sldLayoutId id="2147486474" r:id="rId9"/>
    <p:sldLayoutId id="2147486475" r:id="rId10"/>
    <p:sldLayoutId id="21474864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4CE4494-8FDC-2745-7FAD-8C7B2973D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A51E06A-F358-4F24-AC01-CB0D6EAF3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D0157B-1023-AE02-57F3-41D9C1C308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17C33A8-B801-4CBF-535C-9B7ADA72D5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451E25-ED36-0D64-743C-21A2B15737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8802B232-285F-EB4A-8E7D-60E9C050B72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73149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78" r:id="rId1"/>
    <p:sldLayoutId id="2147486479" r:id="rId2"/>
    <p:sldLayoutId id="2147486480" r:id="rId3"/>
    <p:sldLayoutId id="2147486481" r:id="rId4"/>
    <p:sldLayoutId id="2147486482" r:id="rId5"/>
    <p:sldLayoutId id="2147486483" r:id="rId6"/>
    <p:sldLayoutId id="2147486484" r:id="rId7"/>
    <p:sldLayoutId id="2147486485" r:id="rId8"/>
    <p:sldLayoutId id="2147486486" r:id="rId9"/>
    <p:sldLayoutId id="2147486487" r:id="rId10"/>
    <p:sldLayoutId id="214748648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3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490" r:id="rId1"/>
    <p:sldLayoutId id="2147486491" r:id="rId2"/>
    <p:sldLayoutId id="2147486492" r:id="rId3"/>
    <p:sldLayoutId id="2147486493" r:id="rId4"/>
    <p:sldLayoutId id="2147486494" r:id="rId5"/>
    <p:sldLayoutId id="2147486495" r:id="rId6"/>
    <p:sldLayoutId id="2147486496" r:id="rId7"/>
    <p:sldLayoutId id="2147486497" r:id="rId8"/>
    <p:sldLayoutId id="2147486498" r:id="rId9"/>
    <p:sldLayoutId id="2147486499" r:id="rId10"/>
    <p:sldLayoutId id="21474865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600729"/>
            <a:ext cx="10972271" cy="452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defTabSz="886319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A723F9CF-86CD-4FFC-B7AD-2C5387ED00E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6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02" r:id="rId1"/>
    <p:sldLayoutId id="2147486503" r:id="rId2"/>
    <p:sldLayoutId id="2147486504" r:id="rId3"/>
    <p:sldLayoutId id="2147486505" r:id="rId4"/>
    <p:sldLayoutId id="2147486506" r:id="rId5"/>
    <p:sldLayoutId id="2147486507" r:id="rId6"/>
    <p:sldLayoutId id="2147486508" r:id="rId7"/>
    <p:sldLayoutId id="2147486509" r:id="rId8"/>
    <p:sldLayoutId id="2147486510" r:id="rId9"/>
    <p:sldLayoutId id="2147486511" r:id="rId10"/>
    <p:sldLayoutId id="2147486512" r:id="rId11"/>
  </p:sldLayoutIdLst>
  <p:txStyles>
    <p:titleStyle>
      <a:lvl1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2pPr>
      <a:lvl3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3pPr>
      <a:lvl4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4pPr>
      <a:lvl5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2039" indent="-332039" algn="l" defTabSz="886319" rtl="0" eaLnBrk="0" fontAlgn="base" hangingPunct="0">
        <a:spcBef>
          <a:spcPct val="20000"/>
        </a:spcBef>
        <a:spcAft>
          <a:spcPct val="0"/>
        </a:spcAft>
        <a:buChar char="•"/>
        <a:defRPr sz="3083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eaLnBrk="0" fontAlgn="base" hangingPunct="0">
        <a:spcBef>
          <a:spcPct val="20000"/>
        </a:spcBef>
        <a:spcAft>
          <a:spcPct val="0"/>
        </a:spcAft>
        <a:buChar char="–"/>
        <a:defRPr sz="2750">
          <a:solidFill>
            <a:schemeClr val="tx1"/>
          </a:solidFill>
          <a:latin typeface="+mn-lt"/>
          <a:cs typeface="+mn-cs"/>
        </a:defRPr>
      </a:lvl2pPr>
      <a:lvl3pPr marL="1107237" indent="-220919" algn="l" defTabSz="886319" rtl="0" eaLnBrk="0" fontAlgn="base" hangingPunct="0">
        <a:spcBef>
          <a:spcPct val="20000"/>
        </a:spcBef>
        <a:spcAft>
          <a:spcPct val="0"/>
        </a:spcAft>
        <a:buChar char="•"/>
        <a:defRPr sz="2333">
          <a:solidFill>
            <a:schemeClr val="tx1"/>
          </a:solidFill>
          <a:latin typeface="+mn-lt"/>
          <a:cs typeface="+mn-cs"/>
        </a:defRPr>
      </a:lvl3pPr>
      <a:lvl4pPr marL="1550396" indent="-220919" algn="l" defTabSz="886319" rtl="0" eaLnBrk="0" fontAlgn="base" hangingPunct="0">
        <a:spcBef>
          <a:spcPct val="20000"/>
        </a:spcBef>
        <a:spcAft>
          <a:spcPct val="0"/>
        </a:spcAft>
        <a:buChar char="–"/>
        <a:defRPr sz="1917">
          <a:solidFill>
            <a:schemeClr val="tx1"/>
          </a:solidFill>
          <a:latin typeface="+mn-lt"/>
          <a:cs typeface="+mn-cs"/>
        </a:defRPr>
      </a:lvl4pPr>
      <a:lvl5pPr marL="1993556" indent="-222241" algn="l" defTabSz="886319" rtl="0" eaLnBrk="0" fontAlgn="base" hangingPunct="0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5pPr>
      <a:lvl6pPr marL="2374541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6pPr>
      <a:lvl7pPr marL="2755526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7pPr>
      <a:lvl8pPr marL="3136510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8pPr>
      <a:lvl9pPr marL="3517495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SV" sz="9000" b="1" dirty="0">
                <a:latin typeface="+mn-lt"/>
              </a:rPr>
              <a:t>King of </a:t>
            </a:r>
            <a:r>
              <a:rPr lang="es-SV" sz="9000" b="1" dirty="0" err="1">
                <a:latin typeface="+mn-lt"/>
              </a:rPr>
              <a:t>My</a:t>
            </a:r>
            <a:r>
              <a:rPr lang="es-SV" sz="9000" b="1" dirty="0">
                <a:latin typeface="+mn-lt"/>
              </a:rPr>
              <a:t> </a:t>
            </a:r>
            <a:r>
              <a:rPr lang="es-SV" sz="9000" b="1" dirty="0" err="1">
                <a:latin typeface="+mn-lt"/>
              </a:rPr>
              <a:t>Heart</a:t>
            </a:r>
            <a:endParaRPr lang="en-US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424023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6000" dirty="0"/>
              <a:t>Let the King of my heart</a:t>
            </a:r>
            <a:br>
              <a:rPr lang="en-US" sz="6000" dirty="0"/>
            </a:br>
            <a:r>
              <a:rPr lang="en-US" sz="6000" dirty="0"/>
              <a:t>Be the mountain where I run</a:t>
            </a:r>
            <a:br>
              <a:rPr lang="en-US" sz="6000" dirty="0"/>
            </a:br>
            <a:r>
              <a:rPr lang="en-US" sz="6000" dirty="0"/>
              <a:t>The fountain I drink from</a:t>
            </a:r>
            <a:br>
              <a:rPr lang="en-US" sz="6000" dirty="0"/>
            </a:br>
            <a:r>
              <a:rPr lang="en-US" sz="6000" dirty="0"/>
              <a:t>Oh, He is my song</a:t>
            </a:r>
          </a:p>
        </p:txBody>
      </p:sp>
    </p:spTree>
    <p:extLst>
      <p:ext uri="{BB962C8B-B14F-4D97-AF65-F5344CB8AC3E}">
        <p14:creationId xmlns:p14="http://schemas.microsoft.com/office/powerpoint/2010/main" val="3215600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Let the King of my heart</a:t>
            </a:r>
            <a:br>
              <a:rPr lang="en-US" sz="6000" dirty="0"/>
            </a:br>
            <a:r>
              <a:rPr lang="en-US" sz="6000" dirty="0"/>
              <a:t>Be the shadow where I hide</a:t>
            </a:r>
            <a:br>
              <a:rPr lang="en-US" sz="6000" dirty="0"/>
            </a:br>
            <a:r>
              <a:rPr lang="en-US" sz="6000" dirty="0"/>
              <a:t>The ransom for my life</a:t>
            </a:r>
            <a:br>
              <a:rPr lang="en-US" sz="6000" dirty="0"/>
            </a:br>
            <a:r>
              <a:rPr lang="en-US" sz="6000" dirty="0"/>
              <a:t>Oh, He is my song</a:t>
            </a:r>
          </a:p>
        </p:txBody>
      </p:sp>
    </p:spTree>
    <p:extLst>
      <p:ext uri="{BB962C8B-B14F-4D97-AF65-F5344CB8AC3E}">
        <p14:creationId xmlns:p14="http://schemas.microsoft.com/office/powerpoint/2010/main" val="2554290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'Cause You are good</a:t>
            </a:r>
            <a:br>
              <a:rPr lang="en-US" sz="6000" dirty="0"/>
            </a:br>
            <a:r>
              <a:rPr lang="en-US" sz="6000" dirty="0"/>
              <a:t>You are good, oh </a:t>
            </a:r>
            <a:r>
              <a:rPr lang="en-US" sz="6000" dirty="0" err="1"/>
              <a:t>oh</a:t>
            </a:r>
            <a:br>
              <a:rPr lang="en-US" sz="6000" dirty="0"/>
            </a:br>
            <a:r>
              <a:rPr lang="en-US" sz="6000" dirty="0"/>
              <a:t>You are good</a:t>
            </a:r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You are good, oh </a:t>
            </a:r>
            <a:r>
              <a:rPr lang="en-US" sz="6000" dirty="0" err="1"/>
              <a:t>oh</a:t>
            </a:r>
            <a:br>
              <a:rPr lang="en-US" sz="6000" dirty="0"/>
            </a:br>
            <a:r>
              <a:rPr lang="en-US" sz="6000" dirty="0"/>
              <a:t>You are good</a:t>
            </a:r>
          </a:p>
        </p:txBody>
      </p:sp>
    </p:spTree>
    <p:extLst>
      <p:ext uri="{BB962C8B-B14F-4D97-AF65-F5344CB8AC3E}">
        <p14:creationId xmlns:p14="http://schemas.microsoft.com/office/powerpoint/2010/main" val="3204664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And let the King of my heart</a:t>
            </a:r>
            <a:br>
              <a:rPr lang="en-US" sz="6000" dirty="0"/>
            </a:br>
            <a:r>
              <a:rPr lang="en-US" sz="6000" dirty="0"/>
              <a:t>Be the wind inside my sails</a:t>
            </a:r>
            <a:br>
              <a:rPr lang="en-US" sz="6000" dirty="0"/>
            </a:br>
            <a:r>
              <a:rPr lang="en-US" sz="6000" dirty="0"/>
              <a:t>The anchor in the waves</a:t>
            </a:r>
            <a:br>
              <a:rPr lang="en-US" sz="6000" dirty="0"/>
            </a:br>
            <a:r>
              <a:rPr lang="en-US" sz="6000" dirty="0"/>
              <a:t>Oh </a:t>
            </a:r>
            <a:r>
              <a:rPr lang="en-US" sz="6000" dirty="0" err="1"/>
              <a:t>oh</a:t>
            </a:r>
            <a:r>
              <a:rPr lang="en-US" sz="6000" dirty="0"/>
              <a:t>, He is my song</a:t>
            </a:r>
          </a:p>
        </p:txBody>
      </p:sp>
    </p:spTree>
    <p:extLst>
      <p:ext uri="{BB962C8B-B14F-4D97-AF65-F5344CB8AC3E}">
        <p14:creationId xmlns:p14="http://schemas.microsoft.com/office/powerpoint/2010/main" val="2895243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Let the King of my heart</a:t>
            </a:r>
            <a:br>
              <a:rPr lang="en-US" sz="6000" dirty="0"/>
            </a:br>
            <a:r>
              <a:rPr lang="en-US" sz="6000" dirty="0"/>
              <a:t>Be the fire inside my veins</a:t>
            </a:r>
            <a:br>
              <a:rPr lang="en-US" sz="6000" dirty="0"/>
            </a:br>
            <a:r>
              <a:rPr lang="en-US" sz="6000" dirty="0"/>
              <a:t>The echo of my days</a:t>
            </a:r>
            <a:br>
              <a:rPr lang="en-US" sz="6000" dirty="0"/>
            </a:br>
            <a:r>
              <a:rPr lang="en-US" sz="6000" dirty="0"/>
              <a:t>Oh </a:t>
            </a:r>
            <a:r>
              <a:rPr lang="en-US" sz="6000" dirty="0" err="1"/>
              <a:t>oh</a:t>
            </a:r>
            <a:r>
              <a:rPr lang="en-US" sz="6000" dirty="0"/>
              <a:t>, He is my song</a:t>
            </a:r>
          </a:p>
        </p:txBody>
      </p:sp>
    </p:spTree>
    <p:extLst>
      <p:ext uri="{BB962C8B-B14F-4D97-AF65-F5344CB8AC3E}">
        <p14:creationId xmlns:p14="http://schemas.microsoft.com/office/powerpoint/2010/main" val="820761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And let the King of my heart</a:t>
            </a:r>
            <a:br>
              <a:rPr lang="en-US" sz="6000" dirty="0"/>
            </a:br>
            <a:r>
              <a:rPr lang="en-US" sz="6000" dirty="0"/>
              <a:t>Be the wind inside my sails</a:t>
            </a:r>
            <a:br>
              <a:rPr lang="en-US" sz="6000" dirty="0"/>
            </a:br>
            <a:r>
              <a:rPr lang="en-US" sz="6000" dirty="0"/>
              <a:t>The anchor in the waves</a:t>
            </a:r>
            <a:br>
              <a:rPr lang="en-US" sz="6000" dirty="0"/>
            </a:br>
            <a:r>
              <a:rPr lang="en-US" sz="6000" dirty="0"/>
              <a:t>Oh </a:t>
            </a:r>
            <a:r>
              <a:rPr lang="en-US" sz="6000" dirty="0" err="1"/>
              <a:t>oh</a:t>
            </a:r>
            <a:r>
              <a:rPr lang="en-US" sz="6000" dirty="0"/>
              <a:t>, He is my song</a:t>
            </a:r>
          </a:p>
        </p:txBody>
      </p:sp>
    </p:spTree>
    <p:extLst>
      <p:ext uri="{BB962C8B-B14F-4D97-AF65-F5344CB8AC3E}">
        <p14:creationId xmlns:p14="http://schemas.microsoft.com/office/powerpoint/2010/main" val="3061909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Let the King of my heart</a:t>
            </a:r>
            <a:br>
              <a:rPr lang="en-US" sz="6000" dirty="0"/>
            </a:br>
            <a:r>
              <a:rPr lang="en-US" sz="6000" dirty="0"/>
              <a:t>Be the fire inside my veins</a:t>
            </a:r>
            <a:br>
              <a:rPr lang="en-US" sz="6000" dirty="0"/>
            </a:br>
            <a:r>
              <a:rPr lang="en-US" sz="6000" dirty="0"/>
              <a:t>The echo of my days</a:t>
            </a:r>
            <a:br>
              <a:rPr lang="en-US" sz="6000" dirty="0"/>
            </a:br>
            <a:r>
              <a:rPr lang="en-US" sz="6000" dirty="0"/>
              <a:t>Oh </a:t>
            </a:r>
            <a:r>
              <a:rPr lang="en-US" sz="6000" dirty="0" err="1"/>
              <a:t>oh</a:t>
            </a:r>
            <a:r>
              <a:rPr lang="en-US" sz="6000" dirty="0"/>
              <a:t>, He is my song</a:t>
            </a:r>
          </a:p>
        </p:txBody>
      </p:sp>
    </p:spTree>
    <p:extLst>
      <p:ext uri="{BB962C8B-B14F-4D97-AF65-F5344CB8AC3E}">
        <p14:creationId xmlns:p14="http://schemas.microsoft.com/office/powerpoint/2010/main" val="2103675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'Cause You are good</a:t>
            </a:r>
            <a:br>
              <a:rPr lang="en-US" sz="6000" dirty="0"/>
            </a:br>
            <a:r>
              <a:rPr lang="en-US" sz="6000" dirty="0"/>
              <a:t>You are good, oh </a:t>
            </a:r>
            <a:r>
              <a:rPr lang="en-US" sz="6000" dirty="0" err="1"/>
              <a:t>oh</a:t>
            </a:r>
            <a:br>
              <a:rPr lang="en-US" sz="6000" dirty="0"/>
            </a:br>
            <a:r>
              <a:rPr lang="en-US" sz="6000" dirty="0"/>
              <a:t>You are good</a:t>
            </a:r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You are good, oh </a:t>
            </a:r>
            <a:r>
              <a:rPr lang="en-US" sz="6000" dirty="0" err="1"/>
              <a:t>oh</a:t>
            </a:r>
            <a:br>
              <a:rPr lang="en-US" sz="6000" dirty="0"/>
            </a:br>
            <a:r>
              <a:rPr lang="en-US" sz="6000" dirty="0"/>
              <a:t>You are good</a:t>
            </a:r>
          </a:p>
        </p:txBody>
      </p:sp>
    </p:spTree>
    <p:extLst>
      <p:ext uri="{BB962C8B-B14F-4D97-AF65-F5344CB8AC3E}">
        <p14:creationId xmlns:p14="http://schemas.microsoft.com/office/powerpoint/2010/main" val="3555191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You're never </a:t>
            </a:r>
            <a:r>
              <a:rPr lang="en-US" sz="6000" dirty="0" err="1"/>
              <a:t>gonna</a:t>
            </a:r>
            <a:r>
              <a:rPr lang="en-US" sz="6000" dirty="0"/>
              <a:t> let</a:t>
            </a:r>
            <a:br>
              <a:rPr lang="en-US" sz="6000" dirty="0"/>
            </a:br>
            <a:r>
              <a:rPr lang="en-US" sz="6000" dirty="0"/>
              <a:t>You're never </a:t>
            </a:r>
            <a:r>
              <a:rPr lang="en-US" sz="6000" dirty="0" err="1"/>
              <a:t>gonna</a:t>
            </a:r>
            <a:r>
              <a:rPr lang="en-US" sz="6000" dirty="0"/>
              <a:t> let me down</a:t>
            </a:r>
            <a:br>
              <a:rPr lang="en-US" sz="6000" dirty="0"/>
            </a:br>
            <a:r>
              <a:rPr lang="en-US" sz="6000" dirty="0"/>
              <a:t>And You're never </a:t>
            </a:r>
            <a:r>
              <a:rPr lang="en-US" sz="6000" dirty="0" err="1"/>
              <a:t>gonna</a:t>
            </a:r>
            <a:r>
              <a:rPr lang="en-US" sz="6000" dirty="0"/>
              <a:t> let</a:t>
            </a:r>
            <a:br>
              <a:rPr lang="en-US" sz="6000" dirty="0"/>
            </a:br>
            <a:r>
              <a:rPr lang="en-US" sz="6000" dirty="0"/>
              <a:t>You're never </a:t>
            </a:r>
            <a:r>
              <a:rPr lang="en-US" sz="6000" dirty="0" err="1"/>
              <a:t>gonna</a:t>
            </a:r>
            <a:r>
              <a:rPr lang="en-US" sz="6000" dirty="0"/>
              <a:t> let me down</a:t>
            </a:r>
          </a:p>
        </p:txBody>
      </p:sp>
    </p:spTree>
    <p:extLst>
      <p:ext uri="{BB962C8B-B14F-4D97-AF65-F5344CB8AC3E}">
        <p14:creationId xmlns:p14="http://schemas.microsoft.com/office/powerpoint/2010/main" val="107320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Calibri" panose="020F0502020204030204" pitchFamily="34" charset="0"/>
                <a:cs typeface="Calibri" panose="020F0502020204030204" pitchFamily="34" charset="0"/>
              </a:rPr>
              <a:t>Psalm 23</a:t>
            </a:r>
            <a:endParaRPr lang="es-SV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7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You're never </a:t>
            </a:r>
            <a:r>
              <a:rPr lang="en-US" sz="6000" dirty="0" err="1"/>
              <a:t>gonna</a:t>
            </a:r>
            <a:r>
              <a:rPr lang="en-US" sz="6000" dirty="0"/>
              <a:t> let</a:t>
            </a:r>
            <a:br>
              <a:rPr lang="en-US" sz="6000" dirty="0"/>
            </a:br>
            <a:r>
              <a:rPr lang="en-US" sz="6000" dirty="0"/>
              <a:t>You're never </a:t>
            </a:r>
            <a:r>
              <a:rPr lang="en-US" sz="6000" dirty="0" err="1"/>
              <a:t>gonna</a:t>
            </a:r>
            <a:r>
              <a:rPr lang="en-US" sz="6000" dirty="0"/>
              <a:t> let me down</a:t>
            </a:r>
            <a:br>
              <a:rPr lang="en-US" sz="6000" dirty="0"/>
            </a:br>
            <a:r>
              <a:rPr lang="en-US" sz="6000" dirty="0"/>
              <a:t>And You're never </a:t>
            </a:r>
            <a:r>
              <a:rPr lang="en-US" sz="6000" dirty="0" err="1"/>
              <a:t>gonna</a:t>
            </a:r>
            <a:r>
              <a:rPr lang="en-US" sz="6000" dirty="0"/>
              <a:t> let</a:t>
            </a:r>
            <a:br>
              <a:rPr lang="en-US" sz="6000" dirty="0"/>
            </a:br>
            <a:r>
              <a:rPr lang="en-US" sz="6000" dirty="0"/>
              <a:t>You're never </a:t>
            </a:r>
            <a:r>
              <a:rPr lang="en-US" sz="6000" dirty="0" err="1"/>
              <a:t>gonna</a:t>
            </a:r>
            <a:r>
              <a:rPr lang="en-US" sz="6000" dirty="0"/>
              <a:t> let me down</a:t>
            </a:r>
          </a:p>
        </p:txBody>
      </p:sp>
    </p:spTree>
    <p:extLst>
      <p:ext uri="{BB962C8B-B14F-4D97-AF65-F5344CB8AC3E}">
        <p14:creationId xmlns:p14="http://schemas.microsoft.com/office/powerpoint/2010/main" val="147944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You're never </a:t>
            </a:r>
            <a:r>
              <a:rPr lang="en-US" sz="6000" dirty="0" err="1"/>
              <a:t>gonna</a:t>
            </a:r>
            <a:r>
              <a:rPr lang="en-US" sz="6000" dirty="0"/>
              <a:t> let</a:t>
            </a:r>
            <a:br>
              <a:rPr lang="en-US" sz="6000" dirty="0"/>
            </a:br>
            <a:r>
              <a:rPr lang="en-US" sz="6000" dirty="0"/>
              <a:t>You're never </a:t>
            </a:r>
            <a:r>
              <a:rPr lang="en-US" sz="6000" dirty="0" err="1"/>
              <a:t>gonna</a:t>
            </a:r>
            <a:r>
              <a:rPr lang="en-US" sz="6000" dirty="0"/>
              <a:t> let me down</a:t>
            </a:r>
            <a:br>
              <a:rPr lang="en-US" sz="6000" dirty="0"/>
            </a:br>
            <a:r>
              <a:rPr lang="en-US" sz="6000" dirty="0"/>
              <a:t>And You're never </a:t>
            </a:r>
            <a:r>
              <a:rPr lang="en-US" sz="6000" dirty="0" err="1"/>
              <a:t>gonna</a:t>
            </a:r>
            <a:r>
              <a:rPr lang="en-US" sz="6000" dirty="0"/>
              <a:t> let</a:t>
            </a:r>
            <a:br>
              <a:rPr lang="en-US" sz="6000" dirty="0"/>
            </a:br>
            <a:r>
              <a:rPr lang="en-US" sz="6000" dirty="0"/>
              <a:t>You're never </a:t>
            </a:r>
            <a:r>
              <a:rPr lang="en-US" sz="6000" dirty="0" err="1"/>
              <a:t>gonna</a:t>
            </a:r>
            <a:r>
              <a:rPr lang="en-US" sz="6000" dirty="0"/>
              <a:t> let me down</a:t>
            </a:r>
          </a:p>
        </p:txBody>
      </p:sp>
    </p:spTree>
    <p:extLst>
      <p:ext uri="{BB962C8B-B14F-4D97-AF65-F5344CB8AC3E}">
        <p14:creationId xmlns:p14="http://schemas.microsoft.com/office/powerpoint/2010/main" val="2300877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'Cause You are good</a:t>
            </a:r>
            <a:br>
              <a:rPr lang="en-US" sz="6000" dirty="0"/>
            </a:br>
            <a:r>
              <a:rPr lang="en-US" sz="6000" dirty="0"/>
              <a:t>You are good, oh </a:t>
            </a:r>
            <a:r>
              <a:rPr lang="en-US" sz="6000" dirty="0" err="1"/>
              <a:t>oh</a:t>
            </a:r>
            <a:br>
              <a:rPr lang="en-US" sz="6000" dirty="0"/>
            </a:br>
            <a:r>
              <a:rPr lang="en-US" sz="6000" dirty="0"/>
              <a:t>You are good</a:t>
            </a:r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You are good, oh </a:t>
            </a:r>
            <a:r>
              <a:rPr lang="en-US" sz="6000" dirty="0" err="1"/>
              <a:t>oh</a:t>
            </a:r>
            <a:br>
              <a:rPr lang="en-US" sz="6000" dirty="0"/>
            </a:br>
            <a:r>
              <a:rPr lang="en-US" sz="6000" dirty="0"/>
              <a:t>You are good</a:t>
            </a:r>
          </a:p>
        </p:txBody>
      </p:sp>
    </p:spTree>
    <p:extLst>
      <p:ext uri="{BB962C8B-B14F-4D97-AF65-F5344CB8AC3E}">
        <p14:creationId xmlns:p14="http://schemas.microsoft.com/office/powerpoint/2010/main" val="3580064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09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Calibri" panose="020F0502020204030204" pitchFamily="34" charset="0"/>
                <a:cs typeface="Calibri" panose="020F0502020204030204" pitchFamily="34" charset="0"/>
              </a:rPr>
              <a:t>No Longer Slaves</a:t>
            </a:r>
            <a:endParaRPr lang="es-SV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7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462"/>
            <a:ext cx="12192000" cy="68225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unravel me</a:t>
            </a:r>
          </a:p>
          <a:p>
            <a:pPr marL="0" indent="0" algn="ctr">
              <a:buNone/>
            </a:pPr>
            <a:r>
              <a:rPr lang="en-US" sz="6250" dirty="0"/>
              <a:t>With a melody</a:t>
            </a:r>
            <a:br>
              <a:rPr lang="en-US" sz="6250" dirty="0"/>
            </a:br>
            <a:r>
              <a:rPr lang="en-US" sz="6250" dirty="0"/>
              <a:t>You surround me with a song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57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Of deliverance</a:t>
            </a:r>
          </a:p>
          <a:p>
            <a:pPr marL="0" indent="0" algn="ctr">
              <a:buNone/>
            </a:pPr>
            <a:r>
              <a:rPr lang="en-US" sz="6250" dirty="0"/>
              <a:t>From my enemies</a:t>
            </a:r>
            <a:br>
              <a:rPr lang="en-US" sz="6250" dirty="0"/>
            </a:br>
            <a:r>
              <a:rPr lang="en-US" sz="6250" dirty="0"/>
              <a:t>Till all my fears have gone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03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49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4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fontAlgn="base">
              <a:spcAft>
                <a:spcPct val="0"/>
              </a:spcAft>
              <a:buNone/>
            </a:pPr>
            <a:r>
              <a:rPr lang="es-US" sz="6250" dirty="0" err="1"/>
              <a:t>The</a:t>
            </a:r>
            <a:r>
              <a:rPr lang="es-US" sz="6250" dirty="0"/>
              <a:t> Lord </a:t>
            </a:r>
            <a:r>
              <a:rPr lang="es-US" sz="6250" dirty="0" err="1"/>
              <a:t>is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Shepherd</a:t>
            </a:r>
            <a:br>
              <a:rPr lang="es-US" sz="6250" dirty="0"/>
            </a:br>
            <a:r>
              <a:rPr lang="es-US" sz="6250" dirty="0"/>
              <a:t>He </a:t>
            </a:r>
            <a:r>
              <a:rPr lang="es-US" sz="6250" dirty="0" err="1"/>
              <a:t>goes</a:t>
            </a:r>
            <a:r>
              <a:rPr lang="es-US" sz="6250" dirty="0"/>
              <a:t> </a:t>
            </a:r>
            <a:r>
              <a:rPr lang="es-US" sz="6250" dirty="0" err="1"/>
              <a:t>before</a:t>
            </a:r>
            <a:r>
              <a:rPr lang="es-US" sz="6250" dirty="0"/>
              <a:t> me</a:t>
            </a:r>
            <a:br>
              <a:rPr lang="es-US" sz="6250" dirty="0"/>
            </a:br>
            <a:r>
              <a:rPr lang="es-US" sz="6250" dirty="0"/>
              <a:t>Defender </a:t>
            </a:r>
            <a:r>
              <a:rPr lang="es-US" sz="6250" dirty="0" err="1"/>
              <a:t>behind</a:t>
            </a:r>
            <a:r>
              <a:rPr lang="es-US" sz="6250" dirty="0"/>
              <a:t> me</a:t>
            </a:r>
            <a:br>
              <a:rPr lang="es-US" sz="6250" dirty="0"/>
            </a:br>
            <a:r>
              <a:rPr lang="es-US" sz="6250" dirty="0"/>
              <a:t>I </a:t>
            </a:r>
            <a:r>
              <a:rPr lang="es-US" sz="6250" dirty="0" err="1"/>
              <a:t>won't</a:t>
            </a:r>
            <a:r>
              <a:rPr lang="es-US" sz="6250" dirty="0"/>
              <a:t> </a:t>
            </a:r>
            <a:r>
              <a:rPr lang="es-US" sz="6250" dirty="0" err="1"/>
              <a:t>fear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627944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From my mothers womb</a:t>
            </a:r>
            <a:br>
              <a:rPr lang="en-US" sz="6250" dirty="0"/>
            </a:br>
            <a:r>
              <a:rPr lang="en-US" sz="6250" dirty="0"/>
              <a:t>You have chosen me</a:t>
            </a:r>
            <a:br>
              <a:rPr lang="en-US" sz="6250" dirty="0"/>
            </a:br>
            <a:r>
              <a:rPr lang="en-US" sz="6250" dirty="0"/>
              <a:t>Love has called my name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79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I've been born again</a:t>
            </a:r>
          </a:p>
          <a:p>
            <a:pPr marL="0" indent="0" algn="ctr">
              <a:buNone/>
            </a:pPr>
            <a:r>
              <a:rPr lang="en-US" sz="6250" dirty="0"/>
              <a:t>Into a family</a:t>
            </a:r>
            <a:br>
              <a:rPr lang="en-US" sz="6250" dirty="0"/>
            </a:br>
            <a:r>
              <a:rPr lang="en-US" sz="6250" dirty="0"/>
              <a:t>Your blood flows through my veins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22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73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403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1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 am surrounded</a:t>
            </a:r>
            <a:br>
              <a:rPr lang="en-US" sz="6250" dirty="0"/>
            </a:br>
            <a:r>
              <a:rPr lang="en-US" sz="6250" dirty="0"/>
              <a:t>By the arms of the father</a:t>
            </a:r>
            <a:br>
              <a:rPr lang="en-US" sz="6250" dirty="0"/>
            </a:br>
            <a:r>
              <a:rPr lang="en-US" sz="6250" dirty="0"/>
              <a:t>I am surrounded</a:t>
            </a:r>
            <a:br>
              <a:rPr lang="en-US" sz="6250" dirty="0"/>
            </a:br>
            <a:r>
              <a:rPr lang="en-US" sz="6250" dirty="0"/>
              <a:t>By songs of deliverance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83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We've been liberated</a:t>
            </a:r>
            <a:br>
              <a:rPr lang="en-US" sz="6250" dirty="0"/>
            </a:br>
            <a:r>
              <a:rPr lang="en-US" sz="6250" dirty="0"/>
              <a:t>From our bondage</a:t>
            </a:r>
            <a:br>
              <a:rPr lang="en-US" sz="6250" dirty="0"/>
            </a:br>
            <a:r>
              <a:rPr lang="en-US" sz="6250" dirty="0"/>
              <a:t>We're the sons and the daughters</a:t>
            </a:r>
            <a:br>
              <a:rPr lang="en-US" sz="6250" dirty="0"/>
            </a:br>
            <a:r>
              <a:rPr lang="en-US" sz="6250" dirty="0"/>
              <a:t>Let us sing our freedom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01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split the sea</a:t>
            </a:r>
            <a:br>
              <a:rPr lang="en-US" sz="6250" dirty="0"/>
            </a:br>
            <a:r>
              <a:rPr lang="en-US" sz="6250" dirty="0"/>
              <a:t>So I could walk right through it</a:t>
            </a:r>
            <a:br>
              <a:rPr lang="en-US" sz="6250" dirty="0"/>
            </a:br>
            <a:r>
              <a:rPr lang="en-US" sz="6250" dirty="0"/>
              <a:t>My fears were drowned </a:t>
            </a:r>
          </a:p>
          <a:p>
            <a:pPr marL="0" indent="0" algn="ctr">
              <a:buNone/>
            </a:pPr>
            <a:r>
              <a:rPr lang="en-US" sz="6250" dirty="0"/>
              <a:t>In perfect love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992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rescued me and I</a:t>
            </a:r>
            <a:br>
              <a:rPr lang="en-US" sz="6250" dirty="0"/>
            </a:br>
            <a:r>
              <a:rPr lang="en-US" sz="6250" dirty="0"/>
              <a:t>Stand and sing</a:t>
            </a:r>
            <a:br>
              <a:rPr lang="en-US" sz="6250" dirty="0"/>
            </a:br>
            <a:r>
              <a:rPr lang="en-US" sz="6250" dirty="0"/>
              <a:t>I am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98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split the sea</a:t>
            </a:r>
            <a:br>
              <a:rPr lang="en-US" sz="6250" dirty="0"/>
            </a:br>
            <a:r>
              <a:rPr lang="en-US" sz="6250" dirty="0"/>
              <a:t>So I could walk right through it</a:t>
            </a:r>
            <a:br>
              <a:rPr lang="en-US" sz="6250" dirty="0"/>
            </a:br>
            <a:r>
              <a:rPr lang="en-US" sz="6250" dirty="0"/>
              <a:t>You drowned my fears</a:t>
            </a:r>
          </a:p>
          <a:p>
            <a:pPr marL="0" indent="0" algn="ctr">
              <a:buNone/>
            </a:pPr>
            <a:r>
              <a:rPr lang="en-US" sz="6250" dirty="0"/>
              <a:t>In perfect love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3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fontAlgn="base">
              <a:spcAft>
                <a:spcPct val="0"/>
              </a:spcAft>
              <a:buNone/>
            </a:pPr>
            <a:r>
              <a:rPr lang="es-US" sz="6250" dirty="0" err="1"/>
              <a:t>I'm</a:t>
            </a:r>
            <a:r>
              <a:rPr lang="es-US" sz="6250" dirty="0"/>
              <a:t> </a:t>
            </a:r>
            <a:r>
              <a:rPr lang="es-US" sz="6250" dirty="0" err="1"/>
              <a:t>filled</a:t>
            </a:r>
            <a:r>
              <a:rPr lang="es-US" sz="6250" dirty="0"/>
              <a:t> </a:t>
            </a:r>
            <a:r>
              <a:rPr lang="es-US" sz="6250" dirty="0" err="1"/>
              <a:t>with</a:t>
            </a:r>
            <a:r>
              <a:rPr lang="es-US" sz="6250" dirty="0"/>
              <a:t> </a:t>
            </a:r>
            <a:r>
              <a:rPr lang="es-US" sz="6250" dirty="0" err="1"/>
              <a:t>anointing</a:t>
            </a:r>
            <a:br>
              <a:rPr lang="es-US" sz="6250" dirty="0"/>
            </a:b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cup's</a:t>
            </a:r>
            <a:r>
              <a:rPr lang="es-US" sz="6250" dirty="0"/>
              <a:t> </a:t>
            </a:r>
            <a:r>
              <a:rPr lang="es-US" sz="6250" dirty="0" err="1"/>
              <a:t>overflowing</a:t>
            </a:r>
            <a:br>
              <a:rPr lang="es-US" sz="6250" dirty="0"/>
            </a:br>
            <a:r>
              <a:rPr lang="es-US" sz="6250" dirty="0"/>
              <a:t>No </a:t>
            </a:r>
            <a:r>
              <a:rPr lang="es-US" sz="6250" dirty="0" err="1"/>
              <a:t>weapon</a:t>
            </a:r>
            <a:r>
              <a:rPr lang="es-US" sz="6250" dirty="0"/>
              <a:t> can </a:t>
            </a:r>
            <a:r>
              <a:rPr lang="es-US" sz="6250" dirty="0" err="1"/>
              <a:t>harm</a:t>
            </a:r>
            <a:r>
              <a:rPr lang="es-US" sz="6250" dirty="0"/>
              <a:t> me</a:t>
            </a:r>
            <a:br>
              <a:rPr lang="es-US" sz="6250" dirty="0"/>
            </a:br>
            <a:r>
              <a:rPr lang="es-US" sz="6250" dirty="0"/>
              <a:t>I </a:t>
            </a:r>
            <a:r>
              <a:rPr lang="es-US" sz="6250" dirty="0" err="1"/>
              <a:t>won't</a:t>
            </a:r>
            <a:r>
              <a:rPr lang="es-US" sz="6250" dirty="0"/>
              <a:t> </a:t>
            </a:r>
            <a:r>
              <a:rPr lang="es-US" sz="6250" dirty="0" err="1"/>
              <a:t>fear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176480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rescued me and I will</a:t>
            </a:r>
            <a:br>
              <a:rPr lang="en-US" sz="6250" dirty="0"/>
            </a:br>
            <a:r>
              <a:rPr lang="en-US" sz="6250" dirty="0"/>
              <a:t>Stand and sing</a:t>
            </a:r>
            <a:br>
              <a:rPr lang="en-US" sz="6250" dirty="0"/>
            </a:br>
            <a:r>
              <a:rPr lang="en-US" sz="6250" dirty="0"/>
              <a:t>I am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60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4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4269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 sz="9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 is Enough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 is my reward 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all of my devotion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Now there's nothing in this world that could ever satisfy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Through every trial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 soul will sing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I've been set free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 is enough for me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 is enough for me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Everything I need is in You 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Everything I need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 my all in all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joy of my salvation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this hope will never fail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Heaven is our home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Through every storm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 soul will sing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Jesus is here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God be the glory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 is enough for me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 is enough for me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Everything I need is in You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Everything I need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fontAlgn="base">
              <a:spcAft>
                <a:spcPct val="0"/>
              </a:spcAft>
              <a:buNone/>
            </a:pPr>
            <a:r>
              <a:rPr lang="es-US" sz="6250" dirty="0" err="1"/>
              <a:t>Hallelujah</a:t>
            </a:r>
            <a:r>
              <a:rPr lang="es-US" sz="6250" dirty="0"/>
              <a:t>, I am </a:t>
            </a:r>
            <a:r>
              <a:rPr lang="es-US" sz="6250" dirty="0" err="1"/>
              <a:t>not</a:t>
            </a:r>
            <a:r>
              <a:rPr lang="es-US" sz="6250" dirty="0"/>
              <a:t> alone</a:t>
            </a:r>
            <a:br>
              <a:rPr lang="es-US" sz="6250" dirty="0"/>
            </a:br>
            <a:r>
              <a:rPr lang="es-US" sz="6250" dirty="0" err="1"/>
              <a:t>He's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Comfort</a:t>
            </a:r>
            <a:r>
              <a:rPr lang="es-US" sz="6250" dirty="0"/>
              <a:t>,</a:t>
            </a:r>
            <a:br>
              <a:rPr lang="es-US" sz="6250" dirty="0"/>
            </a:br>
            <a:r>
              <a:rPr lang="es-US" sz="6250" dirty="0" err="1"/>
              <a:t>Always</a:t>
            </a:r>
            <a:r>
              <a:rPr lang="es-US" sz="6250" dirty="0"/>
              <a:t> </a:t>
            </a:r>
            <a:r>
              <a:rPr lang="es-US" sz="6250" dirty="0" err="1"/>
              <a:t>holds</a:t>
            </a:r>
            <a:r>
              <a:rPr lang="es-US" sz="6250" dirty="0"/>
              <a:t> me </a:t>
            </a:r>
            <a:r>
              <a:rPr lang="es-US" sz="6250" dirty="0" err="1"/>
              <a:t>close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3226156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decided to follow Jesus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decided to follow Jesus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cross before me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world behind me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cross before me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world behind me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 is enough for me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 is enough for me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Everything I need is in You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Everything I need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 is enough for me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 is enough for me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Everything I need is in You 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Everything I need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decided to follow Jesus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decided to follow Jesus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decided to follow Jesus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fontAlgn="base">
              <a:spcAft>
                <a:spcPct val="0"/>
              </a:spcAft>
              <a:buNone/>
            </a:pPr>
            <a:r>
              <a:rPr lang="es-US" sz="6250" dirty="0"/>
              <a:t>He </a:t>
            </a:r>
            <a:r>
              <a:rPr lang="es-US" sz="6250" dirty="0" err="1"/>
              <a:t>always</a:t>
            </a:r>
            <a:r>
              <a:rPr lang="es-US" sz="6250" dirty="0"/>
              <a:t> guides me</a:t>
            </a:r>
            <a:br>
              <a:rPr lang="es-US" sz="6250" dirty="0"/>
            </a:br>
            <a:r>
              <a:rPr lang="es-US" sz="6250" dirty="0" err="1"/>
              <a:t>Through</a:t>
            </a:r>
            <a:r>
              <a:rPr lang="es-US" sz="6250" dirty="0"/>
              <a:t> </a:t>
            </a:r>
            <a:r>
              <a:rPr lang="es-US" sz="6250" dirty="0" err="1"/>
              <a:t>mountains</a:t>
            </a:r>
            <a:r>
              <a:rPr lang="es-US" sz="6250" dirty="0"/>
              <a:t> and </a:t>
            </a:r>
            <a:r>
              <a:rPr lang="es-US" sz="6250" dirty="0" err="1"/>
              <a:t>valleys</a:t>
            </a:r>
            <a:br>
              <a:rPr lang="es-US" sz="6250" dirty="0"/>
            </a:br>
            <a:r>
              <a:rPr lang="es-US" sz="6250" dirty="0" err="1"/>
              <a:t>His</a:t>
            </a:r>
            <a:r>
              <a:rPr lang="es-US" sz="6250" dirty="0"/>
              <a:t> </a:t>
            </a:r>
            <a:r>
              <a:rPr lang="es-US" sz="6250" dirty="0" err="1"/>
              <a:t>joy</a:t>
            </a:r>
            <a:r>
              <a:rPr lang="es-US" sz="6250" dirty="0"/>
              <a:t> </a:t>
            </a:r>
            <a:r>
              <a:rPr lang="es-US" sz="6250" dirty="0" err="1"/>
              <a:t>is</a:t>
            </a:r>
            <a:r>
              <a:rPr lang="es-US" sz="6250" dirty="0"/>
              <a:t> </a:t>
            </a:r>
            <a:r>
              <a:rPr lang="es-US" sz="6250" dirty="0" err="1"/>
              <a:t>refreshing</a:t>
            </a:r>
            <a:br>
              <a:rPr lang="es-US" sz="6250" dirty="0"/>
            </a:br>
            <a:r>
              <a:rPr lang="es-US" sz="6250" dirty="0" err="1"/>
              <a:t>Restores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soul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9107628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decided to follow Jesus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  <a:b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2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3559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6614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86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7583858" y="3567500"/>
            <a:ext cx="12550511" cy="5080000"/>
          </a:xfrm>
        </p:spPr>
        <p:txBody>
          <a:bodyPr anchor="ctr"/>
          <a:lstStyle/>
          <a:p>
            <a:pPr>
              <a:defRPr/>
            </a:pPr>
            <a:r>
              <a:rPr lang="en-US" sz="10500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10500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8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60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" y="-1609990"/>
            <a:ext cx="10518511" cy="17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9" tIns="38264" rIns="76529" bIns="38264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ush Script MT" charset="0"/>
                <a:sym typeface="Gill Sans" charset="0"/>
              </a:rPr>
              <a:t>    </a:t>
            </a: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6027209" y="-148165"/>
            <a:ext cx="137583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026" tIns="34013" rIns="68026" bIns="34013" anchor="ctr">
            <a:spAutoFit/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0" y="0"/>
            <a:ext cx="12178729" cy="6858000"/>
          </a:xfrm>
        </p:spPr>
        <p:txBody>
          <a:bodyPr anchor="ctr"/>
          <a:lstStyle/>
          <a:p>
            <a:pPr>
              <a:defRPr/>
            </a:pPr>
            <a:r>
              <a:rPr lang="en-US" sz="9200" b="1" dirty="0">
                <a:latin typeface="Calibri"/>
                <a:cs typeface="Calibri"/>
              </a:rPr>
              <a:t>Pray For All People</a:t>
            </a:r>
            <a:endParaRPr lang="en-US" sz="8000" i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8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4086935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Are you able to pray for those you don’t agree with? </a:t>
            </a:r>
          </a:p>
        </p:txBody>
      </p:sp>
    </p:spTree>
    <p:extLst>
      <p:ext uri="{BB962C8B-B14F-4D97-AF65-F5344CB8AC3E}">
        <p14:creationId xmlns:p14="http://schemas.microsoft.com/office/powerpoint/2010/main" val="78580332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First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of all, then, I urge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supplications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prayers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intercessions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thanksgivings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be made 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all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people, 														               1 Tim. 2:1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2679005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kings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all who are in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high positions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that we may lead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peaceful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quiet life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godly and dignified in every way.														               1 Tim. 2:2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25892823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This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it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pleasing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in the sight of God our Savior, who desires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all people to be saved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to come to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knowledge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the truth.														         1 Tim. 2:3-4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362393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fontAlgn="base">
              <a:spcAft>
                <a:spcPct val="0"/>
              </a:spcAft>
              <a:buNone/>
            </a:pPr>
            <a:r>
              <a:rPr lang="es-US" sz="6250" dirty="0" err="1"/>
              <a:t>Mercy</a:t>
            </a:r>
            <a:r>
              <a:rPr lang="es-US" sz="6250" dirty="0"/>
              <a:t> and </a:t>
            </a:r>
            <a:r>
              <a:rPr lang="es-US" sz="6250" dirty="0" err="1"/>
              <a:t>goodness</a:t>
            </a:r>
            <a:br>
              <a:rPr lang="es-US" sz="6250" dirty="0"/>
            </a:br>
            <a:r>
              <a:rPr lang="es-US" sz="6250" dirty="0" err="1"/>
              <a:t>Give</a:t>
            </a:r>
            <a:r>
              <a:rPr lang="es-US" sz="6250" dirty="0"/>
              <a:t> me </a:t>
            </a:r>
            <a:r>
              <a:rPr lang="es-US" sz="6250" dirty="0" err="1"/>
              <a:t>assurance</a:t>
            </a:r>
            <a:br>
              <a:rPr lang="es-US" sz="6250" dirty="0"/>
            </a:br>
            <a:r>
              <a:rPr lang="es-US" sz="6250" dirty="0" err="1"/>
              <a:t>That</a:t>
            </a:r>
            <a:r>
              <a:rPr lang="es-US" sz="6250" dirty="0"/>
              <a:t> </a:t>
            </a:r>
            <a:r>
              <a:rPr lang="es-US" sz="6250" dirty="0" err="1"/>
              <a:t>I'll</a:t>
            </a:r>
            <a:r>
              <a:rPr lang="es-US" sz="6250" dirty="0"/>
              <a:t> </a:t>
            </a:r>
            <a:r>
              <a:rPr lang="es-US" sz="6250" dirty="0" err="1"/>
              <a:t>see</a:t>
            </a:r>
            <a:r>
              <a:rPr lang="es-US" sz="6250" dirty="0"/>
              <a:t> </a:t>
            </a:r>
            <a:r>
              <a:rPr lang="es-US" sz="6250" dirty="0" err="1"/>
              <a:t>His</a:t>
            </a:r>
            <a:r>
              <a:rPr lang="es-US" sz="6250" dirty="0"/>
              <a:t> </a:t>
            </a:r>
            <a:r>
              <a:rPr lang="es-US" sz="6250" dirty="0" err="1"/>
              <a:t>glory</a:t>
            </a:r>
            <a:r>
              <a:rPr lang="es-US" sz="6250" dirty="0"/>
              <a:t> </a:t>
            </a:r>
            <a:r>
              <a:rPr lang="es-US" sz="6250" dirty="0" err="1"/>
              <a:t>Face</a:t>
            </a:r>
            <a:r>
              <a:rPr lang="es-US" sz="6250" dirty="0"/>
              <a:t> </a:t>
            </a:r>
            <a:r>
              <a:rPr lang="es-US" sz="6250" dirty="0" err="1"/>
              <a:t>to</a:t>
            </a:r>
            <a:r>
              <a:rPr lang="es-US" sz="6250" dirty="0"/>
              <a:t> </a:t>
            </a:r>
            <a:r>
              <a:rPr lang="es-US" sz="6250" dirty="0" err="1"/>
              <a:t>face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6838436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there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one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there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one Mediator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between God and men, the man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Christ Jesus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														           1 Tim. 2:5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70547958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gave Himself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as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ransom for all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which is the testimony given at the proper time. 														                1 Tim. 2:6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5528724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Fore this I was appointed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preacher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an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apostle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(I am telling the truth, I am not lying),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teacher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of the Gentiles in faith and truth.														        1 Tim. 2:7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52853261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desire then that in every place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men should pray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lifting holy hands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without anger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quarreling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;														          1 Tim. 2:8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96011608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 if you are offering your gift at the altar and there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remember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that your brother has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something against you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														    Matt. 5:23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84682760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leave your gift there before the altar and go. First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 reconciled to your brother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come and offer your gift. 														                    Matt. 5:24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5688780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…husbands, live with your wives in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understanding way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showing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honor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to the woman as the weaker vessel, since they are heirs with you of the grace of life,… 														               1 Pet. 3:7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62393595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your prayers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may not be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hindered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                    1 Pet. 3:7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8246067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likewise also that women should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adorn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themselves in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respectable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apparel, with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modesty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self-control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not with braided hair and gold or pearls or costly attire, 														         1 Tim. 2:9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4457506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with what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proper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for women who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profess godliness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—with good works.														             														  1 Tim. 2:10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7008840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fontAlgn="base">
              <a:spcAft>
                <a:spcPct val="0"/>
              </a:spcAft>
              <a:buNone/>
            </a:pPr>
            <a:r>
              <a:rPr lang="es-US" sz="6250" dirty="0" err="1"/>
              <a:t>Hallelujah</a:t>
            </a:r>
            <a:r>
              <a:rPr lang="es-US" sz="6250" dirty="0"/>
              <a:t>, I am </a:t>
            </a:r>
            <a:r>
              <a:rPr lang="es-US" sz="6250" dirty="0" err="1"/>
              <a:t>not</a:t>
            </a:r>
            <a:r>
              <a:rPr lang="es-US" sz="6250" dirty="0"/>
              <a:t> alone</a:t>
            </a:r>
            <a:br>
              <a:rPr lang="es-US" sz="6250" dirty="0"/>
            </a:br>
            <a:r>
              <a:rPr lang="es-US" sz="6250" dirty="0" err="1"/>
              <a:t>He's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Comfort</a:t>
            </a:r>
            <a:r>
              <a:rPr lang="es-US" sz="6250" dirty="0"/>
              <a:t>,</a:t>
            </a:r>
            <a:br>
              <a:rPr lang="es-US" sz="6250" dirty="0"/>
            </a:br>
            <a:r>
              <a:rPr lang="es-US" sz="6250" dirty="0" err="1"/>
              <a:t>Always</a:t>
            </a:r>
            <a:r>
              <a:rPr lang="es-US" sz="6250" dirty="0"/>
              <a:t> </a:t>
            </a:r>
            <a:r>
              <a:rPr lang="es-US" sz="6250" dirty="0" err="1"/>
              <a:t>holds</a:t>
            </a:r>
            <a:r>
              <a:rPr lang="es-US" sz="6250" dirty="0"/>
              <a:t> me </a:t>
            </a:r>
            <a:r>
              <a:rPr lang="es-US" sz="6250" dirty="0" err="1"/>
              <a:t>close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53073042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Let a woman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learn quietly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with all submissiveness. I do not permit a woman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teach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or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exercise authority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over a man; rather, she is to remain quiet. 													             	1 Tim. 2:11-12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73361749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Adam was formed first, then Eve; and Adam was not deceived, but the woman was deceived and became a transgressor. 													            1 Tim. 2:13-14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42659286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Yet she will be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saved through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childbearing—if they continue in faith and love and holiness, with self-control.													                1 Tim. 2:15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3481104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i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godly appearance, demeanor, and behavior, commanded of believing women in the church…</a:t>
            </a: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58893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i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motivated by the promise of deliverance from any inferior status and the joy of raising godly children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-John MacArthur</a:t>
            </a:r>
          </a:p>
        </p:txBody>
      </p:sp>
    </p:spTree>
    <p:extLst>
      <p:ext uri="{BB962C8B-B14F-4D97-AF65-F5344CB8AC3E}">
        <p14:creationId xmlns:p14="http://schemas.microsoft.com/office/powerpoint/2010/main" val="1210615346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 I delay, you may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know how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one ought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to behave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household of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 pillar and buttress of the truth.													           							                    1 Tim. 3:15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50843842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4814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FE5DCFD4-B2C1-2B2E-BE07-8B8E4394D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66990"/>
            <a:ext cx="12192000" cy="6051021"/>
          </a:xfrm>
        </p:spPr>
        <p:txBody>
          <a:bodyPr/>
          <a:lstStyle/>
          <a:p>
            <a:r>
              <a:rPr lang="en-US" altLang="es-US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Lord, I Need You</a:t>
            </a:r>
          </a:p>
        </p:txBody>
      </p:sp>
    </p:spTree>
  </p:cSld>
  <p:clrMapOvr>
    <a:masterClrMapping/>
  </p:clrMapOvr>
  <p:transition spd="slow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65CEC3E-5738-A722-6154-7EF323C291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Lord I come, I confess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Bowing here I find my rest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Without You I fall apart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You're the one that guides my heart</a:t>
            </a:r>
          </a:p>
        </p:txBody>
      </p:sp>
    </p:spTree>
  </p:cSld>
  <p:clrMapOvr>
    <a:masterClrMapping/>
  </p:clrMapOvr>
  <p:transition spd="slow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166B683-95F4-08B7-B97E-5435C1852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66990"/>
            <a:ext cx="12192000" cy="605102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Lord, I need You, oh I need You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Every hour I need You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one defense, my righteousness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Oh God, how I need You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marL="0" indent="0" algn="ctr">
              <a:buNone/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3948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9198AC5-3811-67E9-3D94-BBB921B59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Where sin runs deep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Your grace is more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Where grace is found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where You are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22F90618-435F-5350-6327-2E4866839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where You are, Lord, I am free Holiness is Christ in me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Yes, where You are, Lord, I am free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Holiness is Christ in me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C18B3279-5652-2595-C17D-D6488F8E6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66990"/>
            <a:ext cx="12192000" cy="605102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Lord, I need You, oh I need You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Every hour I need You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one defense, my righteousness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Oh God, how I need You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DEA0431D-7BA3-D3AC-7FF6-26A3E7ABB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teach my song to rise to You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When temptation comes my way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5D45E328-1D08-4EE8-4099-D78C009172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when I cannot stand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I'll fall on You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Jesus You're my hope and stay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A812BB36-E54D-D931-801A-2E1EF5272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when I cannot stand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I'll fall on You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Jesus You're my hope and stay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C36FD05F-A809-B775-3B4B-0248E1D1AD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66990"/>
            <a:ext cx="12192000" cy="605102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Lord, I need You, oh I need You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Every hour I need You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one defense, my righteousness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Oh God, how I need You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3A446CED-4EED-8076-E7D3-DB8F3EF04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one defense, my righteousness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Oh God, how I need You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E50F5CE6-014A-780E-A881-A6A3A1A85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one defense, my righteousness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Oh God, how I need You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0452B258-C142-BA59-15A8-C3B95EB813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US" altLang="es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46DF2A9D-274C-10A9-A87E-485E975BB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  <p:transition spd="slow">
    <p:fade/>
  </p:transition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9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17792</TotalTime>
  <Words>2346</Words>
  <Application>Microsoft Macintosh PowerPoint</Application>
  <PresentationFormat>Panorámica</PresentationFormat>
  <Paragraphs>155</Paragraphs>
  <Slides>100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100</vt:i4>
      </vt:variant>
    </vt:vector>
  </HeadingPairs>
  <TitlesOfParts>
    <vt:vector size="118" baseType="lpstr">
      <vt:lpstr>Brush Script MT</vt:lpstr>
      <vt:lpstr>Arial</vt:lpstr>
      <vt:lpstr>Calibri</vt:lpstr>
      <vt:lpstr>Calibri Light</vt:lpstr>
      <vt:lpstr>Cambria</vt:lpstr>
      <vt:lpstr>Gill Sans</vt:lpstr>
      <vt:lpstr>Kunstler Script</vt:lpstr>
      <vt:lpstr>3_Default Design</vt:lpstr>
      <vt:lpstr>Tema de Office</vt:lpstr>
      <vt:lpstr>3_Office Theme</vt:lpstr>
      <vt:lpstr>5_Default Design</vt:lpstr>
      <vt:lpstr>Title &amp; Subtitle</vt:lpstr>
      <vt:lpstr>Bullets</vt:lpstr>
      <vt:lpstr>2_Default Design</vt:lpstr>
      <vt:lpstr>1_Office Theme</vt:lpstr>
      <vt:lpstr>4_Default Design</vt:lpstr>
      <vt:lpstr>Default Design</vt:lpstr>
      <vt:lpstr>Office Theme</vt:lpstr>
      <vt:lpstr>Presentación de PowerPoint</vt:lpstr>
      <vt:lpstr>Psalm 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King of My Heart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 Longer Slaves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Christ is Enough</vt:lpstr>
      <vt:lpstr>Christ is my reward  And all of my devotion Now there's nothing in this world that could ever satisfy </vt:lpstr>
      <vt:lpstr>Through every trial My soul will sing No turning back I've been set free </vt:lpstr>
      <vt:lpstr>Christ is enough for me Christ is enough for me Everything I need is in You  Everything I need </vt:lpstr>
      <vt:lpstr>Christ my all in all The joy of my salvation And this hope will never fail Heaven is our home </vt:lpstr>
      <vt:lpstr>Through every storm My soul will sing Jesus is here To God be the glory </vt:lpstr>
      <vt:lpstr>Christ is enough for me Christ is enough for me Everything I need is in You Everything I need </vt:lpstr>
      <vt:lpstr>Presentación de PowerPoint</vt:lpstr>
      <vt:lpstr>I have decided to follow Jesus No turning back No turning back</vt:lpstr>
      <vt:lpstr>I have decided to follow Jesus No turning back No turning back</vt:lpstr>
      <vt:lpstr>The cross before me The world behind me No turning back No turning back </vt:lpstr>
      <vt:lpstr>The cross before me The world behind me No turning back No turning back </vt:lpstr>
      <vt:lpstr>Christ is enough for me Christ is enough for me Everything I need is in You Everything I need </vt:lpstr>
      <vt:lpstr>Christ is enough for me Christ is enough for me Everything I need is in You  Everything I need </vt:lpstr>
      <vt:lpstr>I have decided to follow Jesus No turning back No turning back</vt:lpstr>
      <vt:lpstr>I have decided to follow Jesus No turning back No turning back</vt:lpstr>
      <vt:lpstr>I have decided to follow Jesus No turning back No turning back</vt:lpstr>
      <vt:lpstr>I have decided to follow Jesus No turning back No turning back</vt:lpstr>
      <vt:lpstr>Presentación de PowerPoint</vt:lpstr>
      <vt:lpstr>Presentación de PowerPoint</vt:lpstr>
      <vt:lpstr>Presentación de PowerPoint</vt:lpstr>
      <vt:lpstr>Presentación de PowerPoint</vt:lpstr>
      <vt:lpstr>Pray For All People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Lord, I Need You</vt:lpstr>
      <vt:lpstr>Lord I come, I confess Bowing here I find my rest Without You I fall apart You're the one that guides my heart</vt:lpstr>
      <vt:lpstr>Lord, I need You, oh I need You Every hour I need You My one defense, my righteousness Oh God, how I need You</vt:lpstr>
      <vt:lpstr>Where sin runs deep  Your grace is more Where grace is found  is where You are</vt:lpstr>
      <vt:lpstr>And where You are, Lord, I am free Holiness is Christ in me Yes, where You are, Lord, I am free Holiness is Christ in me</vt:lpstr>
      <vt:lpstr>Lord, I need You, oh I need You Every hour I need You My one defense, my righteousness Oh God, how I need You</vt:lpstr>
      <vt:lpstr>So teach my song to rise to You When temptation comes my way</vt:lpstr>
      <vt:lpstr>And when I cannot stand  I'll fall on You Jesus You're my hope and stay</vt:lpstr>
      <vt:lpstr>And when I cannot stand  I'll fall on You Jesus You're my hope and stay</vt:lpstr>
      <vt:lpstr>Lord, I need You, oh I need You Every hour I need You My one defense, my righteousness Oh God, how I need You</vt:lpstr>
      <vt:lpstr>My one defense, my righteousness Oh God, how I need You</vt:lpstr>
      <vt:lpstr>My one defense, my righteousness Oh God, how I need You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118</cp:revision>
  <dcterms:created xsi:type="dcterms:W3CDTF">2015-07-25T20:50:10Z</dcterms:created>
  <dcterms:modified xsi:type="dcterms:W3CDTF">2023-09-16T16:32:10Z</dcterms:modified>
</cp:coreProperties>
</file>