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4224" r:id="rId2"/>
    <p:sldMasterId id="2147484520" r:id="rId3"/>
    <p:sldMasterId id="2147485797" r:id="rId4"/>
    <p:sldMasterId id="2147486357" r:id="rId5"/>
    <p:sldMasterId id="2147486405" r:id="rId6"/>
    <p:sldMasterId id="2147486417" r:id="rId7"/>
    <p:sldMasterId id="2147486429" r:id="rId8"/>
    <p:sldMasterId id="2147486441" r:id="rId9"/>
    <p:sldMasterId id="2147486453" r:id="rId10"/>
  </p:sldMasterIdLst>
  <p:notesMasterIdLst>
    <p:notesMasterId r:id="rId126"/>
  </p:notesMasterIdLst>
  <p:sldIdLst>
    <p:sldId id="359" r:id="rId11"/>
    <p:sldId id="984" r:id="rId12"/>
    <p:sldId id="985" r:id="rId13"/>
    <p:sldId id="1004" r:id="rId14"/>
    <p:sldId id="987" r:id="rId15"/>
    <p:sldId id="1005" r:id="rId16"/>
    <p:sldId id="988" r:id="rId17"/>
    <p:sldId id="1006" r:id="rId18"/>
    <p:sldId id="994" r:id="rId19"/>
    <p:sldId id="989" r:id="rId20"/>
    <p:sldId id="990" r:id="rId21"/>
    <p:sldId id="991" r:id="rId22"/>
    <p:sldId id="1007" r:id="rId23"/>
    <p:sldId id="992" r:id="rId24"/>
    <p:sldId id="1008" r:id="rId25"/>
    <p:sldId id="993" r:id="rId26"/>
    <p:sldId id="995" r:id="rId27"/>
    <p:sldId id="986" r:id="rId28"/>
    <p:sldId id="996" r:id="rId29"/>
    <p:sldId id="997" r:id="rId30"/>
    <p:sldId id="998" r:id="rId31"/>
    <p:sldId id="1009" r:id="rId32"/>
    <p:sldId id="999" r:id="rId33"/>
    <p:sldId id="1010" r:id="rId34"/>
    <p:sldId id="1011" r:id="rId35"/>
    <p:sldId id="1012" r:id="rId36"/>
    <p:sldId id="1001" r:id="rId37"/>
    <p:sldId id="1003" r:id="rId38"/>
    <p:sldId id="1013" r:id="rId39"/>
    <p:sldId id="1002" r:id="rId40"/>
    <p:sldId id="278" r:id="rId41"/>
    <p:sldId id="1808" r:id="rId42"/>
    <p:sldId id="285" r:id="rId43"/>
    <p:sldId id="271" r:id="rId44"/>
    <p:sldId id="272" r:id="rId45"/>
    <p:sldId id="279" r:id="rId46"/>
    <p:sldId id="273" r:id="rId47"/>
    <p:sldId id="286" r:id="rId48"/>
    <p:sldId id="275" r:id="rId49"/>
    <p:sldId id="280" r:id="rId50"/>
    <p:sldId id="281" r:id="rId51"/>
    <p:sldId id="274" r:id="rId52"/>
    <p:sldId id="282" r:id="rId53"/>
    <p:sldId id="283" r:id="rId54"/>
    <p:sldId id="284" r:id="rId55"/>
    <p:sldId id="288" r:id="rId56"/>
    <p:sldId id="360" r:id="rId57"/>
    <p:sldId id="1353" r:id="rId58"/>
    <p:sldId id="1809" r:id="rId59"/>
    <p:sldId id="1810" r:id="rId60"/>
    <p:sldId id="1811" r:id="rId61"/>
    <p:sldId id="1812" r:id="rId62"/>
    <p:sldId id="1813" r:id="rId63"/>
    <p:sldId id="1814" r:id="rId64"/>
    <p:sldId id="1815" r:id="rId65"/>
    <p:sldId id="1816" r:id="rId66"/>
    <p:sldId id="1817" r:id="rId67"/>
    <p:sldId id="1818" r:id="rId68"/>
    <p:sldId id="1819" r:id="rId69"/>
    <p:sldId id="1820" r:id="rId70"/>
    <p:sldId id="1821" r:id="rId71"/>
    <p:sldId id="1822" r:id="rId72"/>
    <p:sldId id="1823" r:id="rId73"/>
    <p:sldId id="1824" r:id="rId74"/>
    <p:sldId id="1789" r:id="rId75"/>
    <p:sldId id="1086" r:id="rId76"/>
    <p:sldId id="1087" r:id="rId77"/>
    <p:sldId id="1088" r:id="rId78"/>
    <p:sldId id="1089" r:id="rId79"/>
    <p:sldId id="1092" r:id="rId80"/>
    <p:sldId id="1090" r:id="rId81"/>
    <p:sldId id="1093" r:id="rId82"/>
    <p:sldId id="1094" r:id="rId83"/>
    <p:sldId id="1095" r:id="rId84"/>
    <p:sldId id="1097" r:id="rId85"/>
    <p:sldId id="1098" r:id="rId86"/>
    <p:sldId id="1096" r:id="rId87"/>
    <p:sldId id="1099" r:id="rId88"/>
    <p:sldId id="1091" r:id="rId89"/>
    <p:sldId id="434" r:id="rId90"/>
    <p:sldId id="324" r:id="rId91"/>
    <p:sldId id="1535" r:id="rId92"/>
    <p:sldId id="1694" r:id="rId93"/>
    <p:sldId id="1720" r:id="rId94"/>
    <p:sldId id="1722" r:id="rId95"/>
    <p:sldId id="1721" r:id="rId96"/>
    <p:sldId id="1723" r:id="rId97"/>
    <p:sldId id="1703" r:id="rId98"/>
    <p:sldId id="1724" r:id="rId99"/>
    <p:sldId id="1725" r:id="rId100"/>
    <p:sldId id="1726" r:id="rId101"/>
    <p:sldId id="1727" r:id="rId102"/>
    <p:sldId id="1728" r:id="rId103"/>
    <p:sldId id="1729" r:id="rId104"/>
    <p:sldId id="1716" r:id="rId105"/>
    <p:sldId id="1771" r:id="rId106"/>
    <p:sldId id="257" r:id="rId107"/>
    <p:sldId id="258" r:id="rId108"/>
    <p:sldId id="259" r:id="rId109"/>
    <p:sldId id="260" r:id="rId110"/>
    <p:sldId id="261" r:id="rId111"/>
    <p:sldId id="262" r:id="rId112"/>
    <p:sldId id="263" r:id="rId113"/>
    <p:sldId id="264" r:id="rId114"/>
    <p:sldId id="265" r:id="rId115"/>
    <p:sldId id="266" r:id="rId116"/>
    <p:sldId id="267" r:id="rId117"/>
    <p:sldId id="268" r:id="rId118"/>
    <p:sldId id="269" r:id="rId119"/>
    <p:sldId id="270" r:id="rId120"/>
    <p:sldId id="1804" r:id="rId121"/>
    <p:sldId id="1805" r:id="rId122"/>
    <p:sldId id="1806" r:id="rId123"/>
    <p:sldId id="1807" r:id="rId124"/>
    <p:sldId id="436" r:id="rId1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6" y="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7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84" Type="http://schemas.openxmlformats.org/officeDocument/2006/relationships/slide" Target="slides/slide74.xml"/><Relationship Id="rId89" Type="http://schemas.openxmlformats.org/officeDocument/2006/relationships/slide" Target="slides/slide79.xml"/><Relationship Id="rId112" Type="http://schemas.openxmlformats.org/officeDocument/2006/relationships/slide" Target="slides/slide102.xml"/><Relationship Id="rId16" Type="http://schemas.openxmlformats.org/officeDocument/2006/relationships/slide" Target="slides/slide6.xml"/><Relationship Id="rId107" Type="http://schemas.openxmlformats.org/officeDocument/2006/relationships/slide" Target="slides/slide97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102" Type="http://schemas.openxmlformats.org/officeDocument/2006/relationships/slide" Target="slides/slide92.xml"/><Relationship Id="rId123" Type="http://schemas.openxmlformats.org/officeDocument/2006/relationships/slide" Target="slides/slide113.xml"/><Relationship Id="rId12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0.xml"/><Relationship Id="rId95" Type="http://schemas.openxmlformats.org/officeDocument/2006/relationships/slide" Target="slides/slide85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113" Type="http://schemas.openxmlformats.org/officeDocument/2006/relationships/slide" Target="slides/slide103.xml"/><Relationship Id="rId118" Type="http://schemas.openxmlformats.org/officeDocument/2006/relationships/slide" Target="slides/slide108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59" Type="http://schemas.openxmlformats.org/officeDocument/2006/relationships/slide" Target="slides/slide49.xml"/><Relationship Id="rId103" Type="http://schemas.openxmlformats.org/officeDocument/2006/relationships/slide" Target="slides/slide93.xml"/><Relationship Id="rId108" Type="http://schemas.openxmlformats.org/officeDocument/2006/relationships/slide" Target="slides/slide98.xml"/><Relationship Id="rId124" Type="http://schemas.openxmlformats.org/officeDocument/2006/relationships/slide" Target="slides/slide114.xml"/><Relationship Id="rId129" Type="http://schemas.openxmlformats.org/officeDocument/2006/relationships/theme" Target="theme/theme1.xml"/><Relationship Id="rId54" Type="http://schemas.openxmlformats.org/officeDocument/2006/relationships/slide" Target="slides/slide44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91" Type="http://schemas.openxmlformats.org/officeDocument/2006/relationships/slide" Target="slides/slide81.xml"/><Relationship Id="rId96" Type="http://schemas.openxmlformats.org/officeDocument/2006/relationships/slide" Target="slides/slide8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49" Type="http://schemas.openxmlformats.org/officeDocument/2006/relationships/slide" Target="slides/slide39.xml"/><Relationship Id="rId114" Type="http://schemas.openxmlformats.org/officeDocument/2006/relationships/slide" Target="slides/slide104.xml"/><Relationship Id="rId119" Type="http://schemas.openxmlformats.org/officeDocument/2006/relationships/slide" Target="slides/slide109.xml"/><Relationship Id="rId44" Type="http://schemas.openxmlformats.org/officeDocument/2006/relationships/slide" Target="slides/slide34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130" Type="http://schemas.openxmlformats.org/officeDocument/2006/relationships/tableStyles" Target="tableStyles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109" Type="http://schemas.openxmlformats.org/officeDocument/2006/relationships/slide" Target="slides/slide9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97" Type="http://schemas.openxmlformats.org/officeDocument/2006/relationships/slide" Target="slides/slide87.xml"/><Relationship Id="rId104" Type="http://schemas.openxmlformats.org/officeDocument/2006/relationships/slide" Target="slides/slide94.xml"/><Relationship Id="rId120" Type="http://schemas.openxmlformats.org/officeDocument/2006/relationships/slide" Target="slides/slide110.xml"/><Relationship Id="rId125" Type="http://schemas.openxmlformats.org/officeDocument/2006/relationships/slide" Target="slides/slide11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slide" Target="slides/slide8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Relationship Id="rId87" Type="http://schemas.openxmlformats.org/officeDocument/2006/relationships/slide" Target="slides/slide77.xml"/><Relationship Id="rId110" Type="http://schemas.openxmlformats.org/officeDocument/2006/relationships/slide" Target="slides/slide100.xml"/><Relationship Id="rId115" Type="http://schemas.openxmlformats.org/officeDocument/2006/relationships/slide" Target="slides/slide105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56" Type="http://schemas.openxmlformats.org/officeDocument/2006/relationships/slide" Target="slides/slide46.xml"/><Relationship Id="rId77" Type="http://schemas.openxmlformats.org/officeDocument/2006/relationships/slide" Target="slides/slide67.xml"/><Relationship Id="rId100" Type="http://schemas.openxmlformats.org/officeDocument/2006/relationships/slide" Target="slides/slide90.xml"/><Relationship Id="rId105" Type="http://schemas.openxmlformats.org/officeDocument/2006/relationships/slide" Target="slides/slide95.xml"/><Relationship Id="rId12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93" Type="http://schemas.openxmlformats.org/officeDocument/2006/relationships/slide" Target="slides/slide83.xml"/><Relationship Id="rId98" Type="http://schemas.openxmlformats.org/officeDocument/2006/relationships/slide" Target="slides/slide88.xml"/><Relationship Id="rId121" Type="http://schemas.openxmlformats.org/officeDocument/2006/relationships/slide" Target="slides/slide11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5.xml"/><Relationship Id="rId46" Type="http://schemas.openxmlformats.org/officeDocument/2006/relationships/slide" Target="slides/slide36.xml"/><Relationship Id="rId67" Type="http://schemas.openxmlformats.org/officeDocument/2006/relationships/slide" Target="slides/slide57.xml"/><Relationship Id="rId116" Type="http://schemas.openxmlformats.org/officeDocument/2006/relationships/slide" Target="slides/slide10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62" Type="http://schemas.openxmlformats.org/officeDocument/2006/relationships/slide" Target="slides/slide52.xml"/><Relationship Id="rId83" Type="http://schemas.openxmlformats.org/officeDocument/2006/relationships/slide" Target="slides/slide73.xml"/><Relationship Id="rId88" Type="http://schemas.openxmlformats.org/officeDocument/2006/relationships/slide" Target="slides/slide78.xml"/><Relationship Id="rId111" Type="http://schemas.openxmlformats.org/officeDocument/2006/relationships/slide" Target="slides/slide101.xml"/><Relationship Id="rId15" Type="http://schemas.openxmlformats.org/officeDocument/2006/relationships/slide" Target="slides/slide5.xml"/><Relationship Id="rId36" Type="http://schemas.openxmlformats.org/officeDocument/2006/relationships/slide" Target="slides/slide26.xml"/><Relationship Id="rId57" Type="http://schemas.openxmlformats.org/officeDocument/2006/relationships/slide" Target="slides/slide47.xml"/><Relationship Id="rId106" Type="http://schemas.openxmlformats.org/officeDocument/2006/relationships/slide" Target="slides/slide96.xml"/><Relationship Id="rId12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52" Type="http://schemas.openxmlformats.org/officeDocument/2006/relationships/slide" Target="slides/slide42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94" Type="http://schemas.openxmlformats.org/officeDocument/2006/relationships/slide" Target="slides/slide84.xml"/><Relationship Id="rId99" Type="http://schemas.openxmlformats.org/officeDocument/2006/relationships/slide" Target="slides/slide89.xml"/><Relationship Id="rId101" Type="http://schemas.openxmlformats.org/officeDocument/2006/relationships/slide" Target="slides/slide91.xml"/><Relationship Id="rId122" Type="http://schemas.openxmlformats.org/officeDocument/2006/relationships/slide" Target="slides/slide11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3F532-4ADD-42EF-83DC-816694B245D5}" type="datetimeFigureOut">
              <a:rPr lang="es-SV" smtClean="0"/>
              <a:t>9/9/23</a:t>
            </a:fld>
            <a:endParaRPr lang="es-S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EEF7-D4FA-4BC4-9D93-F083024B9CE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839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107E0-3CC6-4037-8F96-71725EE551B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5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52088-8377-498E-A74B-CD9B0D1407E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151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5B3D-7AD1-44F0-BBFD-8A62B3C130D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96079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57C1A-8FDA-4662-AA47-DB425B67704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818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F1AB7-4505-4C62-B6C0-DF2E32B5628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34528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99146-F35C-457E-A408-44F13B5DE1F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13671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27C19-DB0C-4915-89CF-BED72AD70E0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21156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5AC90-0CF0-40DD-B166-4E79D3CC897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4454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AA181-3B48-4F08-985D-7D4AAFB8F1A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8897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540D2-8A4B-491F-A0BA-C999CD4FD7A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78592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1779B-9884-477D-B49B-53DDB790F79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98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198E8-0CFF-4BDA-AE4F-C01FE7EDA82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1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1D3CE-507C-46B1-A340-54E8BDD5F2A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738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E9D6B-2803-456D-8FB3-D61B948BE20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170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61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9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80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9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06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52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5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6E2A9-771C-446C-BAE2-572F41FC729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28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32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7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51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9/9/23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72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9/9/23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25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9/9/23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17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9/9/23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17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9/9/23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8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9/9/23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3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9/9/23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5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276BF-1DFC-49FD-90F7-269625D9347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67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9/9/23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11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9/9/23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76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9/9/23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9/9/23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82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A887A-AD76-43FF-A086-27EEB14A001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10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973E0-9FF9-4647-A09B-BD08254C87F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266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0012D-0645-4035-BEDE-12CE43FC7B6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062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24B31-69C6-4247-AE7A-F8AE308A635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464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D987C-635C-4951-B013-B2D0F0D5D18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478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21B9C-A0F2-45EF-9829-57069BFCD6B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8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2448E-5A0A-4248-B8D3-3D31D2A34EF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15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3612F-45DF-47CA-BBC3-E225799D2DE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36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8AAEF-070A-4F86-9EB1-2B181B15639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566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D415F-F7C8-4083-82FE-5510351EDE7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96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31318-BE3E-40F7-8E9C-923755F934B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759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CF564-3637-4428-A99F-DE8412612C3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391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0EA-28EF-4E42-BC28-356FC424892B}" type="datetimeFigureOut">
              <a:rPr lang="es-SV" smtClean="0"/>
              <a:t>9/9/23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DE41-75C9-4544-95B5-12BD65FAA5E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663673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0EA-28EF-4E42-BC28-356FC424892B}" type="datetimeFigureOut">
              <a:rPr lang="es-SV" smtClean="0"/>
              <a:t>9/9/23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DE41-75C9-4544-95B5-12BD65FAA5E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03000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0EA-28EF-4E42-BC28-356FC424892B}" type="datetimeFigureOut">
              <a:rPr lang="es-SV" smtClean="0"/>
              <a:t>9/9/23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DE41-75C9-4544-95B5-12BD65FAA5E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456526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0EA-28EF-4E42-BC28-356FC424892B}" type="datetimeFigureOut">
              <a:rPr lang="es-SV" smtClean="0"/>
              <a:t>9/9/23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DE41-75C9-4544-95B5-12BD65FAA5E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828731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0EA-28EF-4E42-BC28-356FC424892B}" type="datetimeFigureOut">
              <a:rPr lang="es-SV" smtClean="0"/>
              <a:t>9/9/23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DE41-75C9-4544-95B5-12BD65FAA5E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7944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497A8-F575-4F2A-9384-CEA54EFEBBF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73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0EA-28EF-4E42-BC28-356FC424892B}" type="datetimeFigureOut">
              <a:rPr lang="es-SV" smtClean="0"/>
              <a:t>9/9/23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DE41-75C9-4544-95B5-12BD65FAA5E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417331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0EA-28EF-4E42-BC28-356FC424892B}" type="datetimeFigureOut">
              <a:rPr lang="es-SV" smtClean="0"/>
              <a:t>9/9/23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DE41-75C9-4544-95B5-12BD65FAA5E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121430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0EA-28EF-4E42-BC28-356FC424892B}" type="datetimeFigureOut">
              <a:rPr lang="es-SV" smtClean="0"/>
              <a:t>9/9/23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DE41-75C9-4544-95B5-12BD65FAA5E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807997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0EA-28EF-4E42-BC28-356FC424892B}" type="datetimeFigureOut">
              <a:rPr lang="es-SV" smtClean="0"/>
              <a:t>9/9/23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DE41-75C9-4544-95B5-12BD65FAA5E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458969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0EA-28EF-4E42-BC28-356FC424892B}" type="datetimeFigureOut">
              <a:rPr lang="es-SV" smtClean="0"/>
              <a:t>9/9/23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DE41-75C9-4544-95B5-12BD65FAA5E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961989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0EA-28EF-4E42-BC28-356FC424892B}" type="datetimeFigureOut">
              <a:rPr lang="es-SV" smtClean="0"/>
              <a:t>9/9/23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DE41-75C9-4544-95B5-12BD65FAA5E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855837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3DC0A-6511-4095-A977-015DAF220E9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492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153B9-C1F4-4732-BAA7-AAEF58BC695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645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DC5DB-D38D-48F9-BBDF-188E7E0E499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456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E75F4-E012-45CE-8FC0-0DF306F3D83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06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4ADC3-0FB1-4E83-9F04-97A4E2A0DBA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887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E5A4B-8560-44AB-8498-228800585B6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233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7A7DE-E087-457E-827C-2DC25E8B61D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72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BDF4E-BA04-4678-A657-D0C1ADCEDA8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69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D4C77-D0FC-40CC-8DB7-1792392A3D1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924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CB670-74E1-49FB-8021-BE7DB8DDA97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043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2B30F-F462-4292-9669-36E57F0E2D8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198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955DA-68EB-4D93-8040-73DBA303A33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321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5" y="2130848"/>
            <a:ext cx="10364391" cy="147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61" indent="0" algn="ctr">
              <a:buNone/>
              <a:defRPr/>
            </a:lvl2pPr>
            <a:lvl3pPr marL="765322" indent="0" algn="ctr">
              <a:buNone/>
              <a:defRPr/>
            </a:lvl3pPr>
            <a:lvl4pPr marL="1147983" indent="0" algn="ctr">
              <a:buNone/>
              <a:defRPr/>
            </a:lvl4pPr>
            <a:lvl5pPr marL="1530645" indent="0" algn="ctr">
              <a:buNone/>
              <a:defRPr/>
            </a:lvl5pPr>
            <a:lvl6pPr marL="1913305" indent="0" algn="ctr">
              <a:buNone/>
              <a:defRPr/>
            </a:lvl6pPr>
            <a:lvl7pPr marL="2295966" indent="0" algn="ctr">
              <a:buNone/>
              <a:defRPr/>
            </a:lvl7pPr>
            <a:lvl8pPr marL="2678628" indent="0" algn="ctr">
              <a:buNone/>
              <a:defRPr/>
            </a:lvl8pPr>
            <a:lvl9pPr marL="306128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8615835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1324550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61" indent="0">
              <a:buNone/>
              <a:defRPr sz="1500"/>
            </a:lvl2pPr>
            <a:lvl3pPr marL="765322" indent="0">
              <a:buNone/>
              <a:defRPr sz="1300"/>
            </a:lvl3pPr>
            <a:lvl4pPr marL="1147983" indent="0">
              <a:buNone/>
              <a:defRPr sz="1200"/>
            </a:lvl4pPr>
            <a:lvl5pPr marL="1530645" indent="0">
              <a:buNone/>
              <a:defRPr sz="1200"/>
            </a:lvl5pPr>
            <a:lvl6pPr marL="1913305" indent="0">
              <a:buNone/>
              <a:defRPr sz="1200"/>
            </a:lvl6pPr>
            <a:lvl7pPr marL="2295966" indent="0">
              <a:buNone/>
              <a:defRPr sz="1200"/>
            </a:lvl7pPr>
            <a:lvl8pPr marL="2678628" indent="0">
              <a:buNone/>
              <a:defRPr sz="1200"/>
            </a:lvl8pPr>
            <a:lvl9pPr marL="306128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66730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A793B-945C-40F6-AC28-D8E1FA8D488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971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3536156"/>
            <a:ext cx="4833938" cy="79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3536156"/>
            <a:ext cx="4833938" cy="79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032732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61" indent="0">
              <a:buNone/>
              <a:defRPr sz="1700" b="1"/>
            </a:lvl2pPr>
            <a:lvl3pPr marL="765322" indent="0">
              <a:buNone/>
              <a:defRPr sz="1500" b="1"/>
            </a:lvl3pPr>
            <a:lvl4pPr marL="1147983" indent="0">
              <a:buNone/>
              <a:defRPr sz="1300" b="1"/>
            </a:lvl4pPr>
            <a:lvl5pPr marL="1530645" indent="0">
              <a:buNone/>
              <a:defRPr sz="1300" b="1"/>
            </a:lvl5pPr>
            <a:lvl6pPr marL="1913305" indent="0">
              <a:buNone/>
              <a:defRPr sz="1300" b="1"/>
            </a:lvl6pPr>
            <a:lvl7pPr marL="2295966" indent="0">
              <a:buNone/>
              <a:defRPr sz="1300" b="1"/>
            </a:lvl7pPr>
            <a:lvl8pPr marL="2678628" indent="0">
              <a:buNone/>
              <a:defRPr sz="1300" b="1"/>
            </a:lvl8pPr>
            <a:lvl9pPr marL="306128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79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61" indent="0">
              <a:buNone/>
              <a:defRPr sz="1700" b="1"/>
            </a:lvl2pPr>
            <a:lvl3pPr marL="765322" indent="0">
              <a:buNone/>
              <a:defRPr sz="1500" b="1"/>
            </a:lvl3pPr>
            <a:lvl4pPr marL="1147983" indent="0">
              <a:buNone/>
              <a:defRPr sz="1300" b="1"/>
            </a:lvl4pPr>
            <a:lvl5pPr marL="1530645" indent="0">
              <a:buNone/>
              <a:defRPr sz="1300" b="1"/>
            </a:lvl5pPr>
            <a:lvl6pPr marL="1913305" indent="0">
              <a:buNone/>
              <a:defRPr sz="1300" b="1"/>
            </a:lvl6pPr>
            <a:lvl7pPr marL="2295966" indent="0">
              <a:buNone/>
              <a:defRPr sz="1300" b="1"/>
            </a:lvl7pPr>
            <a:lvl8pPr marL="2678628" indent="0">
              <a:buNone/>
              <a:defRPr sz="1300" b="1"/>
            </a:lvl8pPr>
            <a:lvl9pPr marL="306128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79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7626413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1110667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508201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6" y="273472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61" indent="0">
              <a:buNone/>
              <a:defRPr sz="1000"/>
            </a:lvl2pPr>
            <a:lvl3pPr marL="765322" indent="0">
              <a:buNone/>
              <a:defRPr sz="800"/>
            </a:lvl3pPr>
            <a:lvl4pPr marL="1147983" indent="0">
              <a:buNone/>
              <a:defRPr sz="700"/>
            </a:lvl4pPr>
            <a:lvl5pPr marL="1530645" indent="0">
              <a:buNone/>
              <a:defRPr sz="700"/>
            </a:lvl5pPr>
            <a:lvl6pPr marL="1913305" indent="0">
              <a:buNone/>
              <a:defRPr sz="700"/>
            </a:lvl6pPr>
            <a:lvl7pPr marL="2295966" indent="0">
              <a:buNone/>
              <a:defRPr sz="700"/>
            </a:lvl7pPr>
            <a:lvl8pPr marL="2678628" indent="0">
              <a:buNone/>
              <a:defRPr sz="700"/>
            </a:lvl8pPr>
            <a:lvl9pPr marL="30612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7493920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1" y="4800824"/>
            <a:ext cx="7314903" cy="567036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1" y="612801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61" indent="0">
              <a:buNone/>
              <a:defRPr sz="2400"/>
            </a:lvl2pPr>
            <a:lvl3pPr marL="765322" indent="0">
              <a:buNone/>
              <a:defRPr sz="2000"/>
            </a:lvl3pPr>
            <a:lvl4pPr marL="1147983" indent="0">
              <a:buNone/>
              <a:defRPr sz="1700"/>
            </a:lvl4pPr>
            <a:lvl5pPr marL="1530645" indent="0">
              <a:buNone/>
              <a:defRPr sz="1700"/>
            </a:lvl5pPr>
            <a:lvl6pPr marL="1913305" indent="0">
              <a:buNone/>
              <a:defRPr sz="1700"/>
            </a:lvl6pPr>
            <a:lvl7pPr marL="2295966" indent="0">
              <a:buNone/>
              <a:defRPr sz="1700"/>
            </a:lvl7pPr>
            <a:lvl8pPr marL="2678628" indent="0">
              <a:buNone/>
              <a:defRPr sz="1700"/>
            </a:lvl8pPr>
            <a:lvl9pPr marL="3061288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1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61" indent="0">
              <a:buNone/>
              <a:defRPr sz="1000"/>
            </a:lvl2pPr>
            <a:lvl3pPr marL="765322" indent="0">
              <a:buNone/>
              <a:defRPr sz="800"/>
            </a:lvl3pPr>
            <a:lvl4pPr marL="1147983" indent="0">
              <a:buNone/>
              <a:defRPr sz="700"/>
            </a:lvl4pPr>
            <a:lvl5pPr marL="1530645" indent="0">
              <a:buNone/>
              <a:defRPr sz="700"/>
            </a:lvl5pPr>
            <a:lvl6pPr marL="1913305" indent="0">
              <a:buNone/>
              <a:defRPr sz="700"/>
            </a:lvl6pPr>
            <a:lvl7pPr marL="2295966" indent="0">
              <a:buNone/>
              <a:defRPr sz="700"/>
            </a:lvl7pPr>
            <a:lvl8pPr marL="2678628" indent="0">
              <a:buNone/>
              <a:defRPr sz="700"/>
            </a:lvl8pPr>
            <a:lvl9pPr marL="30612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5151215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5830124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48688" y="1151931"/>
            <a:ext cx="2452688" cy="31789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0625" y="1151931"/>
            <a:ext cx="7215188" cy="31789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999324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6" y="2130848"/>
            <a:ext cx="10364391" cy="147005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46" indent="0" algn="ctr">
              <a:buNone/>
              <a:defRPr/>
            </a:lvl2pPr>
            <a:lvl3pPr marL="765291" indent="0" algn="ctr">
              <a:buNone/>
              <a:defRPr/>
            </a:lvl3pPr>
            <a:lvl4pPr marL="1147937" indent="0" algn="ctr">
              <a:buNone/>
              <a:defRPr/>
            </a:lvl4pPr>
            <a:lvl5pPr marL="1530584" indent="0" algn="ctr">
              <a:buNone/>
              <a:defRPr/>
            </a:lvl5pPr>
            <a:lvl6pPr marL="1913228" indent="0" algn="ctr">
              <a:buNone/>
              <a:defRPr/>
            </a:lvl6pPr>
            <a:lvl7pPr marL="2295874" indent="0" algn="ctr">
              <a:buNone/>
              <a:defRPr/>
            </a:lvl7pPr>
            <a:lvl8pPr marL="2678521" indent="0" algn="ctr">
              <a:buNone/>
              <a:defRPr/>
            </a:lvl8pPr>
            <a:lvl9pPr marL="306116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8491633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615380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3F664-26A9-48D9-9424-E59470A436F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168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  <a:prstGeom prst="rect">
            <a:avLst/>
          </a:prstGeom>
        </p:spPr>
        <p:txBody>
          <a:bodyPr lIns="76529" tIns="38264" rIns="76529" bIns="38264"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46" indent="0">
              <a:buNone/>
              <a:defRPr sz="1500"/>
            </a:lvl2pPr>
            <a:lvl3pPr marL="765291" indent="0">
              <a:buNone/>
              <a:defRPr sz="1300"/>
            </a:lvl3pPr>
            <a:lvl4pPr marL="1147937" indent="0">
              <a:buNone/>
              <a:defRPr sz="1200"/>
            </a:lvl4pPr>
            <a:lvl5pPr marL="1530584" indent="0">
              <a:buNone/>
              <a:defRPr sz="1200"/>
            </a:lvl5pPr>
            <a:lvl6pPr marL="1913228" indent="0">
              <a:buNone/>
              <a:defRPr sz="1200"/>
            </a:lvl6pPr>
            <a:lvl7pPr marL="2295874" indent="0">
              <a:buNone/>
              <a:defRPr sz="1200"/>
            </a:lvl7pPr>
            <a:lvl8pPr marL="2678521" indent="0">
              <a:buNone/>
              <a:defRPr sz="1200"/>
            </a:lvl8pPr>
            <a:lvl9pPr marL="30611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1466409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7017211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80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80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531238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258403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627347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7" y="273473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6459637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2" y="4800825"/>
            <a:ext cx="7314903" cy="567036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2" y="612802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46" indent="0">
              <a:buNone/>
              <a:defRPr sz="2400"/>
            </a:lvl2pPr>
            <a:lvl3pPr marL="765291" indent="0">
              <a:buNone/>
              <a:defRPr sz="2000"/>
            </a:lvl3pPr>
            <a:lvl4pPr marL="1147937" indent="0">
              <a:buNone/>
              <a:defRPr sz="1700"/>
            </a:lvl4pPr>
            <a:lvl5pPr marL="1530584" indent="0">
              <a:buNone/>
              <a:defRPr sz="1700"/>
            </a:lvl5pPr>
            <a:lvl6pPr marL="1913228" indent="0">
              <a:buNone/>
              <a:defRPr sz="1700"/>
            </a:lvl6pPr>
            <a:lvl7pPr marL="2295874" indent="0">
              <a:buNone/>
              <a:defRPr sz="1700"/>
            </a:lvl7pPr>
            <a:lvl8pPr marL="2678521" indent="0">
              <a:buNone/>
              <a:defRPr sz="1700"/>
            </a:lvl8pPr>
            <a:lvl9pPr marL="3061166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2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8759902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1198244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902" y="274589"/>
            <a:ext cx="2742902" cy="5690443"/>
          </a:xfrm>
          <a:prstGeom prst="rect">
            <a:avLst/>
          </a:prstGeom>
        </p:spPr>
        <p:txBody>
          <a:bodyPr vert="eaVert"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195" y="274589"/>
            <a:ext cx="8085833" cy="56904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0101108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EBF192-F221-5FA7-46DE-7E00F69F1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9FFA2C-2AF3-45CC-D15B-D7906FF5A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s-MX"/>
              <a:t>Haz clic para editar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1EB563-91E5-A787-D954-4FE7D9357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BDE001-1139-9D4D-0F20-D77C5EC35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F47436-D29C-2A9B-6C25-FD76AF0F0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C27F1-5BF2-D749-A7CB-13481EC8F1CA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8640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00CCB-576C-488B-8FD8-4C1ACEE4921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438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86C0F5-265E-28A8-F1FB-902E078A9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EF5E66-069A-5502-4281-FA7C87611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114BCB-E271-785F-36B8-3EFBFE5EB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D1AF02-B132-E921-0E1F-5D9596947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921E75-F7A9-C10B-285A-38F3B1604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BD8DC-E073-C04C-941A-E7ED179AF27B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2401248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6B86E-335E-03E8-5E93-CCC90946A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83D80D-A164-0EAD-AD38-6B0B96099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3311D4-0F13-1576-0098-4F8662B98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2F153F-6963-9EEE-C43B-80B162D08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AF323F-BF6C-5E76-F696-D023E121C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45B96-FE62-504E-9ED7-E38779373788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39543629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BFFBC0-F513-1284-540C-57BA909A6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8D82AE-38AE-E302-B990-A9212510D5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5B6FD6-125B-F5AD-2337-DBA2F3D5A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313559-D069-6B83-49A9-DBAA9DE8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271F97-A7B2-C2DB-99A8-7FE07C0E1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6920E3-F61F-C0FC-5204-EE7DD827A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EAC90-0602-7049-98CA-C2B357F669AD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9206884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7043FB-C28D-2D7E-5878-5818DF26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9445FB-E637-6C54-A97F-08A840DEE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72584D-0FA3-7929-7A27-FD36744A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73FF39D-8359-9D72-4A85-9C5404424E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2FA2953-655D-EBD3-6FB8-DCF46BA15D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A6FADB4-7096-A444-5C93-7C4851560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FE7E5A4-8D58-C47B-C26B-3898FD8DB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BA419B7-3506-316F-155E-28AFACDEC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B3421-2885-4D44-8DBA-75879316B5FB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8178525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CF272C-C658-FFCB-6994-D4ED5F37B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095226E-1116-6ACF-5132-39AB039A6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762908C-E6FD-5917-6BFB-71391D1B7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D874433-DAA1-FE86-54C6-8ECEB1B78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95B01-3D3C-D64D-B535-ABC388127C21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9090701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FCED22C-07A3-5E93-17B4-5B23E006C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4CA91CD-E212-B105-474C-F727EBCB5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12F36EA-91F6-01EA-9D33-6D0741C8A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952C4-902F-F146-96CC-5C3846560BAD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22890154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F87865-4C3F-3E5A-A1C7-06E599D9C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1D93AA-26C5-71D4-DC28-9F6BD255F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31C474-E0CC-4B28-BFDC-07B732075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20F19E9-5866-C04C-5A2D-7E4064B4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2504265-B3AC-7683-D1A6-36ED671B8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8A7CDC-3376-CBD2-31C4-9F82B0D25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FE694-F361-6D43-9A38-FE27FF8D1325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03524763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BFA4E9-24A4-EA92-A5F1-93AAD5AFD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E57E91C-7794-EDD8-9625-DCF54B6B59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4180ED-3544-BA4A-1945-2E1EDC60D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FCC1BC-3434-5FF4-138B-17FE86C06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C17964-3B5B-8A4E-49A8-AF5ADFE2C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A7BAEA-6FAA-00A5-E026-12EF494B0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D79C7-0D85-F04A-8646-43E841F53DC7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0080591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BF665E-C566-A419-192D-36B027DE0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CE84E61-7D2E-846C-64C3-53DAAAD7D4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15D6F3-C457-73C4-F4AC-6648EBF09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071076-0A88-153D-B3CD-866245FE6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CC1C58-7CB5-6687-6679-449ED3F07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B19E9-2996-BC4B-BD20-6CD84DE250BD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6896810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1CA04D1-8CB0-ED09-77FD-ED56D345CB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6F158BD-043F-13E7-6DAC-45E9979BB9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725450-50CB-4305-20D4-54B2E8A1E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00D65A-5CDB-7ECE-C24F-4FC54140E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8EE658-525A-1A7E-A3FC-43DFD47FE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CA0E2-9682-A54E-BB0E-2148213EAC67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122431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ABF855-287E-4E37-AE88-DD247D8AA3D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FD64A4-B277-4360-B64B-3086B7A2DD8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9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54" r:id="rId1"/>
    <p:sldLayoutId id="2147486455" r:id="rId2"/>
    <p:sldLayoutId id="2147486456" r:id="rId3"/>
    <p:sldLayoutId id="2147486457" r:id="rId4"/>
    <p:sldLayoutId id="2147486458" r:id="rId5"/>
    <p:sldLayoutId id="2147486459" r:id="rId6"/>
    <p:sldLayoutId id="2147486460" r:id="rId7"/>
    <p:sldLayoutId id="2147486461" r:id="rId8"/>
    <p:sldLayoutId id="2147486462" r:id="rId9"/>
    <p:sldLayoutId id="2147486463" r:id="rId10"/>
    <p:sldLayoutId id="2147486464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/>
              <a:t>9/9/23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5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9/9/23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9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141EF0-44DE-40F9-B7BE-61E124960E6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9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98" r:id="rId1"/>
    <p:sldLayoutId id="2147485799" r:id="rId2"/>
    <p:sldLayoutId id="2147485800" r:id="rId3"/>
    <p:sldLayoutId id="2147485801" r:id="rId4"/>
    <p:sldLayoutId id="2147485802" r:id="rId5"/>
    <p:sldLayoutId id="2147485803" r:id="rId6"/>
    <p:sldLayoutId id="2147485804" r:id="rId7"/>
    <p:sldLayoutId id="2147485805" r:id="rId8"/>
    <p:sldLayoutId id="2147485806" r:id="rId9"/>
    <p:sldLayoutId id="2147485807" r:id="rId10"/>
    <p:sldLayoutId id="2147485808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740EA-28EF-4E42-BC28-356FC424892B}" type="datetimeFigureOut">
              <a:rPr lang="es-SV" smtClean="0"/>
              <a:t>9/9/23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ADE41-75C9-4544-95B5-12BD65FAA5E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136891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358" r:id="rId1"/>
    <p:sldLayoutId id="2147486359" r:id="rId2"/>
    <p:sldLayoutId id="2147486360" r:id="rId3"/>
    <p:sldLayoutId id="2147486361" r:id="rId4"/>
    <p:sldLayoutId id="2147486362" r:id="rId5"/>
    <p:sldLayoutId id="2147486363" r:id="rId6"/>
    <p:sldLayoutId id="2147486364" r:id="rId7"/>
    <p:sldLayoutId id="2147486365" r:id="rId8"/>
    <p:sldLayoutId id="2147486366" r:id="rId9"/>
    <p:sldLayoutId id="2147486367" r:id="rId10"/>
    <p:sldLayoutId id="21474863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988CBBDC-BB94-4FAF-8E17-9BA8BFC55B3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0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06" r:id="rId1"/>
    <p:sldLayoutId id="2147486407" r:id="rId2"/>
    <p:sldLayoutId id="2147486408" r:id="rId3"/>
    <p:sldLayoutId id="2147486409" r:id="rId4"/>
    <p:sldLayoutId id="2147486410" r:id="rId5"/>
    <p:sldLayoutId id="2147486411" r:id="rId6"/>
    <p:sldLayoutId id="2147486412" r:id="rId7"/>
    <p:sldLayoutId id="2147486413" r:id="rId8"/>
    <p:sldLayoutId id="2147486414" r:id="rId9"/>
    <p:sldLayoutId id="2147486415" r:id="rId10"/>
    <p:sldLayoutId id="2147486416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90625" y="1152261"/>
            <a:ext cx="9810750" cy="232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2518" tIns="42518" rIns="42518" bIns="4251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3536157"/>
            <a:ext cx="9810750" cy="79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2518" tIns="42518" rIns="42518" bIns="42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8495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418" r:id="rId1"/>
    <p:sldLayoutId id="2147486419" r:id="rId2"/>
    <p:sldLayoutId id="2147486420" r:id="rId3"/>
    <p:sldLayoutId id="2147486421" r:id="rId4"/>
    <p:sldLayoutId id="2147486422" r:id="rId5"/>
    <p:sldLayoutId id="2147486423" r:id="rId6"/>
    <p:sldLayoutId id="2147486424" r:id="rId7"/>
    <p:sldLayoutId id="2147486425" r:id="rId8"/>
    <p:sldLayoutId id="2147486426" r:id="rId9"/>
    <p:sldLayoutId id="2147486427" r:id="rId10"/>
    <p:sldLayoutId id="214748642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6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322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83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645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85739" indent="-285739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620424" indent="-238115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56431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38738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21046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82661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76532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147983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53064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61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322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83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645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305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966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628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288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892969"/>
            <a:ext cx="9810750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2517" tIns="42517" rIns="42517" bIns="425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33646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430" r:id="rId1"/>
    <p:sldLayoutId id="2147486431" r:id="rId2"/>
    <p:sldLayoutId id="2147486432" r:id="rId3"/>
    <p:sldLayoutId id="2147486433" r:id="rId4"/>
    <p:sldLayoutId id="2147486434" r:id="rId5"/>
    <p:sldLayoutId id="2147486435" r:id="rId6"/>
    <p:sldLayoutId id="2147486436" r:id="rId7"/>
    <p:sldLayoutId id="2147486437" r:id="rId8"/>
    <p:sldLayoutId id="2147486438" r:id="rId9"/>
    <p:sldLayoutId id="2147486439" r:id="rId10"/>
    <p:sldLayoutId id="214748644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46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29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37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584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109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7280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444509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81754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18925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72230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4876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7521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20167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4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29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37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58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228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87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52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16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4D52EBE-1332-5EF8-97F0-09DA6A6CED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043" tIns="42522" rIns="85043" bIns="425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B182E90-5F9A-6DB6-9BEC-42773BF671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043" tIns="42522" rIns="85043" bIns="425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text styles</a:t>
            </a:r>
          </a:p>
          <a:p>
            <a:pPr lvl="1"/>
            <a:r>
              <a:rPr lang="en-US" altLang="es-US"/>
              <a:t>Second level</a:t>
            </a:r>
          </a:p>
          <a:p>
            <a:pPr lvl="2"/>
            <a:r>
              <a:rPr lang="en-US" altLang="es-US"/>
              <a:t>Third level</a:t>
            </a:r>
          </a:p>
          <a:p>
            <a:pPr lvl="3"/>
            <a:r>
              <a:rPr lang="en-US" altLang="es-US"/>
              <a:t>Fourth level</a:t>
            </a:r>
          </a:p>
          <a:p>
            <a:pPr lvl="4"/>
            <a:r>
              <a:rPr lang="en-US" altLang="es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D363F70-8783-AF54-9D1C-1D09FCA478D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043" tIns="42522" rIns="85043" bIns="42522" numCol="1" anchor="t" anchorCtr="0" compatLnSpc="1">
            <a:prstTxWarp prst="textNoShape">
              <a:avLst/>
            </a:prstTxWarp>
          </a:bodyPr>
          <a:lstStyle>
            <a:lvl1pPr defTabSz="709055">
              <a:defRPr sz="1083"/>
            </a:lvl1pPr>
          </a:lstStyle>
          <a:p>
            <a:endParaRPr lang="en-US" altLang="es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4D4C643-C62E-A60E-7ABE-EA8D86A172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043" tIns="42522" rIns="85043" bIns="42522" numCol="1" anchor="t" anchorCtr="0" compatLnSpc="1">
            <a:prstTxWarp prst="textNoShape">
              <a:avLst/>
            </a:prstTxWarp>
          </a:bodyPr>
          <a:lstStyle>
            <a:lvl1pPr algn="ctr" defTabSz="709055">
              <a:defRPr sz="1083"/>
            </a:lvl1pPr>
          </a:lstStyle>
          <a:p>
            <a:endParaRPr lang="en-US" altLang="es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EF33BDD-EF12-77FD-80EA-528691693F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043" tIns="42522" rIns="85043" bIns="42522" numCol="1" anchor="t" anchorCtr="0" compatLnSpc="1">
            <a:prstTxWarp prst="textNoShape">
              <a:avLst/>
            </a:prstTxWarp>
          </a:bodyPr>
          <a:lstStyle>
            <a:lvl1pPr algn="r" defTabSz="709055">
              <a:defRPr sz="1083"/>
            </a:lvl1pPr>
          </a:lstStyle>
          <a:p>
            <a:fld id="{4109D914-7217-D641-8FD8-53C52DE38D65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899983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42" r:id="rId1"/>
    <p:sldLayoutId id="2147486443" r:id="rId2"/>
    <p:sldLayoutId id="2147486444" r:id="rId3"/>
    <p:sldLayoutId id="2147486445" r:id="rId4"/>
    <p:sldLayoutId id="2147486446" r:id="rId5"/>
    <p:sldLayoutId id="2147486447" r:id="rId6"/>
    <p:sldLayoutId id="2147486448" r:id="rId7"/>
    <p:sldLayoutId id="2147486449" r:id="rId8"/>
    <p:sldLayoutId id="2147486450" r:id="rId9"/>
    <p:sldLayoutId id="2147486451" r:id="rId10"/>
    <p:sldLayoutId id="2147486452" r:id="rId11"/>
  </p:sldLayoutIdLst>
  <p:txStyles>
    <p:titleStyle>
      <a:lvl1pPr algn="ctr" defTabSz="709055" rtl="0" fontAlgn="base">
        <a:spcBef>
          <a:spcPct val="0"/>
        </a:spcBef>
        <a:spcAft>
          <a:spcPct val="0"/>
        </a:spcAft>
        <a:defRPr sz="341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09055" rtl="0" fontAlgn="base">
        <a:spcBef>
          <a:spcPct val="0"/>
        </a:spcBef>
        <a:spcAft>
          <a:spcPct val="0"/>
        </a:spcAft>
        <a:defRPr sz="3417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709055" rtl="0" fontAlgn="base">
        <a:spcBef>
          <a:spcPct val="0"/>
        </a:spcBef>
        <a:spcAft>
          <a:spcPct val="0"/>
        </a:spcAft>
        <a:defRPr sz="3417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709055" rtl="0" fontAlgn="base">
        <a:spcBef>
          <a:spcPct val="0"/>
        </a:spcBef>
        <a:spcAft>
          <a:spcPct val="0"/>
        </a:spcAft>
        <a:defRPr sz="3417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709055" rtl="0" fontAlgn="base">
        <a:spcBef>
          <a:spcPct val="0"/>
        </a:spcBef>
        <a:spcAft>
          <a:spcPct val="0"/>
        </a:spcAft>
        <a:defRPr sz="3417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709055" rtl="0" fontAlgn="base">
        <a:spcBef>
          <a:spcPct val="0"/>
        </a:spcBef>
        <a:spcAft>
          <a:spcPct val="0"/>
        </a:spcAft>
        <a:defRPr sz="3417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709055" rtl="0" fontAlgn="base">
        <a:spcBef>
          <a:spcPct val="0"/>
        </a:spcBef>
        <a:spcAft>
          <a:spcPct val="0"/>
        </a:spcAft>
        <a:defRPr sz="3417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709055" rtl="0" fontAlgn="base">
        <a:spcBef>
          <a:spcPct val="0"/>
        </a:spcBef>
        <a:spcAft>
          <a:spcPct val="0"/>
        </a:spcAft>
        <a:defRPr sz="3417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709055" rtl="0" fontAlgn="base">
        <a:spcBef>
          <a:spcPct val="0"/>
        </a:spcBef>
        <a:spcAft>
          <a:spcPct val="0"/>
        </a:spcAft>
        <a:defRPr sz="3417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65896" indent="-265896" algn="l" defTabSz="709055" rtl="0" fontAlgn="base">
        <a:spcBef>
          <a:spcPct val="20000"/>
        </a:spcBef>
        <a:spcAft>
          <a:spcPct val="0"/>
        </a:spcAft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1pPr>
      <a:lvl2pPr marL="575446" indent="-220919" algn="l" defTabSz="709055" rtl="0" fontAlgn="base">
        <a:spcBef>
          <a:spcPct val="20000"/>
        </a:spcBef>
        <a:spcAft>
          <a:spcPct val="0"/>
        </a:spcAft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2pPr>
      <a:lvl3pPr marL="884996" indent="-175941" algn="l" defTabSz="709055" rtl="0" fontAlgn="base">
        <a:spcBef>
          <a:spcPct val="20000"/>
        </a:spcBef>
        <a:spcAft>
          <a:spcPct val="0"/>
        </a:spcAft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3pPr>
      <a:lvl4pPr marL="1240846" indent="-177264" algn="l" defTabSz="709055" rtl="0" fontAlgn="base">
        <a:spcBef>
          <a:spcPct val="20000"/>
        </a:spcBef>
        <a:spcAft>
          <a:spcPct val="0"/>
        </a:spcAft>
        <a:buChar char="–"/>
        <a:defRPr sz="1583" kern="1200">
          <a:solidFill>
            <a:schemeClr val="tx1"/>
          </a:solidFill>
          <a:latin typeface="+mn-lt"/>
          <a:ea typeface="+mn-ea"/>
          <a:cs typeface="+mn-cs"/>
        </a:defRPr>
      </a:lvl4pPr>
      <a:lvl5pPr marL="1595374" indent="-178587" algn="l" defTabSz="709055" rtl="0" fontAlgn="base">
        <a:spcBef>
          <a:spcPct val="20000"/>
        </a:spcBef>
        <a:spcAft>
          <a:spcPct val="0"/>
        </a:spcAft>
        <a:buChar char="»"/>
        <a:defRPr sz="1583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1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Bring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failures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Bring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addictions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Come lay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down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At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foot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cross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69008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582"/>
            <a:ext cx="12192000" cy="683541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I know You love me</a:t>
            </a:r>
            <a:br>
              <a:rPr lang="en-US" sz="6000" dirty="0"/>
            </a:br>
            <a:r>
              <a:rPr lang="en-US" sz="6000" dirty="0"/>
              <a:t>I know You found me</a:t>
            </a:r>
            <a:br>
              <a:rPr lang="en-US" sz="6000" dirty="0"/>
            </a:br>
            <a:r>
              <a:rPr lang="en-US" sz="6000" dirty="0"/>
              <a:t>I know You saved me</a:t>
            </a:r>
            <a:br>
              <a:rPr lang="en-US" sz="6000" dirty="0"/>
            </a:br>
            <a:r>
              <a:rPr lang="en-US" sz="6000" dirty="0"/>
              <a:t>And Your grace will never fail me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17098927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582"/>
            <a:ext cx="12192000" cy="683541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And while I'm waiting</a:t>
            </a:r>
            <a:br>
              <a:rPr lang="en-US" sz="6000" dirty="0"/>
            </a:br>
            <a:r>
              <a:rPr lang="en-US" sz="6000" dirty="0"/>
              <a:t>I'm not waiting</a:t>
            </a:r>
            <a:br>
              <a:rPr lang="en-US" sz="6000" dirty="0"/>
            </a:br>
            <a:r>
              <a:rPr lang="en-US" sz="6000" dirty="0"/>
              <a:t>I know Heaven lives in me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20781836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582"/>
            <a:ext cx="12192000" cy="683541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Should I suffer long</a:t>
            </a:r>
            <a:br>
              <a:rPr lang="en-US" sz="6000" dirty="0"/>
            </a:br>
            <a:r>
              <a:rPr lang="en-US" sz="6000" dirty="0"/>
              <a:t>This is not my home</a:t>
            </a:r>
            <a:br>
              <a:rPr lang="en-US" sz="6000" dirty="0"/>
            </a:br>
            <a:r>
              <a:rPr lang="en-US" sz="6000" dirty="0"/>
              <a:t>I know Heaven waits for me</a:t>
            </a:r>
          </a:p>
        </p:txBody>
      </p:sp>
    </p:spTree>
    <p:extLst>
      <p:ext uri="{BB962C8B-B14F-4D97-AF65-F5344CB8AC3E}">
        <p14:creationId xmlns:p14="http://schemas.microsoft.com/office/powerpoint/2010/main" val="245079162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582"/>
            <a:ext cx="12192000" cy="683541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And though the night is dark</a:t>
            </a:r>
            <a:br>
              <a:rPr lang="en-US" sz="6000" dirty="0"/>
            </a:br>
            <a:r>
              <a:rPr lang="en-US" sz="6000" dirty="0"/>
              <a:t>Heaven owns my heart</a:t>
            </a:r>
            <a:br>
              <a:rPr lang="en-US" sz="6000" dirty="0"/>
            </a:br>
            <a:r>
              <a:rPr lang="en-US" sz="6000" dirty="0"/>
              <a:t>And I got all I need to sing</a:t>
            </a:r>
          </a:p>
        </p:txBody>
      </p:sp>
    </p:spTree>
    <p:extLst>
      <p:ext uri="{BB962C8B-B14F-4D97-AF65-F5344CB8AC3E}">
        <p14:creationId xmlns:p14="http://schemas.microsoft.com/office/powerpoint/2010/main" val="219638772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582"/>
            <a:ext cx="12192000" cy="683541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I know You love me</a:t>
            </a:r>
            <a:br>
              <a:rPr lang="en-US" sz="6000" dirty="0"/>
            </a:br>
            <a:r>
              <a:rPr lang="en-US" sz="6000" dirty="0"/>
              <a:t>I know You found me</a:t>
            </a:r>
            <a:br>
              <a:rPr lang="en-US" sz="6000" dirty="0"/>
            </a:br>
            <a:r>
              <a:rPr lang="en-US" sz="6000" dirty="0"/>
              <a:t>I know You saved me</a:t>
            </a:r>
            <a:br>
              <a:rPr lang="en-US" sz="6000" dirty="0"/>
            </a:br>
            <a:r>
              <a:rPr lang="en-US" sz="6000" dirty="0"/>
              <a:t>And Your grace will never fail me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77554051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582"/>
            <a:ext cx="12192000" cy="683541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And while I'm waiting</a:t>
            </a:r>
            <a:br>
              <a:rPr lang="en-US" sz="6000" dirty="0"/>
            </a:br>
            <a:r>
              <a:rPr lang="en-US" sz="6000" dirty="0"/>
              <a:t>I'm not waiting</a:t>
            </a:r>
            <a:br>
              <a:rPr lang="en-US" sz="6000" dirty="0"/>
            </a:br>
            <a:r>
              <a:rPr lang="en-US" sz="6000" dirty="0"/>
              <a:t>I know Heaven lives in me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18071526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582"/>
            <a:ext cx="12192000" cy="683541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So I will sing like I will there</a:t>
            </a:r>
            <a:br>
              <a:rPr lang="en-US" sz="6000" dirty="0"/>
            </a:br>
            <a:r>
              <a:rPr lang="en-US" sz="6000" dirty="0"/>
              <a:t>In the fearless light of glory</a:t>
            </a:r>
            <a:br>
              <a:rPr lang="en-US" sz="6000" dirty="0"/>
            </a:br>
            <a:r>
              <a:rPr lang="en-US" sz="6000" dirty="0"/>
              <a:t>Where the darkness cannot find me</a:t>
            </a:r>
            <a:br>
              <a:rPr lang="en-US" sz="6000" dirty="0"/>
            </a:br>
            <a:r>
              <a:rPr lang="en-US" sz="6000" dirty="0"/>
              <a:t>And Your face is all I see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13848513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582"/>
            <a:ext cx="12192000" cy="683541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Oh I will sing like a man</a:t>
            </a:r>
            <a:br>
              <a:rPr lang="en-US" sz="6000" dirty="0"/>
            </a:br>
            <a:r>
              <a:rPr lang="en-US" sz="6000" dirty="0"/>
              <a:t>With no sickness in my body</a:t>
            </a:r>
            <a:br>
              <a:rPr lang="en-US" sz="6000" dirty="0"/>
            </a:br>
            <a:r>
              <a:rPr lang="en-US" sz="6000" dirty="0"/>
              <a:t>Like no prison walls can hold me</a:t>
            </a:r>
            <a:br>
              <a:rPr lang="en-US" sz="6000" dirty="0"/>
            </a:br>
            <a:r>
              <a:rPr lang="en-US" sz="6000" dirty="0"/>
              <a:t>I will sing like I am free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53863437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582"/>
            <a:ext cx="12192000" cy="683541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Cause I know You love me</a:t>
            </a:r>
            <a:br>
              <a:rPr lang="en-US" sz="6000" dirty="0"/>
            </a:br>
            <a:r>
              <a:rPr lang="en-US" sz="6000" dirty="0"/>
              <a:t>I know You found me</a:t>
            </a:r>
            <a:br>
              <a:rPr lang="en-US" sz="6000" dirty="0"/>
            </a:br>
            <a:r>
              <a:rPr lang="en-US" sz="6000" dirty="0"/>
              <a:t>I know You saved me</a:t>
            </a:r>
            <a:br>
              <a:rPr lang="en-US" sz="6000" dirty="0"/>
            </a:br>
            <a:r>
              <a:rPr lang="en-US" sz="6000" dirty="0"/>
              <a:t>And Your grace will never fail me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83026495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582"/>
            <a:ext cx="12192000" cy="683541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And while I'm waiting</a:t>
            </a:r>
            <a:br>
              <a:rPr lang="en-US" sz="6000" dirty="0"/>
            </a:br>
            <a:r>
              <a:rPr lang="en-US" sz="6000" dirty="0"/>
              <a:t>I'm not waiting</a:t>
            </a:r>
            <a:br>
              <a:rPr lang="en-US" sz="6000" dirty="0"/>
            </a:br>
            <a:r>
              <a:rPr lang="en-US" sz="6000" dirty="0"/>
              <a:t>I know Heaven lives in me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487122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waiting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there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With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open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arms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See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open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arms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02820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582"/>
            <a:ext cx="12192000" cy="683541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I'll sing Holy, Holy</a:t>
            </a:r>
            <a:br>
              <a:rPr lang="en-US" sz="6000" dirty="0"/>
            </a:br>
            <a:r>
              <a:rPr lang="en-US" sz="6000" dirty="0"/>
              <a:t>My heart, cries Holy</a:t>
            </a:r>
            <a:br>
              <a:rPr lang="en-US" sz="6000" dirty="0"/>
            </a:br>
            <a:r>
              <a:rPr lang="en-US" sz="6000" dirty="0"/>
              <a:t>As it is, in Heaven</a:t>
            </a:r>
            <a:br>
              <a:rPr lang="en-US" sz="6000" dirty="0"/>
            </a:br>
            <a:r>
              <a:rPr lang="en-US" sz="6000" dirty="0"/>
              <a:t>It is in me</a:t>
            </a:r>
          </a:p>
        </p:txBody>
      </p:sp>
    </p:spTree>
    <p:extLst>
      <p:ext uri="{BB962C8B-B14F-4D97-AF65-F5344CB8AC3E}">
        <p14:creationId xmlns:p14="http://schemas.microsoft.com/office/powerpoint/2010/main" val="116993465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582"/>
            <a:ext cx="12192000" cy="683541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I'll sing Holy, Holy</a:t>
            </a:r>
            <a:br>
              <a:rPr lang="en-US" sz="6000" dirty="0"/>
            </a:br>
            <a:r>
              <a:rPr lang="en-US" sz="6000" dirty="0"/>
              <a:t>My heart, cries Holy</a:t>
            </a:r>
            <a:br>
              <a:rPr lang="en-US" sz="6000" dirty="0"/>
            </a:br>
            <a:r>
              <a:rPr lang="en-US" sz="6000" dirty="0"/>
              <a:t>As it is, in Heaven</a:t>
            </a:r>
            <a:br>
              <a:rPr lang="en-US" sz="6000" dirty="0"/>
            </a:br>
            <a:r>
              <a:rPr lang="en-US" sz="6000" dirty="0"/>
              <a:t>It is in me</a:t>
            </a:r>
          </a:p>
        </p:txBody>
      </p:sp>
    </p:spTree>
    <p:extLst>
      <p:ext uri="{BB962C8B-B14F-4D97-AF65-F5344CB8AC3E}">
        <p14:creationId xmlns:p14="http://schemas.microsoft.com/office/powerpoint/2010/main" val="180846519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582"/>
            <a:ext cx="12192000" cy="683541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We'll sing Holy, Holy</a:t>
            </a:r>
            <a:br>
              <a:rPr lang="en-US" sz="6000" dirty="0"/>
            </a:br>
            <a:r>
              <a:rPr lang="en-US" sz="6000" dirty="0"/>
              <a:t>The earth, cries Holy</a:t>
            </a:r>
            <a:br>
              <a:rPr lang="en-US" sz="6000" dirty="0"/>
            </a:br>
            <a:r>
              <a:rPr lang="en-US" sz="6000" dirty="0"/>
              <a:t>As it is, in Heaven</a:t>
            </a:r>
            <a:br>
              <a:rPr lang="en-US" sz="6000" dirty="0"/>
            </a:br>
            <a:r>
              <a:rPr lang="en-US" sz="6000" dirty="0"/>
              <a:t>So let it be</a:t>
            </a:r>
          </a:p>
        </p:txBody>
      </p:sp>
    </p:spTree>
    <p:extLst>
      <p:ext uri="{BB962C8B-B14F-4D97-AF65-F5344CB8AC3E}">
        <p14:creationId xmlns:p14="http://schemas.microsoft.com/office/powerpoint/2010/main" val="112147382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582"/>
            <a:ext cx="12192000" cy="683541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We'll sing Holy, Holy</a:t>
            </a:r>
            <a:br>
              <a:rPr lang="en-US" sz="6000" dirty="0"/>
            </a:br>
            <a:r>
              <a:rPr lang="en-US" sz="6000" dirty="0"/>
              <a:t>The earth, cries Holy</a:t>
            </a:r>
            <a:br>
              <a:rPr lang="en-US" sz="6000" dirty="0"/>
            </a:br>
            <a:r>
              <a:rPr lang="en-US" sz="6000" dirty="0"/>
              <a:t>As it is, in Heaven</a:t>
            </a:r>
            <a:br>
              <a:rPr lang="en-US" sz="6000" dirty="0"/>
            </a:br>
            <a:r>
              <a:rPr lang="en-US" sz="6000" dirty="0"/>
              <a:t>So let it be</a:t>
            </a:r>
          </a:p>
        </p:txBody>
      </p:sp>
    </p:spTree>
    <p:extLst>
      <p:ext uri="{BB962C8B-B14F-4D97-AF65-F5344CB8AC3E}">
        <p14:creationId xmlns:p14="http://schemas.microsoft.com/office/powerpoint/2010/main" val="46339580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48144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24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world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that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He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gave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us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Son to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save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us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726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Him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Will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791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power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hell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defeated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Now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well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I'm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walking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freedom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104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world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57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495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From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blessings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flow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385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Him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Him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wonders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438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From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blessings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flow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14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spcBef>
                <a:spcPct val="0"/>
              </a:spcBef>
            </a:pPr>
            <a:r>
              <a:rPr lang="en-US" sz="7500" b="1" dirty="0">
                <a:solidFill>
                  <a:schemeClr val="bg1"/>
                </a:solidFill>
                <a:latin typeface="Calibri" panose="020F0502020204030204" pitchFamily="34" charset="0"/>
              </a:rPr>
              <a:t>GOD SO LOVED</a:t>
            </a:r>
          </a:p>
        </p:txBody>
      </p:sp>
    </p:spTree>
    <p:extLst>
      <p:ext uri="{BB962C8B-B14F-4D97-AF65-F5344CB8AC3E}">
        <p14:creationId xmlns:p14="http://schemas.microsoft.com/office/powerpoint/2010/main" val="765170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Him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Him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wonders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826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world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that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He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gave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us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Son to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save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us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536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Him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Will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858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power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hell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defeated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Now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well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I'm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walking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freedom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160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world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802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power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hell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defeated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Now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well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I'm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walking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freedom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2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world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737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9343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Bring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failures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Bring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addictions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Come lay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down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At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foot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cross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430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waiting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world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986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Come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weary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Come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thirsty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Come to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well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That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runs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dry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536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5535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4953ADF5-640E-ED16-F624-99C6387D70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altLang="es-US" sz="7500" b="1">
                <a:solidFill>
                  <a:schemeClr val="bg1"/>
                </a:solidFill>
                <a:latin typeface="Calibri" panose="020F0502020204030204" pitchFamily="34" charset="0"/>
              </a:rPr>
              <a:t>Lead Me to the Cross</a:t>
            </a:r>
          </a:p>
        </p:txBody>
      </p:sp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75A6786D-3E9E-27AA-CF20-CECD3AA372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Savior, I come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Quiet my soul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Remember</a:t>
            </a:r>
          </a:p>
        </p:txBody>
      </p:sp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C626D6E9-3987-ADBA-C5DD-EB315165E4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Redemptions hill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Where Your blood was spilled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For my ransom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4F1A59B-BFF0-8A13-2593-F02E2F016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Everything I once held dear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 count it all as loss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40B7D5F-D501-4466-7BB2-5C02701EEA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9021"/>
            <a:ext cx="12192000" cy="649287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Lead me to the cross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where your love poured out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Bring me to my knees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Lord, I lay me down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C3A8D4C5-FDCD-5984-6503-C78D9CCB73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9021"/>
            <a:ext cx="12192000" cy="649287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Rid me of myself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 belong to You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Lead me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Lead me to the cross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7E2BEC9-F98C-2D62-738F-F073D3A19F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were as I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Tempted and tried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Human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F505397E-465C-2A57-64F9-58BDB2F538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The Word became flesh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Bore my sin and death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Now You’re risen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E579130A-FFF0-4015-6F36-F178886056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Everything I once held dear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 count it all as loss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Drink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water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Come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thirst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no more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7383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E7719BD9-AAF0-CD6E-A737-29802BFAA3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9021"/>
            <a:ext cx="12192000" cy="649287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Lead me to the cross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Where your love poured out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Bring me to my knees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Lord, I lay me down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EF77DD9C-9E4D-3724-1B45-74F3D56201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9021"/>
            <a:ext cx="12192000" cy="649287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Rid me of myself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 belong to You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Lead me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Lead me to the cross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D6B1EF7-C775-506D-F0D9-0B38D7500D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136"/>
            <a:ext cx="12192000" cy="655372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To Your heart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To Your heart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2D7F063A-8A34-8877-F2AC-5FA89F05B0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136"/>
            <a:ext cx="12192000" cy="655372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Lead me to Your heart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Lead me to Your heart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7D06CB70-8992-DD5E-6103-D77729D7C6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9021"/>
            <a:ext cx="12192000" cy="649287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Lead me to the cross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Where your love poured out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Bring me to my knees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Lord, I lay me down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30B508BE-C428-0FF8-5B23-65963D7AB5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9021"/>
            <a:ext cx="12192000" cy="649287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Rid me of myself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 belong to You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Lead me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Lead me to the cross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154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C126060-94DD-9046-9BFA-3B70C0979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79676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s-SV" sz="9000" b="1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</a:t>
            </a:r>
            <a:endParaRPr lang="en-US" sz="9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768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come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sinners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Come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find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mercy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Come to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table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He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satisfy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85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63625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 Lord my God </a:t>
            </a:r>
          </a:p>
          <a:p>
            <a:pPr marL="0" marR="0" lvl="0" indent="0" algn="ctr" defTabSz="1063625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When I in awesome wonder</a:t>
            </a:r>
            <a:br>
              <a:rPr kumimoji="0" lang="en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Consider all</a:t>
            </a:r>
          </a:p>
          <a:p>
            <a:pPr marL="0" marR="0" lvl="0" indent="0" algn="ctr" defTabSz="1063625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The worlds thy hands have made</a:t>
            </a:r>
          </a:p>
        </p:txBody>
      </p:sp>
    </p:spTree>
    <p:extLst>
      <p:ext uri="{BB962C8B-B14F-4D97-AF65-F5344CB8AC3E}">
        <p14:creationId xmlns:p14="http://schemas.microsoft.com/office/powerpoint/2010/main" val="41032216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see the stars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hear the rolling thunder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Thy power throughout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universe displayed</a:t>
            </a:r>
          </a:p>
        </p:txBody>
      </p:sp>
    </p:spTree>
    <p:extLst>
      <p:ext uri="{BB962C8B-B14F-4D97-AF65-F5344CB8AC3E}">
        <p14:creationId xmlns:p14="http://schemas.microsoft.com/office/powerpoint/2010/main" val="33833287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Then sings my soul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Savior God, to Thee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</p:txBody>
      </p:sp>
    </p:spTree>
    <p:extLst>
      <p:ext uri="{BB962C8B-B14F-4D97-AF65-F5344CB8AC3E}">
        <p14:creationId xmlns:p14="http://schemas.microsoft.com/office/powerpoint/2010/main" val="42662653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Then sings my soul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Savior God, to Thee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</p:txBody>
      </p:sp>
    </p:spTree>
    <p:extLst>
      <p:ext uri="{BB962C8B-B14F-4D97-AF65-F5344CB8AC3E}">
        <p14:creationId xmlns:p14="http://schemas.microsoft.com/office/powerpoint/2010/main" val="12118336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when I think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That God, his Son not sparing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Sent him to die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scarce can take it in</a:t>
            </a:r>
          </a:p>
        </p:txBody>
      </p:sp>
    </p:spTree>
    <p:extLst>
      <p:ext uri="{BB962C8B-B14F-4D97-AF65-F5344CB8AC3E}">
        <p14:creationId xmlns:p14="http://schemas.microsoft.com/office/powerpoint/2010/main" val="11617871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That on the cross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burden gladly bearing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He bled and died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To take away my sin</a:t>
            </a:r>
          </a:p>
        </p:txBody>
      </p:sp>
    </p:spTree>
    <p:extLst>
      <p:ext uri="{BB962C8B-B14F-4D97-AF65-F5344CB8AC3E}">
        <p14:creationId xmlns:p14="http://schemas.microsoft.com/office/powerpoint/2010/main" val="13061855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Then sings my soul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Savior God, to Thee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</p:txBody>
      </p:sp>
    </p:spTree>
    <p:extLst>
      <p:ext uri="{BB962C8B-B14F-4D97-AF65-F5344CB8AC3E}">
        <p14:creationId xmlns:p14="http://schemas.microsoft.com/office/powerpoint/2010/main" val="10017362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Then sings my soul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Savior God, to Thee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</p:txBody>
      </p:sp>
    </p:spTree>
    <p:extLst>
      <p:ext uri="{BB962C8B-B14F-4D97-AF65-F5344CB8AC3E}">
        <p14:creationId xmlns:p14="http://schemas.microsoft.com/office/powerpoint/2010/main" val="18306017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When Christ shall come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With shout of acclamation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take me home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What joy shall fill my heart</a:t>
            </a:r>
          </a:p>
        </p:txBody>
      </p:sp>
    </p:spTree>
    <p:extLst>
      <p:ext uri="{BB962C8B-B14F-4D97-AF65-F5344CB8AC3E}">
        <p14:creationId xmlns:p14="http://schemas.microsoft.com/office/powerpoint/2010/main" val="37849761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Then I shall bow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In humble adoration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there proclaim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God, how great Thou art </a:t>
            </a:r>
          </a:p>
        </p:txBody>
      </p:sp>
    </p:spTree>
    <p:extLst>
      <p:ext uri="{BB962C8B-B14F-4D97-AF65-F5344CB8AC3E}">
        <p14:creationId xmlns:p14="http://schemas.microsoft.com/office/powerpoint/2010/main" val="1563121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Taste of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goodness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Find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what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you're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looking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6714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Then sings my soul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Savior God, to Thee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</p:txBody>
      </p:sp>
    </p:spTree>
    <p:extLst>
      <p:ext uri="{BB962C8B-B14F-4D97-AF65-F5344CB8AC3E}">
        <p14:creationId xmlns:p14="http://schemas.microsoft.com/office/powerpoint/2010/main" val="12921918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Then sings my soul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Savior God, to Thee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</p:txBody>
      </p:sp>
    </p:spTree>
    <p:extLst>
      <p:ext uri="{BB962C8B-B14F-4D97-AF65-F5344CB8AC3E}">
        <p14:creationId xmlns:p14="http://schemas.microsoft.com/office/powerpoint/2010/main" val="36449596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Then sings my soul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Savior God, to Thee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</p:txBody>
      </p:sp>
    </p:spTree>
    <p:extLst>
      <p:ext uri="{BB962C8B-B14F-4D97-AF65-F5344CB8AC3E}">
        <p14:creationId xmlns:p14="http://schemas.microsoft.com/office/powerpoint/2010/main" val="39627974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Then sings my soul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Savior God, to Thee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</p:txBody>
      </p:sp>
    </p:spTree>
    <p:extLst>
      <p:ext uri="{BB962C8B-B14F-4D97-AF65-F5344CB8AC3E}">
        <p14:creationId xmlns:p14="http://schemas.microsoft.com/office/powerpoint/2010/main" val="2609180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0138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4859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n-US" sz="9000" b="1" dirty="0">
                <a:latin typeface="+mn-lt"/>
              </a:rPr>
              <a:t>Scandal of Grace</a:t>
            </a:r>
            <a:endParaRPr lang="es-SV" sz="9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562268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96747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Grace, </a:t>
            </a:r>
            <a:r>
              <a:rPr lang="es-US" sz="6250" dirty="0" err="1"/>
              <a:t>what</a:t>
            </a:r>
            <a:r>
              <a:rPr lang="es-US" sz="6250" dirty="0"/>
              <a:t> </a:t>
            </a:r>
            <a:r>
              <a:rPr lang="es-US" sz="6250" dirty="0" err="1"/>
              <a:t>have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r>
              <a:rPr lang="es-US" sz="6250" dirty="0"/>
              <a:t> done?</a:t>
            </a:r>
            <a:br>
              <a:rPr lang="es-US" sz="6250" dirty="0"/>
            </a:br>
            <a:r>
              <a:rPr lang="es-US" sz="6250" dirty="0" err="1"/>
              <a:t>Murdered</a:t>
            </a:r>
            <a:r>
              <a:rPr lang="es-US" sz="6250" dirty="0"/>
              <a:t> </a:t>
            </a:r>
            <a:r>
              <a:rPr lang="es-US" sz="6250" dirty="0" err="1"/>
              <a:t>for</a:t>
            </a:r>
            <a:r>
              <a:rPr lang="es-US" sz="6250" dirty="0"/>
              <a:t> me </a:t>
            </a:r>
            <a:r>
              <a:rPr lang="es-US" sz="6250" dirty="0" err="1"/>
              <a:t>on</a:t>
            </a:r>
            <a:r>
              <a:rPr lang="es-US" sz="6250" dirty="0"/>
              <a:t> </a:t>
            </a:r>
            <a:r>
              <a:rPr lang="es-US" sz="6250" dirty="0" err="1"/>
              <a:t>that</a:t>
            </a:r>
            <a:r>
              <a:rPr lang="es-US" sz="6250" dirty="0"/>
              <a:t> </a:t>
            </a:r>
            <a:r>
              <a:rPr lang="es-US" sz="6250" dirty="0" err="1"/>
              <a:t>cross</a:t>
            </a:r>
            <a:br>
              <a:rPr lang="es-US" sz="6250" dirty="0"/>
            </a:br>
            <a:r>
              <a:rPr lang="es-US" sz="6250" dirty="0" err="1"/>
              <a:t>Accused</a:t>
            </a:r>
            <a:r>
              <a:rPr lang="es-US" sz="6250" dirty="0"/>
              <a:t> in </a:t>
            </a:r>
            <a:r>
              <a:rPr lang="es-US" sz="6250" dirty="0" err="1"/>
              <a:t>absence</a:t>
            </a:r>
            <a:r>
              <a:rPr lang="es-US" sz="6250" dirty="0"/>
              <a:t> of </a:t>
            </a:r>
            <a:r>
              <a:rPr lang="es-US" sz="6250" dirty="0" err="1"/>
              <a:t>wrong</a:t>
            </a:r>
            <a:br>
              <a:rPr lang="es-US" sz="6250" dirty="0"/>
            </a:br>
            <a:r>
              <a:rPr lang="es-US" sz="6250" dirty="0" err="1"/>
              <a:t>My</a:t>
            </a:r>
            <a:r>
              <a:rPr lang="es-US" sz="6250" dirty="0"/>
              <a:t> sin </a:t>
            </a:r>
            <a:r>
              <a:rPr lang="es-US" sz="6250" dirty="0" err="1"/>
              <a:t>washed</a:t>
            </a:r>
            <a:r>
              <a:rPr lang="es-US" sz="6250" dirty="0"/>
              <a:t> </a:t>
            </a:r>
            <a:r>
              <a:rPr lang="es-US" sz="6250" dirty="0" err="1"/>
              <a:t>away</a:t>
            </a:r>
            <a:r>
              <a:rPr lang="es-US" sz="6250" dirty="0"/>
              <a:t> in </a:t>
            </a: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blood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42310635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04"/>
            <a:ext cx="12192000" cy="684829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Too</a:t>
            </a:r>
            <a:r>
              <a:rPr lang="es-US" sz="6250" dirty="0"/>
              <a:t> </a:t>
            </a:r>
            <a:r>
              <a:rPr lang="es-US" sz="6250" dirty="0" err="1"/>
              <a:t>much</a:t>
            </a:r>
            <a:r>
              <a:rPr lang="es-US" sz="6250" dirty="0"/>
              <a:t> to </a:t>
            </a:r>
            <a:r>
              <a:rPr lang="es-US" sz="6250" dirty="0" err="1"/>
              <a:t>make</a:t>
            </a:r>
            <a:r>
              <a:rPr lang="es-US" sz="6250" dirty="0"/>
              <a:t> </a:t>
            </a:r>
            <a:r>
              <a:rPr lang="es-US" sz="6250" dirty="0" err="1"/>
              <a:t>sense</a:t>
            </a:r>
            <a:r>
              <a:rPr lang="es-US" sz="6250" dirty="0"/>
              <a:t> of </a:t>
            </a:r>
            <a:r>
              <a:rPr lang="es-US" sz="6250" dirty="0" err="1"/>
              <a:t>it</a:t>
            </a:r>
            <a:r>
              <a:rPr lang="es-US" sz="6250" dirty="0"/>
              <a:t> </a:t>
            </a:r>
            <a:r>
              <a:rPr lang="es-US" sz="6250" dirty="0" err="1"/>
              <a:t>all</a:t>
            </a:r>
            <a:br>
              <a:rPr lang="es-US" sz="6250" dirty="0"/>
            </a:br>
            <a:r>
              <a:rPr lang="es-US" sz="6250" dirty="0"/>
              <a:t>I </a:t>
            </a:r>
            <a:r>
              <a:rPr lang="es-US" sz="6250" dirty="0" err="1"/>
              <a:t>know</a:t>
            </a:r>
            <a:r>
              <a:rPr lang="es-US" sz="6250" dirty="0"/>
              <a:t> </a:t>
            </a:r>
            <a:r>
              <a:rPr lang="es-US" sz="6250" dirty="0" err="1"/>
              <a:t>that</a:t>
            </a:r>
            <a:r>
              <a:rPr lang="es-US" sz="6250" dirty="0"/>
              <a:t> </a:t>
            </a: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love</a:t>
            </a:r>
            <a:r>
              <a:rPr lang="es-US" sz="6250" dirty="0"/>
              <a:t> </a:t>
            </a:r>
            <a:r>
              <a:rPr lang="es-US" sz="6250" dirty="0" err="1"/>
              <a:t>breaks</a:t>
            </a:r>
            <a:r>
              <a:rPr lang="es-US" sz="6250" dirty="0"/>
              <a:t>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fall</a:t>
            </a:r>
            <a:br>
              <a:rPr lang="es-US" sz="6250" dirty="0"/>
            </a:b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scandal</a:t>
            </a:r>
            <a:r>
              <a:rPr lang="es-US" sz="6250" dirty="0"/>
              <a:t> of </a:t>
            </a:r>
            <a:r>
              <a:rPr lang="es-US" sz="6250" dirty="0" err="1"/>
              <a:t>grace</a:t>
            </a:r>
            <a:br>
              <a:rPr lang="es-US" sz="6250" dirty="0"/>
            </a:br>
            <a:r>
              <a:rPr lang="es-US" sz="6250" dirty="0" err="1"/>
              <a:t>You</a:t>
            </a:r>
            <a:r>
              <a:rPr lang="es-US" sz="6250" dirty="0"/>
              <a:t> </a:t>
            </a:r>
            <a:r>
              <a:rPr lang="es-US" sz="6250" dirty="0" err="1"/>
              <a:t>died</a:t>
            </a:r>
            <a:r>
              <a:rPr lang="es-US" sz="6250" dirty="0"/>
              <a:t> in </a:t>
            </a:r>
            <a:r>
              <a:rPr lang="es-US" sz="6250" dirty="0" err="1"/>
              <a:t>my</a:t>
            </a:r>
            <a:r>
              <a:rPr lang="es-US" sz="6250" dirty="0"/>
              <a:t> place</a:t>
            </a:r>
            <a:br>
              <a:rPr lang="es-US" sz="6250" dirty="0"/>
            </a:br>
            <a:r>
              <a:rPr lang="es-US" sz="6250" dirty="0"/>
              <a:t>So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soul</a:t>
            </a:r>
            <a:r>
              <a:rPr lang="es-US" sz="6250" dirty="0"/>
              <a:t> </a:t>
            </a:r>
            <a:r>
              <a:rPr lang="es-US" sz="6250" dirty="0" err="1"/>
              <a:t>will</a:t>
            </a:r>
            <a:r>
              <a:rPr lang="es-US" sz="6250" dirty="0"/>
              <a:t> </a:t>
            </a:r>
            <a:r>
              <a:rPr lang="es-US" sz="6250" dirty="0" err="1"/>
              <a:t>live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4868476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04"/>
            <a:ext cx="12192000" cy="684829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All</a:t>
            </a:r>
            <a:r>
              <a:rPr lang="es-US" sz="6250" dirty="0"/>
              <a:t> to be </a:t>
            </a:r>
            <a:r>
              <a:rPr lang="es-US" sz="6250" dirty="0" err="1"/>
              <a:t>like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br>
              <a:rPr lang="es-US" sz="6250" dirty="0"/>
            </a:br>
            <a:r>
              <a:rPr lang="es-US" sz="6250" dirty="0" err="1"/>
              <a:t>Give</a:t>
            </a:r>
            <a:r>
              <a:rPr lang="es-US" sz="6250" dirty="0"/>
              <a:t> </a:t>
            </a:r>
            <a:r>
              <a:rPr lang="es-US" sz="6250" dirty="0" err="1"/>
              <a:t>all</a:t>
            </a:r>
            <a:r>
              <a:rPr lang="es-US" sz="6250" dirty="0"/>
              <a:t> I </a:t>
            </a:r>
            <a:r>
              <a:rPr lang="es-US" sz="6250" dirty="0" err="1"/>
              <a:t>have</a:t>
            </a:r>
            <a:r>
              <a:rPr lang="es-US" sz="6250" dirty="0"/>
              <a:t> </a:t>
            </a:r>
            <a:r>
              <a:rPr lang="es-US" sz="6250" dirty="0" err="1"/>
              <a:t>just</a:t>
            </a:r>
            <a:r>
              <a:rPr lang="es-US" sz="6250" dirty="0"/>
              <a:t> to </a:t>
            </a:r>
            <a:r>
              <a:rPr lang="es-US" sz="6250" dirty="0" err="1"/>
              <a:t>know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br>
              <a:rPr lang="es-US" sz="6250" dirty="0"/>
            </a:br>
            <a:r>
              <a:rPr lang="es-US" sz="6250" dirty="0" err="1"/>
              <a:t>Jesus</a:t>
            </a:r>
            <a:r>
              <a:rPr lang="es-US" sz="6250" dirty="0"/>
              <a:t>, </a:t>
            </a:r>
            <a:r>
              <a:rPr lang="es-US" sz="6250" dirty="0" err="1"/>
              <a:t>there's</a:t>
            </a:r>
            <a:r>
              <a:rPr lang="es-US" sz="6250" dirty="0"/>
              <a:t> no </a:t>
            </a:r>
            <a:r>
              <a:rPr lang="es-US" sz="6250" dirty="0" err="1"/>
              <a:t>one</a:t>
            </a:r>
            <a:r>
              <a:rPr lang="es-US" sz="6250" dirty="0"/>
              <a:t> </a:t>
            </a:r>
            <a:r>
              <a:rPr lang="es-US" sz="6250" dirty="0" err="1"/>
              <a:t>besides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br>
              <a:rPr lang="es-US" sz="6250" dirty="0"/>
            </a:br>
            <a:r>
              <a:rPr lang="es-US" sz="6250" dirty="0" err="1"/>
              <a:t>Forever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hope in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heart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4114152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world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that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He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gave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us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Son to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save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us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88495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13418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04"/>
            <a:ext cx="12192000" cy="684829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Death</a:t>
            </a:r>
            <a:r>
              <a:rPr lang="es-US" sz="6250" dirty="0"/>
              <a:t>, </a:t>
            </a:r>
            <a:r>
              <a:rPr lang="es-US" sz="6250" dirty="0" err="1"/>
              <a:t>where</a:t>
            </a:r>
            <a:r>
              <a:rPr lang="es-US" sz="6250" dirty="0"/>
              <a:t> </a:t>
            </a:r>
            <a:r>
              <a:rPr lang="es-US" sz="6250" dirty="0" err="1"/>
              <a:t>is</a:t>
            </a:r>
            <a:r>
              <a:rPr lang="es-US" sz="6250" dirty="0"/>
              <a:t> </a:t>
            </a: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sting</a:t>
            </a:r>
            <a:r>
              <a:rPr lang="es-US" sz="6250" dirty="0"/>
              <a:t>?</a:t>
            </a:r>
            <a:br>
              <a:rPr lang="es-US" sz="6250" dirty="0"/>
            </a:b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power</a:t>
            </a:r>
            <a:r>
              <a:rPr lang="es-US" sz="6250" dirty="0"/>
              <a:t> </a:t>
            </a:r>
            <a:r>
              <a:rPr lang="es-US" sz="6250" dirty="0" err="1"/>
              <a:t>is</a:t>
            </a:r>
            <a:r>
              <a:rPr lang="es-US" sz="6250" dirty="0"/>
              <a:t> as </a:t>
            </a:r>
            <a:r>
              <a:rPr lang="es-US" sz="6250" dirty="0" err="1"/>
              <a:t>dead</a:t>
            </a:r>
            <a:r>
              <a:rPr lang="es-US" sz="6250" dirty="0"/>
              <a:t> as </a:t>
            </a:r>
            <a:r>
              <a:rPr lang="es-US" sz="6250" dirty="0" err="1"/>
              <a:t>my</a:t>
            </a:r>
            <a:r>
              <a:rPr lang="es-US" sz="6250" dirty="0"/>
              <a:t> sin</a:t>
            </a:r>
            <a:br>
              <a:rPr lang="es-US" sz="6250" dirty="0"/>
            </a:b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cross</a:t>
            </a:r>
            <a:r>
              <a:rPr lang="es-US" sz="6250" dirty="0"/>
              <a:t> has </a:t>
            </a:r>
            <a:r>
              <a:rPr lang="es-US" sz="6250" dirty="0" err="1"/>
              <a:t>taught</a:t>
            </a:r>
            <a:r>
              <a:rPr lang="es-US" sz="6250" dirty="0"/>
              <a:t> me to </a:t>
            </a:r>
            <a:r>
              <a:rPr lang="es-US" sz="6250" dirty="0" err="1"/>
              <a:t>live</a:t>
            </a:r>
            <a:br>
              <a:rPr lang="es-US" sz="6250" dirty="0"/>
            </a:br>
            <a:r>
              <a:rPr lang="es-US" sz="6250" dirty="0"/>
              <a:t>In </a:t>
            </a:r>
            <a:r>
              <a:rPr lang="es-US" sz="6250" dirty="0" err="1"/>
              <a:t>mercy</a:t>
            </a:r>
            <a:r>
              <a:rPr lang="es-US" sz="6250" dirty="0"/>
              <a:t>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heart</a:t>
            </a:r>
            <a:r>
              <a:rPr lang="es-US" sz="6250" dirty="0"/>
              <a:t> </a:t>
            </a:r>
            <a:r>
              <a:rPr lang="es-US" sz="6250" dirty="0" err="1"/>
              <a:t>now</a:t>
            </a:r>
            <a:r>
              <a:rPr lang="es-US" sz="6250" dirty="0"/>
              <a:t> to </a:t>
            </a:r>
            <a:r>
              <a:rPr lang="es-US" sz="6250" dirty="0" err="1"/>
              <a:t>sing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39208823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04"/>
            <a:ext cx="12192000" cy="684829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day</a:t>
            </a:r>
            <a:r>
              <a:rPr lang="es-US" sz="6250" dirty="0"/>
              <a:t> and </a:t>
            </a:r>
            <a:r>
              <a:rPr lang="es-US" sz="6250" dirty="0" err="1"/>
              <a:t>it's</a:t>
            </a:r>
            <a:r>
              <a:rPr lang="es-US" sz="6250" dirty="0"/>
              <a:t> </a:t>
            </a:r>
            <a:r>
              <a:rPr lang="es-US" sz="6250" dirty="0" err="1"/>
              <a:t>troubles</a:t>
            </a:r>
            <a:r>
              <a:rPr lang="es-US" sz="6250" dirty="0"/>
              <a:t> </a:t>
            </a:r>
            <a:r>
              <a:rPr lang="es-US" sz="6250" dirty="0" err="1"/>
              <a:t>shall</a:t>
            </a:r>
            <a:r>
              <a:rPr lang="es-US" sz="6250" dirty="0"/>
              <a:t> come</a:t>
            </a:r>
            <a:br>
              <a:rPr lang="es-US" sz="6250" dirty="0"/>
            </a:br>
            <a:r>
              <a:rPr lang="es-US" sz="6250" dirty="0"/>
              <a:t>I </a:t>
            </a:r>
            <a:r>
              <a:rPr lang="es-US" sz="6250" dirty="0" err="1"/>
              <a:t>know</a:t>
            </a:r>
            <a:r>
              <a:rPr lang="es-US" sz="6250" dirty="0"/>
              <a:t> </a:t>
            </a:r>
            <a:r>
              <a:rPr lang="es-US" sz="6250" dirty="0" err="1"/>
              <a:t>that</a:t>
            </a:r>
            <a:r>
              <a:rPr lang="es-US" sz="6250" dirty="0"/>
              <a:t> </a:t>
            </a: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strength</a:t>
            </a:r>
            <a:r>
              <a:rPr lang="es-US" sz="6250" dirty="0"/>
              <a:t> </a:t>
            </a:r>
            <a:r>
              <a:rPr lang="es-US" sz="6250" dirty="0" err="1"/>
              <a:t>is</a:t>
            </a:r>
            <a:r>
              <a:rPr lang="es-US" sz="6250" dirty="0"/>
              <a:t> </a:t>
            </a:r>
            <a:r>
              <a:rPr lang="es-US" sz="6250" dirty="0" err="1"/>
              <a:t>enough</a:t>
            </a:r>
            <a:br>
              <a:rPr lang="es-US" sz="6250" dirty="0"/>
            </a:b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scandal</a:t>
            </a:r>
            <a:r>
              <a:rPr lang="es-US" sz="6250" dirty="0"/>
              <a:t> of </a:t>
            </a:r>
            <a:r>
              <a:rPr lang="es-US" sz="6250" dirty="0" err="1"/>
              <a:t>grace</a:t>
            </a:r>
            <a:br>
              <a:rPr lang="es-US" sz="6250" dirty="0"/>
            </a:br>
            <a:r>
              <a:rPr lang="es-US" sz="6250" dirty="0" err="1"/>
              <a:t>You</a:t>
            </a:r>
            <a:r>
              <a:rPr lang="es-US" sz="6250" dirty="0"/>
              <a:t> </a:t>
            </a:r>
            <a:r>
              <a:rPr lang="es-US" sz="6250" dirty="0" err="1"/>
              <a:t>died</a:t>
            </a:r>
            <a:r>
              <a:rPr lang="es-US" sz="6250" dirty="0"/>
              <a:t> in </a:t>
            </a:r>
            <a:r>
              <a:rPr lang="es-US" sz="6250" dirty="0" err="1"/>
              <a:t>my</a:t>
            </a:r>
            <a:r>
              <a:rPr lang="es-US" sz="6250" dirty="0"/>
              <a:t> place</a:t>
            </a:r>
            <a:br>
              <a:rPr lang="es-US" sz="6250" dirty="0"/>
            </a:br>
            <a:r>
              <a:rPr lang="es-US" sz="6250" dirty="0"/>
              <a:t>So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soul</a:t>
            </a:r>
            <a:r>
              <a:rPr lang="es-US" sz="6250" dirty="0"/>
              <a:t> </a:t>
            </a:r>
            <a:r>
              <a:rPr lang="es-US" sz="6250" dirty="0" err="1"/>
              <a:t>will</a:t>
            </a:r>
            <a:r>
              <a:rPr lang="es-US" sz="6250" dirty="0"/>
              <a:t> </a:t>
            </a:r>
            <a:r>
              <a:rPr lang="es-US" sz="6250" dirty="0" err="1"/>
              <a:t>live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170527470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04"/>
            <a:ext cx="12192000" cy="684829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All</a:t>
            </a:r>
            <a:r>
              <a:rPr lang="es-US" sz="6250" dirty="0"/>
              <a:t> to be </a:t>
            </a:r>
            <a:r>
              <a:rPr lang="es-US" sz="6250" dirty="0" err="1"/>
              <a:t>like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br>
              <a:rPr lang="es-US" sz="6250" dirty="0"/>
            </a:br>
            <a:r>
              <a:rPr lang="es-US" sz="6250" dirty="0" err="1"/>
              <a:t>Give</a:t>
            </a:r>
            <a:r>
              <a:rPr lang="es-US" sz="6250" dirty="0"/>
              <a:t> </a:t>
            </a:r>
            <a:r>
              <a:rPr lang="es-US" sz="6250" dirty="0" err="1"/>
              <a:t>all</a:t>
            </a:r>
            <a:r>
              <a:rPr lang="es-US" sz="6250" dirty="0"/>
              <a:t> I </a:t>
            </a:r>
            <a:r>
              <a:rPr lang="es-US" sz="6250" dirty="0" err="1"/>
              <a:t>have</a:t>
            </a:r>
            <a:r>
              <a:rPr lang="es-US" sz="6250" dirty="0"/>
              <a:t> </a:t>
            </a:r>
            <a:r>
              <a:rPr lang="es-US" sz="6250" dirty="0" err="1"/>
              <a:t>just</a:t>
            </a:r>
            <a:r>
              <a:rPr lang="es-US" sz="6250" dirty="0"/>
              <a:t> to </a:t>
            </a:r>
            <a:r>
              <a:rPr lang="es-US" sz="6250" dirty="0" err="1"/>
              <a:t>know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br>
              <a:rPr lang="es-US" sz="6250" dirty="0"/>
            </a:br>
            <a:r>
              <a:rPr lang="es-US" sz="6250" dirty="0" err="1"/>
              <a:t>Jesus</a:t>
            </a:r>
            <a:r>
              <a:rPr lang="es-US" sz="6250" dirty="0"/>
              <a:t>, </a:t>
            </a:r>
            <a:r>
              <a:rPr lang="es-US" sz="6250" dirty="0" err="1"/>
              <a:t>there's</a:t>
            </a:r>
            <a:r>
              <a:rPr lang="es-US" sz="6250" dirty="0"/>
              <a:t> no </a:t>
            </a:r>
            <a:r>
              <a:rPr lang="es-US" sz="6250" dirty="0" err="1"/>
              <a:t>one</a:t>
            </a:r>
            <a:r>
              <a:rPr lang="es-US" sz="6250" dirty="0"/>
              <a:t> </a:t>
            </a:r>
            <a:r>
              <a:rPr lang="es-US" sz="6250" dirty="0" err="1"/>
              <a:t>besides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br>
              <a:rPr lang="es-US" sz="6250" dirty="0"/>
            </a:br>
            <a:r>
              <a:rPr lang="es-US" sz="6250" dirty="0" err="1"/>
              <a:t>Forever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hope in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heart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1601169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53061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04"/>
            <a:ext cx="12192000" cy="684829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And </a:t>
            </a:r>
            <a:r>
              <a:rPr lang="es-US" sz="6250" dirty="0" err="1"/>
              <a:t>it's</a:t>
            </a:r>
            <a:r>
              <a:rPr lang="es-US" sz="6250" dirty="0"/>
              <a:t> </a:t>
            </a:r>
            <a:r>
              <a:rPr lang="es-US" sz="6250" dirty="0" err="1"/>
              <a:t>all</a:t>
            </a:r>
            <a:r>
              <a:rPr lang="es-US" sz="6250" dirty="0"/>
              <a:t> </a:t>
            </a:r>
            <a:r>
              <a:rPr lang="es-US" sz="6250" dirty="0" err="1"/>
              <a:t>because</a:t>
            </a:r>
            <a:r>
              <a:rPr lang="es-US" sz="6250" dirty="0"/>
              <a:t> of </a:t>
            </a:r>
            <a:r>
              <a:rPr lang="es-US" sz="6250" dirty="0" err="1"/>
              <a:t>You</a:t>
            </a:r>
            <a:r>
              <a:rPr lang="es-US" sz="6250" dirty="0"/>
              <a:t>, </a:t>
            </a:r>
            <a:r>
              <a:rPr lang="es-US" sz="6250" dirty="0" err="1"/>
              <a:t>Jesus</a:t>
            </a:r>
            <a:br>
              <a:rPr lang="es-US" sz="6250" dirty="0"/>
            </a:br>
            <a:r>
              <a:rPr lang="es-US" sz="6250" dirty="0" err="1"/>
              <a:t>It's</a:t>
            </a:r>
            <a:r>
              <a:rPr lang="es-US" sz="6250" dirty="0"/>
              <a:t> </a:t>
            </a:r>
            <a:r>
              <a:rPr lang="es-US" sz="6250" dirty="0" err="1"/>
              <a:t>all</a:t>
            </a:r>
            <a:r>
              <a:rPr lang="es-US" sz="6250" dirty="0"/>
              <a:t> </a:t>
            </a:r>
            <a:r>
              <a:rPr lang="es-US" sz="6250" dirty="0" err="1"/>
              <a:t>because</a:t>
            </a:r>
            <a:r>
              <a:rPr lang="es-US" sz="6250" dirty="0"/>
              <a:t> of </a:t>
            </a:r>
            <a:r>
              <a:rPr lang="es-US" sz="6250" dirty="0" err="1"/>
              <a:t>You</a:t>
            </a:r>
            <a:r>
              <a:rPr lang="es-US" sz="6250" dirty="0"/>
              <a:t>, </a:t>
            </a:r>
            <a:r>
              <a:rPr lang="es-US" sz="6250" dirty="0" err="1"/>
              <a:t>Jesus</a:t>
            </a:r>
            <a:br>
              <a:rPr lang="es-US" sz="6250" dirty="0"/>
            </a:br>
            <a:r>
              <a:rPr lang="es-US" sz="6250" dirty="0" err="1"/>
              <a:t>It's</a:t>
            </a:r>
            <a:r>
              <a:rPr lang="es-US" sz="6250" dirty="0"/>
              <a:t> </a:t>
            </a:r>
            <a:r>
              <a:rPr lang="es-US" sz="6250" dirty="0" err="1"/>
              <a:t>all</a:t>
            </a:r>
            <a:r>
              <a:rPr lang="es-US" sz="6250" dirty="0"/>
              <a:t> </a:t>
            </a:r>
            <a:r>
              <a:rPr lang="es-US" sz="6250" dirty="0" err="1"/>
              <a:t>because</a:t>
            </a:r>
            <a:r>
              <a:rPr lang="es-US" sz="6250" dirty="0"/>
              <a:t> of </a:t>
            </a: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love</a:t>
            </a:r>
            <a:r>
              <a:rPr lang="es-US" sz="6250" dirty="0"/>
              <a:t> </a:t>
            </a:r>
          </a:p>
          <a:p>
            <a:pPr marL="0" indent="0" algn="ctr">
              <a:buNone/>
            </a:pPr>
            <a:r>
              <a:rPr lang="es-US" sz="6250" dirty="0" err="1"/>
              <a:t>That</a:t>
            </a:r>
            <a:r>
              <a:rPr lang="es-US" sz="6250" dirty="0"/>
              <a:t>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soul</a:t>
            </a:r>
            <a:r>
              <a:rPr lang="es-US" sz="6250" dirty="0"/>
              <a:t> </a:t>
            </a:r>
            <a:r>
              <a:rPr lang="es-US" sz="6250" dirty="0" err="1"/>
              <a:t>will</a:t>
            </a:r>
            <a:r>
              <a:rPr lang="es-US" sz="6250" dirty="0"/>
              <a:t> </a:t>
            </a:r>
            <a:r>
              <a:rPr lang="es-US" sz="6250" dirty="0" err="1"/>
              <a:t>live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105019724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04"/>
            <a:ext cx="12192000" cy="684829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And </a:t>
            </a:r>
            <a:r>
              <a:rPr lang="es-US" sz="6250" dirty="0" err="1"/>
              <a:t>it's</a:t>
            </a:r>
            <a:r>
              <a:rPr lang="es-US" sz="6250" dirty="0"/>
              <a:t> </a:t>
            </a:r>
            <a:r>
              <a:rPr lang="es-US" sz="6250" dirty="0" err="1"/>
              <a:t>all</a:t>
            </a:r>
            <a:r>
              <a:rPr lang="es-US" sz="6250" dirty="0"/>
              <a:t> </a:t>
            </a:r>
            <a:r>
              <a:rPr lang="es-US" sz="6250" dirty="0" err="1"/>
              <a:t>because</a:t>
            </a:r>
            <a:r>
              <a:rPr lang="es-US" sz="6250" dirty="0"/>
              <a:t> of </a:t>
            </a:r>
            <a:r>
              <a:rPr lang="es-US" sz="6250" dirty="0" err="1"/>
              <a:t>You</a:t>
            </a:r>
            <a:r>
              <a:rPr lang="es-US" sz="6250" dirty="0"/>
              <a:t>, </a:t>
            </a:r>
            <a:r>
              <a:rPr lang="es-US" sz="6250" dirty="0" err="1"/>
              <a:t>Jesus</a:t>
            </a:r>
            <a:br>
              <a:rPr lang="es-US" sz="6250" dirty="0"/>
            </a:br>
            <a:r>
              <a:rPr lang="es-US" sz="6250" dirty="0" err="1"/>
              <a:t>It's</a:t>
            </a:r>
            <a:r>
              <a:rPr lang="es-US" sz="6250" dirty="0"/>
              <a:t> </a:t>
            </a:r>
            <a:r>
              <a:rPr lang="es-US" sz="6250" dirty="0" err="1"/>
              <a:t>all</a:t>
            </a:r>
            <a:r>
              <a:rPr lang="es-US" sz="6250" dirty="0"/>
              <a:t> </a:t>
            </a:r>
            <a:r>
              <a:rPr lang="es-US" sz="6250" dirty="0" err="1"/>
              <a:t>because</a:t>
            </a:r>
            <a:r>
              <a:rPr lang="es-US" sz="6250" dirty="0"/>
              <a:t> of </a:t>
            </a:r>
            <a:r>
              <a:rPr lang="es-US" sz="6250" dirty="0" err="1"/>
              <a:t>You</a:t>
            </a:r>
            <a:r>
              <a:rPr lang="es-US" sz="6250" dirty="0"/>
              <a:t>, </a:t>
            </a:r>
            <a:r>
              <a:rPr lang="es-US" sz="6250" dirty="0" err="1"/>
              <a:t>Jesus</a:t>
            </a:r>
            <a:br>
              <a:rPr lang="es-US" sz="6250" dirty="0"/>
            </a:br>
            <a:r>
              <a:rPr lang="es-US" sz="6250" dirty="0" err="1"/>
              <a:t>It's</a:t>
            </a:r>
            <a:r>
              <a:rPr lang="es-US" sz="6250" dirty="0"/>
              <a:t> </a:t>
            </a:r>
            <a:r>
              <a:rPr lang="es-US" sz="6250" dirty="0" err="1"/>
              <a:t>all</a:t>
            </a:r>
            <a:r>
              <a:rPr lang="es-US" sz="6250" dirty="0"/>
              <a:t> </a:t>
            </a:r>
            <a:r>
              <a:rPr lang="es-US" sz="6250" dirty="0" err="1"/>
              <a:t>because</a:t>
            </a:r>
            <a:r>
              <a:rPr lang="es-US" sz="6250" dirty="0"/>
              <a:t> of </a:t>
            </a: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love</a:t>
            </a:r>
            <a:r>
              <a:rPr lang="es-US" sz="6250" dirty="0"/>
              <a:t> </a:t>
            </a:r>
          </a:p>
          <a:p>
            <a:pPr marL="0" indent="0" algn="ctr">
              <a:buNone/>
            </a:pPr>
            <a:r>
              <a:rPr lang="es-US" sz="6250" dirty="0" err="1"/>
              <a:t>That</a:t>
            </a:r>
            <a:r>
              <a:rPr lang="es-US" sz="6250" dirty="0"/>
              <a:t>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soul</a:t>
            </a:r>
            <a:r>
              <a:rPr lang="es-US" sz="6250" dirty="0"/>
              <a:t> </a:t>
            </a:r>
            <a:r>
              <a:rPr lang="es-US" sz="6250" dirty="0" err="1"/>
              <a:t>will</a:t>
            </a:r>
            <a:r>
              <a:rPr lang="es-US" sz="6250" dirty="0"/>
              <a:t> </a:t>
            </a:r>
            <a:r>
              <a:rPr lang="es-US" sz="6250" dirty="0" err="1"/>
              <a:t>live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395879209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04"/>
            <a:ext cx="12192000" cy="684829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All</a:t>
            </a:r>
            <a:r>
              <a:rPr lang="es-US" sz="6250" dirty="0"/>
              <a:t> to be </a:t>
            </a:r>
            <a:r>
              <a:rPr lang="es-US" sz="6250" dirty="0" err="1"/>
              <a:t>like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br>
              <a:rPr lang="es-US" sz="6250" dirty="0"/>
            </a:br>
            <a:r>
              <a:rPr lang="es-US" sz="6250" dirty="0" err="1"/>
              <a:t>Give</a:t>
            </a:r>
            <a:r>
              <a:rPr lang="es-US" sz="6250" dirty="0"/>
              <a:t> </a:t>
            </a:r>
            <a:r>
              <a:rPr lang="es-US" sz="6250" dirty="0" err="1"/>
              <a:t>all</a:t>
            </a:r>
            <a:r>
              <a:rPr lang="es-US" sz="6250" dirty="0"/>
              <a:t> I </a:t>
            </a:r>
            <a:r>
              <a:rPr lang="es-US" sz="6250" dirty="0" err="1"/>
              <a:t>have</a:t>
            </a:r>
            <a:r>
              <a:rPr lang="es-US" sz="6250" dirty="0"/>
              <a:t> </a:t>
            </a:r>
            <a:r>
              <a:rPr lang="es-US" sz="6250" dirty="0" err="1"/>
              <a:t>just</a:t>
            </a:r>
            <a:r>
              <a:rPr lang="es-US" sz="6250" dirty="0"/>
              <a:t> to </a:t>
            </a:r>
            <a:r>
              <a:rPr lang="es-US" sz="6250" dirty="0" err="1"/>
              <a:t>know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br>
              <a:rPr lang="es-US" sz="6250" dirty="0"/>
            </a:br>
            <a:r>
              <a:rPr lang="es-US" sz="6250" dirty="0" err="1"/>
              <a:t>Jesus</a:t>
            </a:r>
            <a:r>
              <a:rPr lang="es-US" sz="6250" dirty="0"/>
              <a:t>, </a:t>
            </a:r>
            <a:r>
              <a:rPr lang="es-US" sz="6250" dirty="0" err="1"/>
              <a:t>there's</a:t>
            </a:r>
            <a:r>
              <a:rPr lang="es-US" sz="6250" dirty="0"/>
              <a:t> no </a:t>
            </a:r>
            <a:r>
              <a:rPr lang="es-US" sz="6250" dirty="0" err="1"/>
              <a:t>one</a:t>
            </a:r>
            <a:r>
              <a:rPr lang="es-US" sz="6250" dirty="0"/>
              <a:t> </a:t>
            </a:r>
            <a:r>
              <a:rPr lang="es-US" sz="6250" dirty="0" err="1"/>
              <a:t>besides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br>
              <a:rPr lang="es-US" sz="6250" dirty="0"/>
            </a:br>
            <a:r>
              <a:rPr lang="es-US" sz="6250" dirty="0" err="1"/>
              <a:t>Forever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hope in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heart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255863813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04"/>
            <a:ext cx="12192000" cy="684829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All</a:t>
            </a:r>
            <a:r>
              <a:rPr lang="es-US" sz="6250" dirty="0"/>
              <a:t> to be </a:t>
            </a:r>
            <a:r>
              <a:rPr lang="es-US" sz="6250" dirty="0" err="1"/>
              <a:t>like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br>
              <a:rPr lang="es-US" sz="6250" dirty="0"/>
            </a:br>
            <a:r>
              <a:rPr lang="es-US" sz="6250" dirty="0" err="1"/>
              <a:t>Give</a:t>
            </a:r>
            <a:r>
              <a:rPr lang="es-US" sz="6250" dirty="0"/>
              <a:t> </a:t>
            </a:r>
            <a:r>
              <a:rPr lang="es-US" sz="6250" dirty="0" err="1"/>
              <a:t>all</a:t>
            </a:r>
            <a:r>
              <a:rPr lang="es-US" sz="6250" dirty="0"/>
              <a:t> I </a:t>
            </a:r>
            <a:r>
              <a:rPr lang="es-US" sz="6250" dirty="0" err="1"/>
              <a:t>have</a:t>
            </a:r>
            <a:r>
              <a:rPr lang="es-US" sz="6250" dirty="0"/>
              <a:t> </a:t>
            </a:r>
            <a:r>
              <a:rPr lang="es-US" sz="6250" dirty="0" err="1"/>
              <a:t>just</a:t>
            </a:r>
            <a:r>
              <a:rPr lang="es-US" sz="6250" dirty="0"/>
              <a:t> to </a:t>
            </a:r>
            <a:r>
              <a:rPr lang="es-US" sz="6250" dirty="0" err="1"/>
              <a:t>know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br>
              <a:rPr lang="es-US" sz="6250" dirty="0"/>
            </a:br>
            <a:r>
              <a:rPr lang="es-US" sz="6250" dirty="0" err="1"/>
              <a:t>Jesus</a:t>
            </a:r>
            <a:r>
              <a:rPr lang="es-US" sz="6250" dirty="0"/>
              <a:t>, </a:t>
            </a:r>
            <a:r>
              <a:rPr lang="es-US" sz="6250" dirty="0" err="1"/>
              <a:t>there's</a:t>
            </a:r>
            <a:r>
              <a:rPr lang="es-US" sz="6250" dirty="0"/>
              <a:t> no </a:t>
            </a:r>
            <a:r>
              <a:rPr lang="es-US" sz="6250" dirty="0" err="1"/>
              <a:t>one</a:t>
            </a:r>
            <a:r>
              <a:rPr lang="es-US" sz="6250" dirty="0"/>
              <a:t> </a:t>
            </a:r>
            <a:r>
              <a:rPr lang="es-US" sz="6250" dirty="0" err="1"/>
              <a:t>besides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br>
              <a:rPr lang="es-US" sz="6250" dirty="0"/>
            </a:br>
            <a:r>
              <a:rPr lang="es-US" sz="6250" dirty="0" err="1"/>
              <a:t>Forever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hope in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heart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397621667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661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Him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Will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68210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ítulo 3">
            <a:extLst>
              <a:ext uri="{FF2B5EF4-FFF2-40B4-BE49-F238E27FC236}">
                <a16:creationId xmlns:a16="http://schemas.microsoft.com/office/drawing/2014/main" id="{0B15886F-39E9-F94C-93F3-394E3C543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428" y="4716399"/>
            <a:ext cx="9144000" cy="1654968"/>
          </a:xfrm>
        </p:spPr>
        <p:txBody>
          <a:bodyPr/>
          <a:lstStyle/>
          <a:p>
            <a:r>
              <a:rPr lang="es-US" sz="5400" b="1" dirty="0" err="1">
                <a:solidFill>
                  <a:schemeClr val="bg1"/>
                </a:solidFill>
              </a:rPr>
              <a:t>Psalm</a:t>
            </a:r>
            <a:r>
              <a:rPr lang="es-US" sz="5400" b="1" dirty="0">
                <a:solidFill>
                  <a:schemeClr val="bg1"/>
                </a:solidFill>
              </a:rPr>
              <a:t> 86</a:t>
            </a:r>
          </a:p>
        </p:txBody>
      </p:sp>
    </p:spTree>
    <p:extLst>
      <p:ext uri="{BB962C8B-B14F-4D97-AF65-F5344CB8AC3E}">
        <p14:creationId xmlns:p14="http://schemas.microsoft.com/office/powerpoint/2010/main" val="7930432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-7583858" y="3567500"/>
            <a:ext cx="12550511" cy="5080000"/>
          </a:xfrm>
        </p:spPr>
        <p:txBody>
          <a:bodyPr anchor="ctr"/>
          <a:lstStyle/>
          <a:p>
            <a:pPr>
              <a:defRPr/>
            </a:pPr>
            <a:r>
              <a:rPr lang="en-US" sz="10500" dirty="0">
                <a:latin typeface="Arial"/>
                <a:ea typeface="ヒラギノ角ゴ ProN W3" charset="0"/>
                <a:cs typeface="Arial"/>
              </a:rPr>
              <a:t> </a:t>
            </a:r>
            <a:endParaRPr lang="en-US" sz="10500" dirty="0">
              <a:latin typeface="Kunstler Script" charset="0"/>
              <a:ea typeface="ヒラギノ角ゴ ProN W3" charset="0"/>
              <a:cs typeface="ヒラギノ角ゴ ProN W3" charset="0"/>
            </a:endParaRPr>
          </a:p>
          <a:p>
            <a:pPr>
              <a:defRPr/>
            </a:pPr>
            <a:r>
              <a:rPr lang="en-US" sz="8000" dirty="0">
                <a:solidFill>
                  <a:srgbClr val="92D050"/>
                </a:solidFill>
                <a:latin typeface="Cambria" charset="0"/>
                <a:ea typeface="ヒラギノ角ゴ ProN W3" charset="0"/>
                <a:cs typeface="ヒラギノ角ゴ ProN W3" charset="0"/>
              </a:rPr>
              <a:t> </a:t>
            </a:r>
            <a:endParaRPr lang="en-US" sz="6000" dirty="0">
              <a:latin typeface="Calibri"/>
              <a:ea typeface="ヒラギノ角ゴ ProN W3" charset="0"/>
              <a:cs typeface="Calibri"/>
            </a:endParaRPr>
          </a:p>
        </p:txBody>
      </p:sp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" y="-1609990"/>
            <a:ext cx="10518511" cy="179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529" tIns="38264" rIns="76529" bIns="38264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ush Script MT" charset="0"/>
                <a:sym typeface="Gill Sans" charset="0"/>
              </a:rPr>
              <a:t>    </a:t>
            </a:r>
          </a:p>
        </p:txBody>
      </p:sp>
      <p:sp>
        <p:nvSpPr>
          <p:cNvPr id="3076" name="Rectangle 2"/>
          <p:cNvSpPr>
            <a:spLocks/>
          </p:cNvSpPr>
          <p:nvPr/>
        </p:nvSpPr>
        <p:spPr bwMode="auto">
          <a:xfrm>
            <a:off x="6027209" y="-148165"/>
            <a:ext cx="137583" cy="6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8026" tIns="34013" rIns="68026" bIns="34013" anchor="ctr">
            <a:spAutoFit/>
          </a:bodyPr>
          <a:lstStyle/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SV" sz="3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70" y="0"/>
            <a:ext cx="12178730" cy="6858000"/>
          </a:xfrm>
        </p:spPr>
        <p:txBody>
          <a:bodyPr anchor="ctr"/>
          <a:lstStyle/>
          <a:p>
            <a:pPr>
              <a:defRPr/>
            </a:pPr>
            <a:r>
              <a:rPr lang="en-US" sz="9200" b="1" dirty="0">
                <a:latin typeface="Calibri"/>
                <a:cs typeface="Calibri"/>
              </a:rPr>
              <a:t>Jesus Came for Sinners</a:t>
            </a:r>
            <a:endParaRPr lang="en-US" sz="8000" i="1" dirty="0"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3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08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84086935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Have you ever considered God’s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mercy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grace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towards you? </a:t>
            </a:r>
          </a:p>
        </p:txBody>
      </p:sp>
    </p:spTree>
    <p:extLst>
      <p:ext uri="{BB962C8B-B14F-4D97-AF65-F5344CB8AC3E}">
        <p14:creationId xmlns:p14="http://schemas.microsoft.com/office/powerpoint/2010/main" val="785803324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 thank Him who has given me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strength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Christ Jesus our Lord, because 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judged me faithful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appointing me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to His service,														               1 Tim. 1:12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72679005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though formerly I was a blasphemer, persecutor, and insolent opponent. But I received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mercy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because I had acted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ignorantly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in unbelief, 														               1 Tim. 1:13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62393595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Mercy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-Not receiving the judgment we deserve! </a:t>
            </a:r>
          </a:p>
        </p:txBody>
      </p:sp>
    </p:spTree>
    <p:extLst>
      <p:ext uri="{BB962C8B-B14F-4D97-AF65-F5344CB8AC3E}">
        <p14:creationId xmlns:p14="http://schemas.microsoft.com/office/powerpoint/2010/main" val="640096140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grace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of our Lord overflowed for me and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faith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love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that are in Christ Jesus. 														             1 Tim. 1:14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4457506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Grace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-God’s favor towards us that we do not deserve! </a:t>
            </a:r>
          </a:p>
        </p:txBody>
      </p:sp>
    </p:spTree>
    <p:extLst>
      <p:ext uri="{BB962C8B-B14F-4D97-AF65-F5344CB8AC3E}">
        <p14:creationId xmlns:p14="http://schemas.microsoft.com/office/powerpoint/2010/main" val="3840058893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saying is trustworthy and deserving of full acceptance, that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Christ Jesus came into the world to save sinners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of whom I am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foremost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	               				1 Tim. 1:15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84007410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But I received mercy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this reason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that in me, as the foremost, Jesus Christ might display His perfect patience as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 example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to those who were to believe in Him for eternal life.														               	  1 Tim. 1:16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4980009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30652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To the King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of the ages, immortal, invisible,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only God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be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honor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glory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forever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ever. Amen.														      1 Tim. 1:17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56193752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This charge I entrust to you, Timothy, my child, in accordance with the prophecies made about you, that by them you may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wage the good warfare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														              1 Tim. 1:18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83304632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solidFill>
                <a:srgbClr val="FFFF00"/>
              </a:solidFill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holding faith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a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good conscience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By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rejecting this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some have made shipwreck of their faith, 														              1 Tim. 1:19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48824510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among whom are Hymenaeus and Alexander, whom I have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handed over to Satan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that they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may learn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not to blaspheme.														              1 Tim. 1:20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34696673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spcBef>
                <a:spcPts val="0"/>
              </a:spcBef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Grace and mercy are</a:t>
            </a:r>
          </a:p>
          <a:p>
            <a:pPr marL="169313" lvl="1" indent="0" algn="ctr" eaLnBrk="1" hangingPunct="1">
              <a:spcBef>
                <a:spcPts val="0"/>
              </a:spcBef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God’s love in action!</a:t>
            </a:r>
          </a:p>
        </p:txBody>
      </p:sp>
    </p:spTree>
    <p:extLst>
      <p:ext uri="{BB962C8B-B14F-4D97-AF65-F5344CB8AC3E}">
        <p14:creationId xmlns:p14="http://schemas.microsoft.com/office/powerpoint/2010/main" val="4104190736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Have you grasped the wonder of God’s grace to save you? </a:t>
            </a:r>
          </a:p>
        </p:txBody>
      </p:sp>
    </p:spTree>
    <p:extLst>
      <p:ext uri="{BB962C8B-B14F-4D97-AF65-F5344CB8AC3E}">
        <p14:creationId xmlns:p14="http://schemas.microsoft.com/office/powerpoint/2010/main" val="3606855354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86497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n-US" sz="9000" b="1" dirty="0">
                <a:latin typeface="+mn-lt"/>
              </a:rPr>
              <a:t>As It is In Heaven</a:t>
            </a:r>
            <a:endParaRPr lang="es-SV" sz="9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695155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582"/>
            <a:ext cx="12192000" cy="683541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Whether now or then</a:t>
            </a:r>
            <a:br>
              <a:rPr lang="en-US" sz="6000" dirty="0"/>
            </a:br>
            <a:r>
              <a:rPr lang="en-US" sz="6000" dirty="0"/>
              <a:t>Death is not my end</a:t>
            </a:r>
            <a:br>
              <a:rPr lang="en-US" sz="6000" dirty="0"/>
            </a:br>
            <a:r>
              <a:rPr lang="en-US" sz="6000" dirty="0"/>
              <a:t>I know Heaven waits for me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65734035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582"/>
            <a:ext cx="12192000" cy="683541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Though the road seems long</a:t>
            </a:r>
            <a:br>
              <a:rPr lang="en-US" sz="6000" dirty="0"/>
            </a:br>
            <a:r>
              <a:rPr lang="en-US" sz="6000" dirty="0"/>
              <a:t>I'll never walk alone</a:t>
            </a:r>
            <a:br>
              <a:rPr lang="en-US" sz="6000" dirty="0"/>
            </a:br>
            <a:r>
              <a:rPr lang="en-US" sz="6000" dirty="0"/>
              <a:t>And I got all I need to sing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060699323"/>
      </p:ext>
    </p:extLst>
  </p:cSld>
  <p:clrMapOvr>
    <a:masterClrMapping/>
  </p:clrMapOvr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50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50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17750</TotalTime>
  <Words>2122</Words>
  <Application>Microsoft Macintosh PowerPoint</Application>
  <PresentationFormat>Panorámica</PresentationFormat>
  <Paragraphs>172</Paragraphs>
  <Slides>115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10</vt:i4>
      </vt:variant>
      <vt:variant>
        <vt:lpstr>Títulos de diapositiva</vt:lpstr>
      </vt:variant>
      <vt:variant>
        <vt:i4>115</vt:i4>
      </vt:variant>
    </vt:vector>
  </HeadingPairs>
  <TitlesOfParts>
    <vt:vector size="132" baseType="lpstr">
      <vt:lpstr>Brush Script MT</vt:lpstr>
      <vt:lpstr>Arial</vt:lpstr>
      <vt:lpstr>Calibri</vt:lpstr>
      <vt:lpstr>Calibri Light</vt:lpstr>
      <vt:lpstr>Cambria</vt:lpstr>
      <vt:lpstr>Gill Sans</vt:lpstr>
      <vt:lpstr>Kunstler Script</vt:lpstr>
      <vt:lpstr>3_Default Design</vt:lpstr>
      <vt:lpstr>Tema de Office</vt:lpstr>
      <vt:lpstr>3_Office Theme</vt:lpstr>
      <vt:lpstr>5_Default Design</vt:lpstr>
      <vt:lpstr>Office Theme</vt:lpstr>
      <vt:lpstr>1_Default Design</vt:lpstr>
      <vt:lpstr>Title &amp; Subtitle</vt:lpstr>
      <vt:lpstr>Bullets</vt:lpstr>
      <vt:lpstr>Default Design</vt:lpstr>
      <vt:lpstr>2_Default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Lead Me to the Cross</vt:lpstr>
      <vt:lpstr>Savior, I come Quiet my soul Remember</vt:lpstr>
      <vt:lpstr>Redemptions hill Where Your blood was spilled For my ransom</vt:lpstr>
      <vt:lpstr>Everything I once held dear I count it all as loss</vt:lpstr>
      <vt:lpstr>Lead me to the cross  where your love poured out Bring me to my knees  Lord, I lay me down</vt:lpstr>
      <vt:lpstr>Rid me of myself I belong to You Lead me Lead me to the cross </vt:lpstr>
      <vt:lpstr>You were as I Tempted and tried Human</vt:lpstr>
      <vt:lpstr>The Word became flesh  Bore my sin and death Now You’re risen</vt:lpstr>
      <vt:lpstr>Everything I once held dear I count it all as loss</vt:lpstr>
      <vt:lpstr>Lead me to the cross  Where your love poured out Bring me to my knees Lord, I lay me down</vt:lpstr>
      <vt:lpstr>Rid me of myself I belong to You Lead me Lead me to the cross </vt:lpstr>
      <vt:lpstr>To Your heart To Your heart</vt:lpstr>
      <vt:lpstr>Lead me to Your heart Lead me to Your heart</vt:lpstr>
      <vt:lpstr>Lead me to the cross  Where your love poured out Bring me to my knees  Lord, I lay me down</vt:lpstr>
      <vt:lpstr>Rid me of myself I belong to You Lead me Lead me to the cross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Scandal of Grace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Jesus Came for Sinners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As It is In Heaven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Lighthouse</dc:title>
  <dc:creator>Frank</dc:creator>
  <cp:lastModifiedBy>Francisco Magana Ayala</cp:lastModifiedBy>
  <cp:revision>117</cp:revision>
  <dcterms:created xsi:type="dcterms:W3CDTF">2015-07-25T20:50:10Z</dcterms:created>
  <dcterms:modified xsi:type="dcterms:W3CDTF">2023-09-09T20:56:23Z</dcterms:modified>
</cp:coreProperties>
</file>