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029" r:id="rId5"/>
    <p:sldMasterId id="2147486041" r:id="rId6"/>
    <p:sldMasterId id="2147486053" r:id="rId7"/>
    <p:sldMasterId id="2147486065" r:id="rId8"/>
    <p:sldMasterId id="2147486077" r:id="rId9"/>
    <p:sldMasterId id="2147486089" r:id="rId10"/>
  </p:sldMasterIdLst>
  <p:notesMasterIdLst>
    <p:notesMasterId r:id="rId97"/>
  </p:notesMasterIdLst>
  <p:sldIdLst>
    <p:sldId id="359" r:id="rId11"/>
    <p:sldId id="1902" r:id="rId12"/>
    <p:sldId id="1903" r:id="rId13"/>
    <p:sldId id="1904" r:id="rId14"/>
    <p:sldId id="1905" r:id="rId15"/>
    <p:sldId id="1906" r:id="rId16"/>
    <p:sldId id="1907" r:id="rId17"/>
    <p:sldId id="1908" r:id="rId18"/>
    <p:sldId id="1909" r:id="rId19"/>
    <p:sldId id="1910" r:id="rId20"/>
    <p:sldId id="1911" r:id="rId21"/>
    <p:sldId id="1912" r:id="rId22"/>
    <p:sldId id="1913" r:id="rId23"/>
    <p:sldId id="1914" r:id="rId24"/>
    <p:sldId id="1915" r:id="rId25"/>
    <p:sldId id="1916" r:id="rId26"/>
    <p:sldId id="1917" r:id="rId27"/>
    <p:sldId id="1918" r:id="rId28"/>
    <p:sldId id="1919" r:id="rId29"/>
    <p:sldId id="1920" r:id="rId30"/>
    <p:sldId id="1997" r:id="rId31"/>
    <p:sldId id="2026" r:id="rId32"/>
    <p:sldId id="2027" r:id="rId33"/>
    <p:sldId id="2031" r:id="rId34"/>
    <p:sldId id="2028" r:id="rId35"/>
    <p:sldId id="2032" r:id="rId36"/>
    <p:sldId id="2029" r:id="rId37"/>
    <p:sldId id="2033" r:id="rId38"/>
    <p:sldId id="2034" r:id="rId39"/>
    <p:sldId id="360" r:id="rId40"/>
    <p:sldId id="1353" r:id="rId41"/>
    <p:sldId id="2035" r:id="rId42"/>
    <p:sldId id="2036" r:id="rId43"/>
    <p:sldId id="2039" r:id="rId44"/>
    <p:sldId id="2040" r:id="rId45"/>
    <p:sldId id="2037" r:id="rId46"/>
    <p:sldId id="2038" r:id="rId47"/>
    <p:sldId id="2041" r:id="rId48"/>
    <p:sldId id="2043" r:id="rId49"/>
    <p:sldId id="2044" r:id="rId50"/>
    <p:sldId id="2042" r:id="rId51"/>
    <p:sldId id="2045" r:id="rId52"/>
    <p:sldId id="2046" r:id="rId53"/>
    <p:sldId id="2047" r:id="rId54"/>
    <p:sldId id="2025" r:id="rId55"/>
    <p:sldId id="2048" r:id="rId56"/>
    <p:sldId id="2049" r:id="rId57"/>
    <p:sldId id="2050" r:id="rId58"/>
    <p:sldId id="2051" r:id="rId59"/>
    <p:sldId id="2052" r:id="rId60"/>
    <p:sldId id="434" r:id="rId61"/>
    <p:sldId id="324" r:id="rId62"/>
    <p:sldId id="1535" r:id="rId63"/>
    <p:sldId id="1694" r:id="rId64"/>
    <p:sldId id="1811" r:id="rId65"/>
    <p:sldId id="1779" r:id="rId66"/>
    <p:sldId id="1810" r:id="rId67"/>
    <p:sldId id="1812" r:id="rId68"/>
    <p:sldId id="1813" r:id="rId69"/>
    <p:sldId id="1814" r:id="rId70"/>
    <p:sldId id="1815" r:id="rId71"/>
    <p:sldId id="1816" r:id="rId72"/>
    <p:sldId id="1817" r:id="rId73"/>
    <p:sldId id="1780" r:id="rId74"/>
    <p:sldId id="1794" r:id="rId75"/>
    <p:sldId id="1818" r:id="rId76"/>
    <p:sldId id="1819" r:id="rId77"/>
    <p:sldId id="1796" r:id="rId78"/>
    <p:sldId id="1820" r:id="rId79"/>
    <p:sldId id="1797" r:id="rId80"/>
    <p:sldId id="1798" r:id="rId81"/>
    <p:sldId id="1799" r:id="rId82"/>
    <p:sldId id="278" r:id="rId83"/>
    <p:sldId id="270" r:id="rId84"/>
    <p:sldId id="287" r:id="rId85"/>
    <p:sldId id="279" r:id="rId86"/>
    <p:sldId id="271" r:id="rId87"/>
    <p:sldId id="272" r:id="rId88"/>
    <p:sldId id="280" r:id="rId89"/>
    <p:sldId id="288" r:id="rId90"/>
    <p:sldId id="273" r:id="rId91"/>
    <p:sldId id="291" r:id="rId92"/>
    <p:sldId id="292" r:id="rId93"/>
    <p:sldId id="294" r:id="rId94"/>
    <p:sldId id="295" r:id="rId95"/>
    <p:sldId id="436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0" y="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25/11/23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294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0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404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06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84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591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9482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610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6229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8247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14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955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59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0274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5746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2667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506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3195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7414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78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931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5919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4226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5839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3621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0564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49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8093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9100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3891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44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9784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3726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950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6196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318202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166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64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828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72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952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05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41E-3DA5-4C46-84C7-689C2FF21B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80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1B23-F899-4F36-83E3-5C8F277810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2174-741F-4701-BA67-85599F33C4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36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38A67-40E5-4961-A894-B9EBB8D5EC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99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BF5-5924-4721-ACF5-84F24E7E80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3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4926-C61E-4A5F-9418-8429693A06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7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AEA6-403C-40C7-85DE-FEE2A2AE4A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86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ED9B-FE01-498A-A70A-2FCB3ECE27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02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7FB2-ED3B-48B4-ABE9-0A1F84A64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1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952F-7038-4928-ACCE-C17B053001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665E-73D4-4863-80A8-C0F9B4A3D1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4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9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3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4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1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34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5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9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D2A64-2365-C19E-6FC2-A53CFCE13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22A2C-3E49-2560-54EB-D8F1CA0C8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77BEF-C1A3-D565-A918-160E9C62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0AF2-29CE-2245-99C6-A34963E9CAD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2012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E06296-3552-A155-A056-8A9AE135C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703F5-B481-5DD0-8867-D5ED034BD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DE52C-EF5B-A3C7-1570-7E19A2DCF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FF17A-5E19-124A-9C53-31EFAFF4171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96160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C4DE0-4845-F275-B34C-62897417B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72E8E-25C2-4CF9-1F1B-052C3C343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3C3CB-7ED7-BA07-3E39-E810F7028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D583-3C8B-1E44-9100-F599002238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57422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16C64-DA7F-C1F1-9671-D4F0CE0A2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71342-5C38-7424-705C-49C23CF14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DE938-228D-E179-074A-CFA74BB25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24D36-4554-2A4F-B47A-EF9E41823F5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612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D5255A-70FC-B4B2-994D-68065B433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7AA4EF-1420-BE70-B9EF-B1357EDE2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44C9DC-CE48-DFB4-546C-510038ED1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C8BF5-9B3B-284A-B212-DA4B9FE699B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1646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C69385-E7BA-950D-EF49-40DBEA9EA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8BAAF0-CD24-A5EF-E023-38D12C194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506378-0C03-23C2-7BDA-27C1D5FF2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6A0D-6A83-9E44-991B-AE40C50C180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19713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7476C4-59B0-CE48-D86A-9D7AD1D5A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FA444E-2244-73A4-6777-14FA7A9FE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69F40A-A95E-8216-63A5-E0C0A9DCA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0B591-3AE6-8C41-AEC4-110606373E0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02176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BA927-C548-4A52-E382-A0192F389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12636-31C7-7AAD-2122-57FCE67F4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BB270-BD8B-1DCC-053B-F74B7E34A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DC603-E95E-D640-8391-550AB59DBD1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68538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E40C4-D8C1-D380-C801-08A449E95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EE558-6FF1-A903-9F40-CFC38C97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A0A5E-1487-6098-6A96-6DFBA0652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DC864-316F-7C42-AB19-0CDFBD21989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57064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73CE5-795B-1740-BE27-820BC4BDD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63BE6-289D-8ADB-C7EC-7D64DBE71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45219-6648-95C8-0AF8-E862B9DFE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6160-0A4C-3349-84EA-6C802FD4144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799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17798-55EC-D441-D9B1-2C653FEB3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A54C61-5698-801F-4F65-E58475F6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90098-D388-F667-1E1E-E3F557D9B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E2268-716C-5A4F-9E35-65FFCC9328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14909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2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61786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0654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57264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45305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21548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308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7187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80464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86464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61492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78571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3767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8942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7811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25077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425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934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1695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08903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057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0868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66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7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6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7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2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2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20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97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02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5F00CC6-CB66-42E4-91DF-1E1DC56BE3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0" r:id="rId1"/>
    <p:sldLayoutId id="2147486091" r:id="rId2"/>
    <p:sldLayoutId id="2147486092" r:id="rId3"/>
    <p:sldLayoutId id="2147486093" r:id="rId4"/>
    <p:sldLayoutId id="2147486094" r:id="rId5"/>
    <p:sldLayoutId id="2147486095" r:id="rId6"/>
    <p:sldLayoutId id="2147486096" r:id="rId7"/>
    <p:sldLayoutId id="2147486097" r:id="rId8"/>
    <p:sldLayoutId id="2147486098" r:id="rId9"/>
    <p:sldLayoutId id="2147486099" r:id="rId10"/>
    <p:sldLayoutId id="214748610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DB7-091F-44AF-B9E4-ADE944E16CEE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8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FB60E0-6390-233F-99E6-467C47CFE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A242AD-C072-0D50-8E9D-09C28FCC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B13FC7-1A17-4F43-A3F8-DF99DB4F52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25EA4F-94C3-8062-625D-EA73E52FE4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D3DA44-2C07-8B91-7BE5-8388027370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727B7095-1F67-B646-AA00-47445190135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38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804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054" r:id="rId1"/>
    <p:sldLayoutId id="2147486055" r:id="rId2"/>
    <p:sldLayoutId id="2147486056" r:id="rId3"/>
    <p:sldLayoutId id="2147486057" r:id="rId4"/>
    <p:sldLayoutId id="2147486058" r:id="rId5"/>
    <p:sldLayoutId id="2147486059" r:id="rId6"/>
    <p:sldLayoutId id="2147486060" r:id="rId7"/>
    <p:sldLayoutId id="2147486061" r:id="rId8"/>
    <p:sldLayoutId id="2147486062" r:id="rId9"/>
    <p:sldLayoutId id="2147486063" r:id="rId10"/>
    <p:sldLayoutId id="21474860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526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69" r:id="rId4"/>
    <p:sldLayoutId id="2147486070" r:id="rId5"/>
    <p:sldLayoutId id="2147486071" r:id="rId6"/>
    <p:sldLayoutId id="2147486072" r:id="rId7"/>
    <p:sldLayoutId id="2147486073" r:id="rId8"/>
    <p:sldLayoutId id="2147486074" r:id="rId9"/>
    <p:sldLayoutId id="2147486075" r:id="rId10"/>
    <p:sldLayoutId id="21474860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0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Oh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4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4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6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301502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7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6600" b="1" dirty="0">
                <a:solidFill>
                  <a:schemeClr val="bg1"/>
                </a:solidFill>
                <a:latin typeface="+mn-lt"/>
              </a:rPr>
              <a:t>I Love You Lord/ I exalt Thee</a:t>
            </a:r>
          </a:p>
        </p:txBody>
      </p:sp>
    </p:spTree>
    <p:extLst>
      <p:ext uri="{BB962C8B-B14F-4D97-AF65-F5344CB8AC3E}">
        <p14:creationId xmlns:p14="http://schemas.microsoft.com/office/powerpoint/2010/main" val="83104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Lord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voice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rejoice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3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Take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joy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sweet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Sweet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3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oh Lord, art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earth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5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oh Lord, art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earth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1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exalte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exalte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 Lord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85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exalte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exalte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O Lord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10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2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salvation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doorway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leads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redemption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confession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Holy Forever</a:t>
            </a: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generations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Falling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93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forgiven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redeemed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8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amen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crucifixion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blood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set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resurrection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death's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7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70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4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05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Still</a:t>
            </a:r>
          </a:p>
        </p:txBody>
      </p:sp>
    </p:spTree>
    <p:extLst>
      <p:ext uri="{BB962C8B-B14F-4D97-AF65-F5344CB8AC3E}">
        <p14:creationId xmlns:p14="http://schemas.microsoft.com/office/powerpoint/2010/main" val="1444638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Hide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Under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wings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Within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09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oceans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thunders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roar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storm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07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alone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quietness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trust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4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692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272" y="0"/>
            <a:ext cx="12027877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I Know Whom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9200" b="1" dirty="0">
                <a:latin typeface="Calibri"/>
                <a:cs typeface="Calibri"/>
              </a:rPr>
              <a:t>I Have Believed!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your faith unshakable?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Paul, an apostle of Christ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the will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according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promise of the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is in Christ Jesus,   														                     															2 Tim. 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…thus storing up treasure for themselves as a good foundation for the future, so that they may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take hold of that which is truly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    																				   1 Tim. 6:19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374463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Timothy, my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 child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Grace, mercy, and peace from God the Father and Christ Jesus our Lord.														                 															              2 Tim. 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422693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thank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whom I serve, as did my ancestors, with a clear conscience,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remember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constantly in my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night and day. 														                 															              2 Tim.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573869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I remember your tears,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long to see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I may be filled with joy. 														                 													      2 Tim. 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792576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reminded of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sincere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 faith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dwelt first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grandmother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Lois and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Eunice and now, I am sure, dwells in your as well. 														                 	  2 Tim.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84616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5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this reason I remind you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fan into flame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gift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is in you through the laying on of my hands,			  														                 	  2 Tim.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995062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gave us a spirit not of fear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power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self-control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  														                 	  2 Tim.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717780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Therefore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be ashamed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testimony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about our Lord, nor of me His prisoner, but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sharing in suffering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the gospel by the power of God, 			  														            2 Tim. 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761470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saved us and called us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holy calling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because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works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because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own purpose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He gave us in Christ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ages began,			  														 2 Tim.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097279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are His workmanship,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created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Christ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good works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prepared beforehand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we should walk in them. 														                 															                Eph.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219760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which now has been manifested through the appearing of our Savior Christ Jesus,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abolished death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brought life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immortality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light through the gospel, 														                 	  												2 Tim. 1:10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026443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which I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appointed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 preacher and apostle and teacher,														                 	  												             2 Tim. 1:11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22647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God makes a promise,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it’s a done deal! </a:t>
            </a:r>
          </a:p>
        </p:txBody>
      </p:sp>
    </p:spTree>
    <p:extLst>
      <p:ext uri="{BB962C8B-B14F-4D97-AF65-F5344CB8AC3E}">
        <p14:creationId xmlns:p14="http://schemas.microsoft.com/office/powerpoint/2010/main" val="36160649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which is why I suffer as I do.  But I am not ashamed,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know whom I have believed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 														                2 Tim. 1:12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455076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am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convinced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able to guard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until that day what has been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entrusted to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2 Tim. 1:12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774314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743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…and I am persuaded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able to keep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I have committed to Him until that Day.														                 	  												 									2 Tim. 1:12 NKJV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610794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therefore now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condemnation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those who are in Christ Jesus. 														                     Rom. 8:1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550850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Lord, give me an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unshakable confidence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You have done for me! </a:t>
            </a:r>
          </a:p>
        </p:txBody>
      </p:sp>
    </p:spTree>
    <p:extLst>
      <p:ext uri="{BB962C8B-B14F-4D97-AF65-F5344CB8AC3E}">
        <p14:creationId xmlns:p14="http://schemas.microsoft.com/office/powerpoint/2010/main" val="41152914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A Mighty Fortress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consuming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fire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flame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glory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righteous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judge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Ruling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kindness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wisdom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jealous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own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None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comprehend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exalted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throne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High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heavens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worthy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hope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preparing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place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Far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beyond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imagine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82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So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can set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Lord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set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consuming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fire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flame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glory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coming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returning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claim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bride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Light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altar,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rose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roaring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Lion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79295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18949</TotalTime>
  <Words>2375</Words>
  <Application>Microsoft Macintosh PowerPoint</Application>
  <PresentationFormat>Panorámica</PresentationFormat>
  <Paragraphs>176</Paragraphs>
  <Slides>86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86</vt:i4>
      </vt:variant>
    </vt:vector>
  </HeadingPairs>
  <TitlesOfParts>
    <vt:vector size="10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Office Theme</vt:lpstr>
      <vt:lpstr>2_Default Design</vt:lpstr>
      <vt:lpstr>Title &amp; Subtitle</vt:lpstr>
      <vt:lpstr>Bullets</vt:lpstr>
      <vt:lpstr>Default Design</vt:lpstr>
      <vt:lpstr>1_Default Design</vt:lpstr>
      <vt:lpstr>Presentación de PowerPoint</vt:lpstr>
      <vt:lpstr>I Believe</vt:lpstr>
      <vt:lpstr>I believe there is one salvation One doorway that leads to life One redemption, one confession I believe in the name of Jesus Christ</vt:lpstr>
      <vt:lpstr>I believe in the crucifixion By His blood, I have been set free I believe in the resurrection Hallelujah, His life is death's defeat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I believe in the hope of heaven He's preparing a place for me Far beyond what hearts imagine Ears have heard or eyes have seen</vt:lpstr>
      <vt:lpstr>I believe that a day is coming He's returning to claim His bride Light the altar, keep it burning See the Lamb who rose A roaring Lion</vt:lpstr>
      <vt:lpstr>All praise to God the Father All praise to Christ the Son All praise to the Holy Spirit</vt:lpstr>
      <vt:lpstr>Our God has overcome The King who was and is  And evermore will be In Jesus mighty name I believe</vt:lpstr>
      <vt:lpstr>Oh I believe in you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All praise to God the Father All praise to Christ the Son All praise to the Holy Spirit</vt:lpstr>
      <vt:lpstr>Our God has overcome The King who was and is  And evermore will be In Jesus mighty name I believe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Presentación de PowerPoint</vt:lpstr>
      <vt:lpstr>I Love You Lord/ I exalt Thee</vt:lpstr>
      <vt:lpstr>I love You, Lord  And I lift my voice To worship You O my soul, rejoice</vt:lpstr>
      <vt:lpstr>Take joy, my King  In what You hear May it be sweet Sweet sound in Your ear</vt:lpstr>
      <vt:lpstr>For Thou, oh Lord, art high Above all the earth Thou art exalted far above all gods</vt:lpstr>
      <vt:lpstr>For Thou, oh Lord, art high Above all the earth Thou art exalted far above all gods</vt:lpstr>
      <vt:lpstr>I exalte Thee, I exalt Thee I exalt Thee, O Lord I exalte Thee, I exalt Thee I exalt Thee, O Lord</vt:lpstr>
      <vt:lpstr>We exalte Thee, We exalt Thee We exalt Thee, O Lord We exalte Thee, We exalt Thee We exalt Thee, O Lord</vt:lpstr>
      <vt:lpstr>Presentación de PowerPoint</vt:lpstr>
      <vt:lpstr>Presentación de PowerPoint</vt:lpstr>
      <vt:lpstr>Presentación de PowerPoint</vt:lpstr>
      <vt:lpstr>Holy Forever</vt:lpstr>
      <vt:lpstr>A thousand generations Falling down in worship To sing the song of ages to the Lamb</vt:lpstr>
      <vt:lpstr>And all who've gone before us And all who will believe Will sing the song of ages  To the Lamb</vt:lpstr>
      <vt:lpstr>Your Name is the highest Your Name is the greatest Your Name stands above them all</vt:lpstr>
      <vt:lpstr>All thrones and dominions All powers and positions Your Name stands above them all</vt:lpstr>
      <vt:lpstr>And the angels cry holy All creation cries holy You are lifted high, holy Holy forever</vt:lpstr>
      <vt:lpstr>If you've been forgiven  And if you've been redeemed Sing the song forever to the Lamb</vt:lpstr>
      <vt:lpstr>And if you walk in freedom If you bear His Name Sing the song forever to the Lamb Sing the song forever and amen</vt:lpstr>
      <vt:lpstr>And the angels cry holy All creation cries holy You are lifted high, holy Holy forever</vt:lpstr>
      <vt:lpstr>Hear Your people sing holy And to the King of kings, holy And You will always be holy Holy forever</vt:lpstr>
      <vt:lpstr>Your Name is the highest Your Name is the greatest Your Name stands above them all</vt:lpstr>
      <vt:lpstr>All thrones and dominions All powers and positions Your Name stands above them all Jesus</vt:lpstr>
      <vt:lpstr>You will always be holy Holy forever</vt:lpstr>
      <vt:lpstr>Presentación de PowerPoint</vt:lpstr>
      <vt:lpstr>Still</vt:lpstr>
      <vt:lpstr>Hide me now Under Your wings Cover me Within Your mighty hand</vt:lpstr>
      <vt:lpstr>When the oceans rise  And thunders roar I will soar with You above the storm Father, You are King over the flood I will be still, know You are God</vt:lpstr>
      <vt:lpstr>Find rest, my soul In Christ alone Know His power In quietness and trust</vt:lpstr>
      <vt:lpstr>Presentación de PowerPoint</vt:lpstr>
      <vt:lpstr>Presentación de PowerPoint</vt:lpstr>
      <vt:lpstr>I Know Whom I Have Believed!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Mighty Fortress</vt:lpstr>
      <vt:lpstr>Our God is a consuming fire Burning holy flame  With glory and freedom</vt:lpstr>
      <vt:lpstr>Our God is the only righteous judge Ruling over us  With kindness and wisdom </vt:lpstr>
      <vt:lpstr>We will keep our eyes on you We will keep our eyes on you </vt:lpstr>
      <vt:lpstr>A mighty fortress is our God A sacred refuge is your name Your kingdom is unshakeable With you forever we will reign </vt:lpstr>
      <vt:lpstr>Our God is jealous for his own None could comprehend  His love and his mercy </vt:lpstr>
      <vt:lpstr>Our God is exalted on his throne High above the heavens  Forever he is worthy </vt:lpstr>
      <vt:lpstr>We will keep our eyes on you We will keep our eyes on you </vt:lpstr>
      <vt:lpstr>So we can set our hearts on you Lord we will set our hearts on you </vt:lpstr>
      <vt:lpstr>A mighty fortress is our God A sacred refuge is your name Your kingdom is unshakeable With you forever we will reign </vt:lpstr>
      <vt:lpstr>A mighty fortress is our God A sacred refuge is your name Your kingdom is unshakeable With you forever we will reign </vt:lpstr>
      <vt:lpstr>Our God is a consuming fire Burning holy flame  With glory and freedom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131</cp:revision>
  <dcterms:created xsi:type="dcterms:W3CDTF">2015-07-25T20:50:10Z</dcterms:created>
  <dcterms:modified xsi:type="dcterms:W3CDTF">2023-11-26T03:10:07Z</dcterms:modified>
</cp:coreProperties>
</file>