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5969" r:id="rId5"/>
    <p:sldMasterId id="2147485981" r:id="rId6"/>
    <p:sldMasterId id="2147485993" r:id="rId7"/>
    <p:sldMasterId id="2147486005" r:id="rId8"/>
    <p:sldMasterId id="2147486017" r:id="rId9"/>
    <p:sldMasterId id="2147486029" r:id="rId10"/>
    <p:sldMasterId id="2147486041" r:id="rId11"/>
  </p:sldMasterIdLst>
  <p:notesMasterIdLst>
    <p:notesMasterId r:id="rId128"/>
  </p:notesMasterIdLst>
  <p:sldIdLst>
    <p:sldId id="359" r:id="rId12"/>
    <p:sldId id="274" r:id="rId13"/>
    <p:sldId id="272" r:id="rId14"/>
    <p:sldId id="282" r:id="rId15"/>
    <p:sldId id="271" r:id="rId16"/>
    <p:sldId id="283" r:id="rId17"/>
    <p:sldId id="287" r:id="rId18"/>
    <p:sldId id="273" r:id="rId19"/>
    <p:sldId id="275" r:id="rId20"/>
    <p:sldId id="284" r:id="rId21"/>
    <p:sldId id="280" r:id="rId22"/>
    <p:sldId id="281" r:id="rId23"/>
    <p:sldId id="285" r:id="rId24"/>
    <p:sldId id="288" r:id="rId25"/>
    <p:sldId id="289" r:id="rId26"/>
    <p:sldId id="286" r:id="rId27"/>
    <p:sldId id="256" r:id="rId28"/>
    <p:sldId id="257" r:id="rId29"/>
    <p:sldId id="258" r:id="rId30"/>
    <p:sldId id="259" r:id="rId31"/>
    <p:sldId id="260" r:id="rId32"/>
    <p:sldId id="270" r:id="rId33"/>
    <p:sldId id="261" r:id="rId34"/>
    <p:sldId id="262" r:id="rId35"/>
    <p:sldId id="263" r:id="rId36"/>
    <p:sldId id="1995" r:id="rId37"/>
    <p:sldId id="1996" r:id="rId38"/>
    <p:sldId id="265" r:id="rId39"/>
    <p:sldId id="276" r:id="rId40"/>
    <p:sldId id="277" r:id="rId41"/>
    <p:sldId id="267" r:id="rId42"/>
    <p:sldId id="268" r:id="rId43"/>
    <p:sldId id="278" r:id="rId44"/>
    <p:sldId id="279" r:id="rId45"/>
    <p:sldId id="1997" r:id="rId46"/>
    <p:sldId id="360" r:id="rId47"/>
    <p:sldId id="1353" r:id="rId48"/>
    <p:sldId id="1980" r:id="rId49"/>
    <p:sldId id="1981" r:id="rId50"/>
    <p:sldId id="1982" r:id="rId51"/>
    <p:sldId id="1983" r:id="rId52"/>
    <p:sldId id="1984" r:id="rId53"/>
    <p:sldId id="300" r:id="rId54"/>
    <p:sldId id="1985" r:id="rId55"/>
    <p:sldId id="1986" r:id="rId56"/>
    <p:sldId id="1987" r:id="rId57"/>
    <p:sldId id="1988" r:id="rId58"/>
    <p:sldId id="1989" r:id="rId59"/>
    <p:sldId id="1990" r:id="rId60"/>
    <p:sldId id="1991" r:id="rId61"/>
    <p:sldId id="1992" r:id="rId62"/>
    <p:sldId id="1993" r:id="rId63"/>
    <p:sldId id="1994" r:id="rId64"/>
    <p:sldId id="296" r:id="rId65"/>
    <p:sldId id="297" r:id="rId66"/>
    <p:sldId id="298" r:id="rId67"/>
    <p:sldId id="299" r:id="rId68"/>
    <p:sldId id="2013" r:id="rId69"/>
    <p:sldId id="2014" r:id="rId70"/>
    <p:sldId id="2015" r:id="rId71"/>
    <p:sldId id="2016" r:id="rId72"/>
    <p:sldId id="2017" r:id="rId73"/>
    <p:sldId id="2018" r:id="rId74"/>
    <p:sldId id="264" r:id="rId75"/>
    <p:sldId id="2019" r:id="rId76"/>
    <p:sldId id="2020" r:id="rId77"/>
    <p:sldId id="2021" r:id="rId78"/>
    <p:sldId id="2022" r:id="rId79"/>
    <p:sldId id="2023" r:id="rId80"/>
    <p:sldId id="2024" r:id="rId81"/>
    <p:sldId id="269" r:id="rId82"/>
    <p:sldId id="2025" r:id="rId83"/>
    <p:sldId id="434" r:id="rId84"/>
    <p:sldId id="324" r:id="rId85"/>
    <p:sldId id="1535" r:id="rId86"/>
    <p:sldId id="1694" r:id="rId87"/>
    <p:sldId id="1779" r:id="rId88"/>
    <p:sldId id="1780" r:id="rId89"/>
    <p:sldId id="1795" r:id="rId90"/>
    <p:sldId id="1794" r:id="rId91"/>
    <p:sldId id="1796" r:id="rId92"/>
    <p:sldId id="1797" r:id="rId93"/>
    <p:sldId id="1798" r:id="rId94"/>
    <p:sldId id="1799" r:id="rId95"/>
    <p:sldId id="1800" r:id="rId96"/>
    <p:sldId id="1801" r:id="rId97"/>
    <p:sldId id="1802" r:id="rId98"/>
    <p:sldId id="1803" r:id="rId99"/>
    <p:sldId id="1804" r:id="rId100"/>
    <p:sldId id="1805" r:id="rId101"/>
    <p:sldId id="1806" r:id="rId102"/>
    <p:sldId id="1807" r:id="rId103"/>
    <p:sldId id="1808" r:id="rId104"/>
    <p:sldId id="1809" r:id="rId105"/>
    <p:sldId id="1979" r:id="rId106"/>
    <p:sldId id="1998" r:id="rId107"/>
    <p:sldId id="1999" r:id="rId108"/>
    <p:sldId id="292" r:id="rId109"/>
    <p:sldId id="2000" r:id="rId110"/>
    <p:sldId id="293" r:id="rId111"/>
    <p:sldId id="2001" r:id="rId112"/>
    <p:sldId id="2002" r:id="rId113"/>
    <p:sldId id="2003" r:id="rId114"/>
    <p:sldId id="2004" r:id="rId115"/>
    <p:sldId id="2005" r:id="rId116"/>
    <p:sldId id="2006" r:id="rId117"/>
    <p:sldId id="2007" r:id="rId118"/>
    <p:sldId id="2008" r:id="rId119"/>
    <p:sldId id="294" r:id="rId120"/>
    <p:sldId id="295" r:id="rId121"/>
    <p:sldId id="2009" r:id="rId122"/>
    <p:sldId id="2010" r:id="rId123"/>
    <p:sldId id="2011" r:id="rId124"/>
    <p:sldId id="2012" r:id="rId125"/>
    <p:sldId id="291" r:id="rId126"/>
    <p:sldId id="436" r:id="rId1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6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12" Type="http://schemas.openxmlformats.org/officeDocument/2006/relationships/slide" Target="slides/slide101.xml"/><Relationship Id="rId16" Type="http://schemas.openxmlformats.org/officeDocument/2006/relationships/slide" Target="slides/slide5.xml"/><Relationship Id="rId107" Type="http://schemas.openxmlformats.org/officeDocument/2006/relationships/slide" Target="slides/slide9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102" Type="http://schemas.openxmlformats.org/officeDocument/2006/relationships/slide" Target="slides/slide91.xml"/><Relationship Id="rId123" Type="http://schemas.openxmlformats.org/officeDocument/2006/relationships/slide" Target="slides/slide112.xml"/><Relationship Id="rId12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113" Type="http://schemas.openxmlformats.org/officeDocument/2006/relationships/slide" Target="slides/slide102.xml"/><Relationship Id="rId118" Type="http://schemas.openxmlformats.org/officeDocument/2006/relationships/slide" Target="slides/slide107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59" Type="http://schemas.openxmlformats.org/officeDocument/2006/relationships/slide" Target="slides/slide48.xml"/><Relationship Id="rId103" Type="http://schemas.openxmlformats.org/officeDocument/2006/relationships/slide" Target="slides/slide92.xml"/><Relationship Id="rId108" Type="http://schemas.openxmlformats.org/officeDocument/2006/relationships/slide" Target="slides/slide97.xml"/><Relationship Id="rId124" Type="http://schemas.openxmlformats.org/officeDocument/2006/relationships/slide" Target="slides/slide113.xml"/><Relationship Id="rId129" Type="http://schemas.openxmlformats.org/officeDocument/2006/relationships/presProps" Target="presProps.xml"/><Relationship Id="rId54" Type="http://schemas.openxmlformats.org/officeDocument/2006/relationships/slide" Target="slides/slide43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49" Type="http://schemas.openxmlformats.org/officeDocument/2006/relationships/slide" Target="slides/slide38.xml"/><Relationship Id="rId114" Type="http://schemas.openxmlformats.org/officeDocument/2006/relationships/slide" Target="slides/slide103.xml"/><Relationship Id="rId119" Type="http://schemas.openxmlformats.org/officeDocument/2006/relationships/slide" Target="slides/slide108.xml"/><Relationship Id="rId44" Type="http://schemas.openxmlformats.org/officeDocument/2006/relationships/slide" Target="slides/slide33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130" Type="http://schemas.openxmlformats.org/officeDocument/2006/relationships/viewProps" Target="viewProps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slide" Target="slides/slide9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slide" Target="slides/slide93.xml"/><Relationship Id="rId120" Type="http://schemas.openxmlformats.org/officeDocument/2006/relationships/slide" Target="slides/slide109.xml"/><Relationship Id="rId125" Type="http://schemas.openxmlformats.org/officeDocument/2006/relationships/slide" Target="slides/slide11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110" Type="http://schemas.openxmlformats.org/officeDocument/2006/relationships/slide" Target="slides/slide99.xml"/><Relationship Id="rId115" Type="http://schemas.openxmlformats.org/officeDocument/2006/relationships/slide" Target="slides/slide104.xml"/><Relationship Id="rId131" Type="http://schemas.openxmlformats.org/officeDocument/2006/relationships/theme" Target="theme/theme1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slide" Target="slides/slide94.xml"/><Relationship Id="rId126" Type="http://schemas.openxmlformats.org/officeDocument/2006/relationships/slide" Target="slides/slide11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121" Type="http://schemas.openxmlformats.org/officeDocument/2006/relationships/slide" Target="slides/slide110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4.xml"/><Relationship Id="rId46" Type="http://schemas.openxmlformats.org/officeDocument/2006/relationships/slide" Target="slides/slide35.xml"/><Relationship Id="rId67" Type="http://schemas.openxmlformats.org/officeDocument/2006/relationships/slide" Target="slides/slide56.xml"/><Relationship Id="rId116" Type="http://schemas.openxmlformats.org/officeDocument/2006/relationships/slide" Target="slides/slide10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62" Type="http://schemas.openxmlformats.org/officeDocument/2006/relationships/slide" Target="slides/slide51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111" Type="http://schemas.openxmlformats.org/officeDocument/2006/relationships/slide" Target="slides/slide100.xml"/><Relationship Id="rId132" Type="http://schemas.openxmlformats.org/officeDocument/2006/relationships/tableStyles" Target="tableStyles.xml"/><Relationship Id="rId15" Type="http://schemas.openxmlformats.org/officeDocument/2006/relationships/slide" Target="slides/slide4.xml"/><Relationship Id="rId36" Type="http://schemas.openxmlformats.org/officeDocument/2006/relationships/slide" Target="slides/slide25.xml"/><Relationship Id="rId57" Type="http://schemas.openxmlformats.org/officeDocument/2006/relationships/slide" Target="slides/slide46.xml"/><Relationship Id="rId106" Type="http://schemas.openxmlformats.org/officeDocument/2006/relationships/slide" Target="slides/slide95.xml"/><Relationship Id="rId127" Type="http://schemas.openxmlformats.org/officeDocument/2006/relationships/slide" Target="slides/slide11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52" Type="http://schemas.openxmlformats.org/officeDocument/2006/relationships/slide" Target="slides/slide41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Relationship Id="rId122" Type="http://schemas.openxmlformats.org/officeDocument/2006/relationships/slide" Target="slides/slide1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16/11/23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214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40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691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937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1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345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914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340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354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9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588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903" y="2130137"/>
            <a:ext cx="10364196" cy="14698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50" y="3885768"/>
            <a:ext cx="8533902" cy="1753466"/>
          </a:xfrm>
        </p:spPr>
        <p:txBody>
          <a:bodyPr/>
          <a:lstStyle>
            <a:lvl1pPr marL="0" indent="0" algn="ctr">
              <a:buNone/>
              <a:defRPr/>
            </a:lvl1pPr>
            <a:lvl2pPr marL="340143" indent="0" algn="ctr">
              <a:buNone/>
              <a:defRPr/>
            </a:lvl2pPr>
            <a:lvl3pPr marL="680286" indent="0" algn="ctr">
              <a:buNone/>
              <a:defRPr/>
            </a:lvl3pPr>
            <a:lvl4pPr marL="1020429" indent="0" algn="ctr">
              <a:buNone/>
              <a:defRPr/>
            </a:lvl4pPr>
            <a:lvl5pPr marL="1360573" indent="0" algn="ctr">
              <a:buNone/>
              <a:defRPr/>
            </a:lvl5pPr>
            <a:lvl6pPr marL="1700716" indent="0" algn="ctr">
              <a:buNone/>
              <a:defRPr/>
            </a:lvl6pPr>
            <a:lvl7pPr marL="2040859" indent="0" algn="ctr">
              <a:buNone/>
              <a:defRPr/>
            </a:lvl7pPr>
            <a:lvl8pPr marL="2381002" indent="0" algn="ctr">
              <a:buNone/>
              <a:defRPr/>
            </a:lvl8pPr>
            <a:lvl9pPr marL="272114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4D2A64-2365-C19E-6FC2-A53CFCE131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422A2C-3E49-2560-54EB-D8F1CA0C84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177BEF-C1A3-D565-A918-160E9C621A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C0AF2-29CE-2245-99C6-A34963E9CAD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7201260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E06296-3552-A155-A056-8A9AE135CE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8703F5-B481-5DD0-8867-D5ED034BD2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7DE52C-EF5B-A3C7-1570-7E19A2DCFF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FF17A-5E19-124A-9C53-31EFAFF4171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3961601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706" y="4406396"/>
            <a:ext cx="10362952" cy="1362724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706" y="2906209"/>
            <a:ext cx="10362952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0143" indent="0">
              <a:buNone/>
              <a:defRPr sz="1333"/>
            </a:lvl2pPr>
            <a:lvl3pPr marL="680286" indent="0">
              <a:buNone/>
              <a:defRPr sz="1167"/>
            </a:lvl3pPr>
            <a:lvl4pPr marL="1020429" indent="0">
              <a:buNone/>
              <a:defRPr sz="1000"/>
            </a:lvl4pPr>
            <a:lvl5pPr marL="1360573" indent="0">
              <a:buNone/>
              <a:defRPr sz="1000"/>
            </a:lvl5pPr>
            <a:lvl6pPr marL="1700716" indent="0">
              <a:buNone/>
              <a:defRPr sz="1000"/>
            </a:lvl6pPr>
            <a:lvl7pPr marL="2040859" indent="0">
              <a:buNone/>
              <a:defRPr sz="1000"/>
            </a:lvl7pPr>
            <a:lvl8pPr marL="2381002" indent="0">
              <a:buNone/>
              <a:defRPr sz="1000"/>
            </a:lvl8pPr>
            <a:lvl9pPr marL="272114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CC4DE0-4845-F275-B34C-62897417BF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372E8E-25C2-4CF9-1F1B-052C3C343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F3C3CB-7ED7-BA07-3E39-E810F7028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6D583-3C8B-1E44-9100-F599002238C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7574225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099" y="1599768"/>
            <a:ext cx="5426138" cy="4526540"/>
          </a:xfrm>
        </p:spPr>
        <p:txBody>
          <a:bodyPr/>
          <a:lstStyle>
            <a:lvl1pPr>
              <a:defRPr sz="2083"/>
            </a:lvl1pPr>
            <a:lvl2pPr>
              <a:defRPr sz="1750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765" y="1599768"/>
            <a:ext cx="5426138" cy="4526540"/>
          </a:xfrm>
        </p:spPr>
        <p:txBody>
          <a:bodyPr/>
          <a:lstStyle>
            <a:lvl1pPr>
              <a:defRPr sz="2083"/>
            </a:lvl1pPr>
            <a:lvl2pPr>
              <a:defRPr sz="1750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C16C64-DA7F-C1F1-9671-D4F0CE0A25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871342-5C38-7424-705C-49C23CF14B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1DE938-228D-E179-074A-CFA74BB253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24D36-4554-2A4F-B47A-EF9E41823F5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61219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099" y="1534825"/>
            <a:ext cx="5386294" cy="639691"/>
          </a:xfrm>
        </p:spPr>
        <p:txBody>
          <a:bodyPr anchor="b"/>
          <a:lstStyle>
            <a:lvl1pPr marL="0" indent="0">
              <a:buNone/>
              <a:defRPr sz="1750" b="1"/>
            </a:lvl1pPr>
            <a:lvl2pPr marL="340143" indent="0">
              <a:buNone/>
              <a:defRPr sz="1500" b="1"/>
            </a:lvl2pPr>
            <a:lvl3pPr marL="680286" indent="0">
              <a:buNone/>
              <a:defRPr sz="1333" b="1"/>
            </a:lvl3pPr>
            <a:lvl4pPr marL="1020429" indent="0">
              <a:buNone/>
              <a:defRPr sz="1167" b="1"/>
            </a:lvl4pPr>
            <a:lvl5pPr marL="1360573" indent="0">
              <a:buNone/>
              <a:defRPr sz="1167" b="1"/>
            </a:lvl5pPr>
            <a:lvl6pPr marL="1700716" indent="0">
              <a:buNone/>
              <a:defRPr sz="1167" b="1"/>
            </a:lvl6pPr>
            <a:lvl7pPr marL="2040859" indent="0">
              <a:buNone/>
              <a:defRPr sz="1167" b="1"/>
            </a:lvl7pPr>
            <a:lvl8pPr marL="2381002" indent="0">
              <a:buNone/>
              <a:defRPr sz="1167" b="1"/>
            </a:lvl8pPr>
            <a:lvl9pPr marL="2721145" indent="0">
              <a:buNone/>
              <a:defRPr sz="11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099" y="2174514"/>
            <a:ext cx="5386294" cy="3951793"/>
          </a:xfrm>
        </p:spPr>
        <p:txBody>
          <a:bodyPr/>
          <a:lstStyle>
            <a:lvl1pPr>
              <a:defRPr sz="1750"/>
            </a:lvl1pPr>
            <a:lvl2pPr>
              <a:defRPr sz="1500"/>
            </a:lvl2pPr>
            <a:lvl3pPr>
              <a:defRPr sz="1333"/>
            </a:lvl3pPr>
            <a:lvl4pPr>
              <a:defRPr sz="1167"/>
            </a:lvl4pPr>
            <a:lvl5pPr>
              <a:defRPr sz="1167"/>
            </a:lvl5pPr>
            <a:lvl6pPr>
              <a:defRPr sz="1167"/>
            </a:lvl6pPr>
            <a:lvl7pPr>
              <a:defRPr sz="1167"/>
            </a:lvl7pPr>
            <a:lvl8pPr>
              <a:defRPr sz="1167"/>
            </a:lvl8pPr>
            <a:lvl9pPr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118" y="1534825"/>
            <a:ext cx="5388784" cy="639691"/>
          </a:xfrm>
        </p:spPr>
        <p:txBody>
          <a:bodyPr anchor="b"/>
          <a:lstStyle>
            <a:lvl1pPr marL="0" indent="0">
              <a:buNone/>
              <a:defRPr sz="1750" b="1"/>
            </a:lvl1pPr>
            <a:lvl2pPr marL="340143" indent="0">
              <a:buNone/>
              <a:defRPr sz="1500" b="1"/>
            </a:lvl2pPr>
            <a:lvl3pPr marL="680286" indent="0">
              <a:buNone/>
              <a:defRPr sz="1333" b="1"/>
            </a:lvl3pPr>
            <a:lvl4pPr marL="1020429" indent="0">
              <a:buNone/>
              <a:defRPr sz="1167" b="1"/>
            </a:lvl4pPr>
            <a:lvl5pPr marL="1360573" indent="0">
              <a:buNone/>
              <a:defRPr sz="1167" b="1"/>
            </a:lvl5pPr>
            <a:lvl6pPr marL="1700716" indent="0">
              <a:buNone/>
              <a:defRPr sz="1167" b="1"/>
            </a:lvl6pPr>
            <a:lvl7pPr marL="2040859" indent="0">
              <a:buNone/>
              <a:defRPr sz="1167" b="1"/>
            </a:lvl7pPr>
            <a:lvl8pPr marL="2381002" indent="0">
              <a:buNone/>
              <a:defRPr sz="1167" b="1"/>
            </a:lvl8pPr>
            <a:lvl9pPr marL="2721145" indent="0">
              <a:buNone/>
              <a:defRPr sz="11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118" y="2174514"/>
            <a:ext cx="5388784" cy="3951793"/>
          </a:xfrm>
        </p:spPr>
        <p:txBody>
          <a:bodyPr/>
          <a:lstStyle>
            <a:lvl1pPr>
              <a:defRPr sz="1750"/>
            </a:lvl1pPr>
            <a:lvl2pPr>
              <a:defRPr sz="1500"/>
            </a:lvl2pPr>
            <a:lvl3pPr>
              <a:defRPr sz="1333"/>
            </a:lvl3pPr>
            <a:lvl4pPr>
              <a:defRPr sz="1167"/>
            </a:lvl4pPr>
            <a:lvl5pPr>
              <a:defRPr sz="1167"/>
            </a:lvl5pPr>
            <a:lvl6pPr>
              <a:defRPr sz="1167"/>
            </a:lvl6pPr>
            <a:lvl7pPr>
              <a:defRPr sz="1167"/>
            </a:lvl7pPr>
            <a:lvl8pPr>
              <a:defRPr sz="1167"/>
            </a:lvl8pPr>
            <a:lvl9pPr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CD5255A-70FC-B4B2-994D-68065B4332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B7AA4EF-1420-BE70-B9EF-B1357EDE20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44C9DC-CE48-DFB4-546C-510038ED1B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C8BF5-9B3B-284A-B212-DA4B9FE699B1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816462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5C69385-E7BA-950D-EF49-40DBEA9EAA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C8BAAF0-CD24-A5EF-E023-38D12C1944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506378-0C03-23C2-7BDA-27C1D5FF22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6A0D-6A83-9E44-991B-AE40C50C180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6197135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57476C4-59B0-CE48-D86A-9D7AD1D5AE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AFA444E-2244-73A4-6777-14FA7A9FE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69F40A-A95E-8216-63A5-E0C0A9DCA3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0B591-3AE6-8C41-AEC4-110606373E0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20217679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99" y="272762"/>
            <a:ext cx="4010461" cy="116248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236" y="272761"/>
            <a:ext cx="6815667" cy="5853546"/>
          </a:xfrm>
        </p:spPr>
        <p:txBody>
          <a:bodyPr/>
          <a:lstStyle>
            <a:lvl1pPr>
              <a:defRPr sz="2417"/>
            </a:lvl1pPr>
            <a:lvl2pPr>
              <a:defRPr sz="2083"/>
            </a:lvl2pPr>
            <a:lvl3pPr>
              <a:defRPr sz="175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099" y="1435245"/>
            <a:ext cx="4010461" cy="4691063"/>
          </a:xfrm>
        </p:spPr>
        <p:txBody>
          <a:bodyPr/>
          <a:lstStyle>
            <a:lvl1pPr marL="0" indent="0">
              <a:buNone/>
              <a:defRPr sz="1000"/>
            </a:lvl1pPr>
            <a:lvl2pPr marL="340143" indent="0">
              <a:buNone/>
              <a:defRPr sz="917"/>
            </a:lvl2pPr>
            <a:lvl3pPr marL="680286" indent="0">
              <a:buNone/>
              <a:defRPr sz="750"/>
            </a:lvl3pPr>
            <a:lvl4pPr marL="1020429" indent="0">
              <a:buNone/>
              <a:defRPr sz="667"/>
            </a:lvl4pPr>
            <a:lvl5pPr marL="1360573" indent="0">
              <a:buNone/>
              <a:defRPr sz="667"/>
            </a:lvl5pPr>
            <a:lvl6pPr marL="1700716" indent="0">
              <a:buNone/>
              <a:defRPr sz="667"/>
            </a:lvl6pPr>
            <a:lvl7pPr marL="2040859" indent="0">
              <a:buNone/>
              <a:defRPr sz="667"/>
            </a:lvl7pPr>
            <a:lvl8pPr marL="2381002" indent="0">
              <a:buNone/>
              <a:defRPr sz="667"/>
            </a:lvl8pPr>
            <a:lvl9pPr marL="2721145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BA927-C548-4A52-E382-A0192F389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612636-31C7-7AAD-2122-57FCE67F46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6BB270-BD8B-1DCC-053B-F74B7E34A4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DC603-E95E-D640-8391-550AB59DBD1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8685382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344" y="4800384"/>
            <a:ext cx="7316196" cy="56717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344" y="612631"/>
            <a:ext cx="7316196" cy="4115233"/>
          </a:xfrm>
        </p:spPr>
        <p:txBody>
          <a:bodyPr/>
          <a:lstStyle>
            <a:lvl1pPr marL="0" indent="0">
              <a:buNone/>
              <a:defRPr sz="2417"/>
            </a:lvl1pPr>
            <a:lvl2pPr marL="340143" indent="0">
              <a:buNone/>
              <a:defRPr sz="2083"/>
            </a:lvl2pPr>
            <a:lvl3pPr marL="680286" indent="0">
              <a:buNone/>
              <a:defRPr sz="1750"/>
            </a:lvl3pPr>
            <a:lvl4pPr marL="1020429" indent="0">
              <a:buNone/>
              <a:defRPr sz="1500"/>
            </a:lvl4pPr>
            <a:lvl5pPr marL="1360573" indent="0">
              <a:buNone/>
              <a:defRPr sz="1500"/>
            </a:lvl5pPr>
            <a:lvl6pPr marL="1700716" indent="0">
              <a:buNone/>
              <a:defRPr sz="1500"/>
            </a:lvl6pPr>
            <a:lvl7pPr marL="2040859" indent="0">
              <a:buNone/>
              <a:defRPr sz="1500"/>
            </a:lvl7pPr>
            <a:lvl8pPr marL="2381002" indent="0">
              <a:buNone/>
              <a:defRPr sz="1500"/>
            </a:lvl8pPr>
            <a:lvl9pPr marL="2721145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344" y="5367554"/>
            <a:ext cx="7316196" cy="804213"/>
          </a:xfrm>
        </p:spPr>
        <p:txBody>
          <a:bodyPr/>
          <a:lstStyle>
            <a:lvl1pPr marL="0" indent="0">
              <a:buNone/>
              <a:defRPr sz="1000"/>
            </a:lvl1pPr>
            <a:lvl2pPr marL="340143" indent="0">
              <a:buNone/>
              <a:defRPr sz="917"/>
            </a:lvl2pPr>
            <a:lvl3pPr marL="680286" indent="0">
              <a:buNone/>
              <a:defRPr sz="750"/>
            </a:lvl3pPr>
            <a:lvl4pPr marL="1020429" indent="0">
              <a:buNone/>
              <a:defRPr sz="667"/>
            </a:lvl4pPr>
            <a:lvl5pPr marL="1360573" indent="0">
              <a:buNone/>
              <a:defRPr sz="667"/>
            </a:lvl5pPr>
            <a:lvl6pPr marL="1700716" indent="0">
              <a:buNone/>
              <a:defRPr sz="667"/>
            </a:lvl6pPr>
            <a:lvl7pPr marL="2040859" indent="0">
              <a:buNone/>
              <a:defRPr sz="667"/>
            </a:lvl7pPr>
            <a:lvl8pPr marL="2381002" indent="0">
              <a:buNone/>
              <a:defRPr sz="667"/>
            </a:lvl8pPr>
            <a:lvl9pPr marL="2721145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EE40C4-D8C1-D380-C801-08A449E95C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1EE558-6FF1-A903-9F40-CFC38C9711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A0A5E-1487-6098-6A96-6DFBA0652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DC864-316F-7C42-AB19-0CDFBD219891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557064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173CE5-795B-1740-BE27-820BC4BDD6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863BE6-289D-8ADB-C7EC-7D64DBE71B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C45219-6648-95C8-0AF8-E862B9DFE9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F6160-0A4C-3349-84EA-6C802FD4144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87995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52" y="274927"/>
            <a:ext cx="2742951" cy="58513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099" y="274927"/>
            <a:ext cx="8109324" cy="58513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A17798-55EC-D441-D9B1-2C653FEB31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A54C61-5698-801F-4F65-E58475F6CB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E90098-D388-F667-1E1E-E3F557D9B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E2268-716C-5A4F-9E35-65FFCC93284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514909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018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17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85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1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648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170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135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97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91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251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61" indent="0" algn="ctr">
              <a:buNone/>
              <a:defRPr/>
            </a:lvl2pPr>
            <a:lvl3pPr marL="765322" indent="0" algn="ctr">
              <a:buNone/>
              <a:defRPr/>
            </a:lvl3pPr>
            <a:lvl4pPr marL="1147983" indent="0" algn="ctr">
              <a:buNone/>
              <a:defRPr/>
            </a:lvl4pPr>
            <a:lvl5pPr marL="1530645" indent="0" algn="ctr">
              <a:buNone/>
              <a:defRPr/>
            </a:lvl5pPr>
            <a:lvl6pPr marL="1913305" indent="0" algn="ctr">
              <a:buNone/>
              <a:defRPr/>
            </a:lvl6pPr>
            <a:lvl7pPr marL="2295966" indent="0" algn="ctr">
              <a:buNone/>
              <a:defRPr/>
            </a:lvl7pPr>
            <a:lvl8pPr marL="2678628" indent="0" algn="ctr">
              <a:buNone/>
              <a:defRPr/>
            </a:lvl8pPr>
            <a:lvl9pPr marL="3061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455770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934681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61" indent="0">
              <a:buNone/>
              <a:defRPr sz="1500"/>
            </a:lvl2pPr>
            <a:lvl3pPr marL="765322" indent="0">
              <a:buNone/>
              <a:defRPr sz="1300"/>
            </a:lvl3pPr>
            <a:lvl4pPr marL="1147983" indent="0">
              <a:buNone/>
              <a:defRPr sz="1200"/>
            </a:lvl4pPr>
            <a:lvl5pPr marL="1530645" indent="0">
              <a:buNone/>
              <a:defRPr sz="1200"/>
            </a:lvl5pPr>
            <a:lvl6pPr marL="1913305" indent="0">
              <a:buNone/>
              <a:defRPr sz="1200"/>
            </a:lvl6pPr>
            <a:lvl7pPr marL="2295966" indent="0">
              <a:buNone/>
              <a:defRPr sz="1200"/>
            </a:lvl7pPr>
            <a:lvl8pPr marL="2678628" indent="0">
              <a:buNone/>
              <a:defRPr sz="1200"/>
            </a:lvl8pPr>
            <a:lvl9pPr marL="306128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928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24226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79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62446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943178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54740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342528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6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1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61" indent="0">
              <a:buNone/>
              <a:defRPr sz="2400"/>
            </a:lvl2pPr>
            <a:lvl3pPr marL="765322" indent="0">
              <a:buNone/>
              <a:defRPr sz="2000"/>
            </a:lvl3pPr>
            <a:lvl4pPr marL="1147983" indent="0">
              <a:buNone/>
              <a:defRPr sz="1700"/>
            </a:lvl4pPr>
            <a:lvl5pPr marL="1530645" indent="0">
              <a:buNone/>
              <a:defRPr sz="1700"/>
            </a:lvl5pPr>
            <a:lvl6pPr marL="1913305" indent="0">
              <a:buNone/>
              <a:defRPr sz="1700"/>
            </a:lvl6pPr>
            <a:lvl7pPr marL="2295966" indent="0">
              <a:buNone/>
              <a:defRPr sz="1700"/>
            </a:lvl7pPr>
            <a:lvl8pPr marL="2678628" indent="0">
              <a:buNone/>
              <a:defRPr sz="1700"/>
            </a:lvl8pPr>
            <a:lvl9pPr marL="3061288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94826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164742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688" y="1151931"/>
            <a:ext cx="2452688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1151931"/>
            <a:ext cx="7215188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76254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609859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519136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1131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35792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297271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267030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94118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128568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12496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455044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12810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FA40-68DC-7AEB-CD72-2410018C0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487D4D-EEC5-7E02-D24F-8EE07BA8C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201120-9859-A64E-9274-917CBB35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919E23-56E0-AD7A-DEEF-284131AD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917B6B-7E45-4290-CA44-CC5C2CA5B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29931-E910-F940-956C-593CA2316CC4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3077009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472C9-773F-D6A4-1DEA-1E3401F8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3D7DFB-8E79-2238-0D3B-37532B76A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F95150-15FF-1FAB-3A26-F34960FD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E98083-6E49-D5AB-30CC-D648AA62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E76880-1009-1A88-5FED-D36AEAF8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0E35E-886A-0C4F-83A8-F4E17A712A6A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49193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C0B7B8-4522-4B4B-F4B0-927E6A698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979F2B-B164-423B-9B69-E579CD3CF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89C83F-1E0D-196F-76E3-08EB903FE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A4C0C7-8EEC-A783-11B8-7F206518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8BF6EF-77CD-3B4F-660F-F91942EE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2B0AC-9F72-9948-8683-4FAA1E6ED2C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936911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FEFFA-49E5-DC84-6398-99FC00BF2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8CA7EF-024D-EC3E-8BAC-30EC69E0B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ED33DF-4427-4B65-5070-2EF573987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D92878-ADA1-2DFF-DC23-520EDD00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7FFF3C-D77D-BF03-3065-465BA6C6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2B9714-DB14-3190-B0A6-0E103EA5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DBC6-FDE5-1146-89A0-7AED57B5EF7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2087453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C1085-8A38-A233-E925-129391340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8C6EAD-EC07-712D-9868-39608099F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B235FC-5B3C-7B3A-D3CA-6EA189BFC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F84B25-B373-3B12-17A1-12954CF05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0251B8E-103B-10FA-B169-E9667D22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B98630F-2690-B3E2-97C0-943CAA96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C32B094-8E12-8E20-675F-FE872B6BF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1624FFB-568E-7AF0-C2F6-7EA94195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0835A-E399-4D40-BC40-220B91123CD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7976150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16E87-EB8B-DEAE-77A0-9756E473E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17DAF8-5EAC-2E89-2D06-27754159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185F13-935C-63C0-F604-C587A8DE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9A3EA2-0E88-1D6C-E0B2-21636DD1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E8F14-331C-0C4E-9804-279E5DC8CEA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9968642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C44646-AA03-62C8-6123-E9C4903E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7996721-3F3C-755B-B856-E570C29FE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F48A56-CCEE-0CA6-7192-C2C75142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65864-640B-7B4C-88F9-84F9C897C1D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948676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9DB2F-9B1F-17EB-8D45-FBB126CFE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531F47-D377-327E-1958-973F5E8A5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05014E-8B92-CAFB-B053-4455FE878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13D0D5-7151-F11D-72DC-C80BCFB3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37B7D2-BDC2-2011-FCCB-ED232C9FC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4203D1-DF19-5AC7-D09E-37850C02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6776F-090A-F147-AB41-69BD8419B2D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0989253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73C191-919C-8D1C-578B-27DF5CEC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B3C6D82-6E09-0760-0C71-12338EBDD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3BE70E-D730-8C5A-B70E-C42513789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A63EE2-7786-06FA-0831-989D4CD6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0398C1-8638-3253-D16A-09EFAE49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1E6753-9E1A-D7B3-CEFA-89ABB47D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A4E2B-31E4-C64F-A7C1-4D8C0B3C15E5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9807414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69053-80C8-B0C5-F0EC-A3A8854D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E4D111-6AE3-E8D1-2007-C0B74041B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E0BD92-EEAD-3EB6-BF09-1133517BD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7F19D3-FBC5-C3B0-322A-E3F9BA75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9AB27F-BE8B-D6EA-1732-1D8960E3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5452A-3B91-7048-8DD0-38AC64887D9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7032583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99E4B0D-4BBF-09F7-6839-E30BC703D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9D6FF4-7004-4C9F-9BEB-83B14DEEE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4A655B-3E77-9F78-43E1-5AEB6E878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D64997-B5AF-A85D-C10E-A6D1D3A1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D5188A-FEB8-BC21-5438-E766821A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C1914-5096-9644-9F13-48BE80386081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909488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5CECA-0113-49AD-9FE1-54EC7652E71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6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D004-B5D0-4157-826E-D95A5AF0345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784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538DE-09DF-445D-B98B-6DC064CDE2B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96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27343-62FA-4DAB-8B29-4046F5949AE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643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8815F-FBC6-4010-A524-EDA49794A95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471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4F98B-A165-4249-AB7B-8077689F9EE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56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0FAFF-00C6-4230-8B49-08811E50EA0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904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1328D-6B65-4425-9059-7131578723D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465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6E5A7-B906-4F97-BA59-3B444D39A38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242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06787-0BF9-47C3-81E7-17728575DB6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551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D85DC-9189-4B65-BE4B-B4136AC38E5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0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DDB7-091F-44AF-B9E4-ADE944E16CEE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58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030" r:id="rId1"/>
    <p:sldLayoutId id="2147486031" r:id="rId2"/>
    <p:sldLayoutId id="2147486032" r:id="rId3"/>
    <p:sldLayoutId id="2147486033" r:id="rId4"/>
    <p:sldLayoutId id="2147486034" r:id="rId5"/>
    <p:sldLayoutId id="2147486035" r:id="rId6"/>
    <p:sldLayoutId id="2147486036" r:id="rId7"/>
    <p:sldLayoutId id="2147486037" r:id="rId8"/>
    <p:sldLayoutId id="2147486038" r:id="rId9"/>
    <p:sldLayoutId id="2147486039" r:id="rId10"/>
    <p:sldLayoutId id="21474860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FB60E0-6390-233F-99E6-467C47CFE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A242AD-C072-0D50-8E9D-09C28FCCB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8B13FC7-1A17-4F43-A3F8-DF99DB4F52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5790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25EA4F-94C3-8062-625D-EA73E52FE4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5790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BD3DA44-2C07-8B91-7BE5-8388027370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4996">
              <a:defRPr sz="1333"/>
            </a:lvl1pPr>
          </a:lstStyle>
          <a:p>
            <a:fld id="{727B7095-1F67-B646-AA00-47445190135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3383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42" r:id="rId1"/>
    <p:sldLayoutId id="2147486043" r:id="rId2"/>
    <p:sldLayoutId id="2147486044" r:id="rId3"/>
    <p:sldLayoutId id="2147486045" r:id="rId4"/>
    <p:sldLayoutId id="2147486046" r:id="rId5"/>
    <p:sldLayoutId id="2147486047" r:id="rId6"/>
    <p:sldLayoutId id="2147486048" r:id="rId7"/>
    <p:sldLayoutId id="2147486049" r:id="rId8"/>
    <p:sldLayoutId id="2147486050" r:id="rId9"/>
    <p:sldLayoutId id="2147486051" r:id="rId10"/>
    <p:sldLayoutId id="2147486052" r:id="rId11"/>
  </p:sldLayoutIdLst>
  <p:txStyles>
    <p:titleStyle>
      <a:lvl1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2pPr>
      <a:lvl3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3pPr>
      <a:lvl4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4pPr>
      <a:lvl5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5pPr>
      <a:lvl6pPr marL="340143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6pPr>
      <a:lvl7pPr marL="680286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7pPr>
      <a:lvl8pPr marL="1020429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8pPr>
      <a:lvl9pPr marL="1360573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0716" indent="-330716" algn="l" defTabSz="884996" rtl="0" eaLnBrk="0" fontAlgn="base" hangingPunct="0">
        <a:spcBef>
          <a:spcPct val="20000"/>
        </a:spcBef>
        <a:spcAft>
          <a:spcPct val="0"/>
        </a:spcAft>
        <a:buChar char="•"/>
        <a:defRPr sz="3083">
          <a:solidFill>
            <a:schemeClr val="tx1"/>
          </a:solidFill>
          <a:latin typeface="+mn-lt"/>
          <a:ea typeface="+mn-ea"/>
          <a:cs typeface="+mn-cs"/>
        </a:defRPr>
      </a:lvl1pPr>
      <a:lvl2pPr marL="718315" indent="-275156" algn="l" defTabSz="884996" rtl="0" eaLnBrk="0" fontAlgn="base" hangingPunct="0">
        <a:spcBef>
          <a:spcPct val="20000"/>
        </a:spcBef>
        <a:spcAft>
          <a:spcPct val="0"/>
        </a:spcAft>
        <a:buChar char="–"/>
        <a:defRPr sz="2750">
          <a:solidFill>
            <a:schemeClr val="tx1"/>
          </a:solidFill>
          <a:latin typeface="+mn-lt"/>
          <a:cs typeface="+mn-cs"/>
        </a:defRPr>
      </a:lvl2pPr>
      <a:lvl3pPr marL="1105914" indent="-219595" algn="l" defTabSz="884996" rtl="0" eaLnBrk="0" fontAlgn="base" hangingPunct="0">
        <a:spcBef>
          <a:spcPct val="20000"/>
        </a:spcBef>
        <a:spcAft>
          <a:spcPct val="0"/>
        </a:spcAft>
        <a:buChar char="•"/>
        <a:defRPr sz="2333">
          <a:solidFill>
            <a:schemeClr val="tx1"/>
          </a:solidFill>
          <a:latin typeface="+mn-lt"/>
          <a:cs typeface="+mn-cs"/>
        </a:defRPr>
      </a:lvl3pPr>
      <a:lvl4pPr marL="1550396" indent="-219595" algn="l" defTabSz="884996" rtl="0" eaLnBrk="0" fontAlgn="base" hangingPunct="0">
        <a:spcBef>
          <a:spcPct val="20000"/>
        </a:spcBef>
        <a:spcAft>
          <a:spcPct val="0"/>
        </a:spcAft>
        <a:buChar char="–"/>
        <a:defRPr sz="1917">
          <a:solidFill>
            <a:schemeClr val="tx1"/>
          </a:solidFill>
          <a:latin typeface="+mn-lt"/>
          <a:cs typeface="+mn-cs"/>
        </a:defRPr>
      </a:lvl4pPr>
      <a:lvl5pPr marL="1993556" indent="-220919" algn="l" defTabSz="884996" rtl="0" eaLnBrk="0" fontAlgn="base" hangingPunct="0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5pPr>
      <a:lvl6pPr marL="2333760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6pPr>
      <a:lvl7pPr marL="2673903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7pPr>
      <a:lvl8pPr marL="3014047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8pPr>
      <a:lvl9pPr marL="3354190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40143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80286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20429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60573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700716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40859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81002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21145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7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970" r:id="rId1"/>
    <p:sldLayoutId id="2147485971" r:id="rId2"/>
    <p:sldLayoutId id="2147485972" r:id="rId3"/>
    <p:sldLayoutId id="2147485973" r:id="rId4"/>
    <p:sldLayoutId id="2147485974" r:id="rId5"/>
    <p:sldLayoutId id="2147485975" r:id="rId6"/>
    <p:sldLayoutId id="2147485976" r:id="rId7"/>
    <p:sldLayoutId id="2147485977" r:id="rId8"/>
    <p:sldLayoutId id="2147485978" r:id="rId9"/>
    <p:sldLayoutId id="2147485979" r:id="rId10"/>
    <p:sldLayoutId id="21474859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152261"/>
            <a:ext cx="9810750" cy="2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7"/>
            <a:ext cx="9810750" cy="7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13824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982" r:id="rId1"/>
    <p:sldLayoutId id="2147485983" r:id="rId2"/>
    <p:sldLayoutId id="2147485984" r:id="rId3"/>
    <p:sldLayoutId id="2147485985" r:id="rId4"/>
    <p:sldLayoutId id="2147485986" r:id="rId5"/>
    <p:sldLayoutId id="2147485987" r:id="rId6"/>
    <p:sldLayoutId id="2147485988" r:id="rId7"/>
    <p:sldLayoutId id="2147485989" r:id="rId8"/>
    <p:sldLayoutId id="2147485990" r:id="rId9"/>
    <p:sldLayoutId id="2147485991" r:id="rId10"/>
    <p:sldLayoutId id="21474859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5739" indent="-285739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0424" indent="-238115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6431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8738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21046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61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2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3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4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0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6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5096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994" r:id="rId1"/>
    <p:sldLayoutId id="2147485995" r:id="rId2"/>
    <p:sldLayoutId id="2147485996" r:id="rId3"/>
    <p:sldLayoutId id="2147485997" r:id="rId4"/>
    <p:sldLayoutId id="2147485998" r:id="rId5"/>
    <p:sldLayoutId id="2147485999" r:id="rId6"/>
    <p:sldLayoutId id="2147486000" r:id="rId7"/>
    <p:sldLayoutId id="2147486001" r:id="rId8"/>
    <p:sldLayoutId id="2147486002" r:id="rId9"/>
    <p:sldLayoutId id="2147486003" r:id="rId10"/>
    <p:sldLayoutId id="21474860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05AB7B9-DDBF-0058-8CE9-28195527D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79C6FDC-86E8-76FF-36F3-4AAA9813B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30A44E4-3005-751E-56CE-531422BC42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4C501A5-C1CA-2F51-5687-FA2B2089F1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43CC0CB-3B9B-C7BD-1078-E608E6BC9C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06F93AEC-6A80-AE45-8895-6E2BAA46427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19942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06" r:id="rId1"/>
    <p:sldLayoutId id="2147486007" r:id="rId2"/>
    <p:sldLayoutId id="2147486008" r:id="rId3"/>
    <p:sldLayoutId id="2147486009" r:id="rId4"/>
    <p:sldLayoutId id="2147486010" r:id="rId5"/>
    <p:sldLayoutId id="2147486011" r:id="rId6"/>
    <p:sldLayoutId id="2147486012" r:id="rId7"/>
    <p:sldLayoutId id="2147486013" r:id="rId8"/>
    <p:sldLayoutId id="2147486014" r:id="rId9"/>
    <p:sldLayoutId id="2147486015" r:id="rId10"/>
    <p:sldLayoutId id="2147486016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05C9626F-C2AC-4011-AFC7-75EC5CDC5DA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6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8" r:id="rId1"/>
    <p:sldLayoutId id="2147486019" r:id="rId2"/>
    <p:sldLayoutId id="2147486020" r:id="rId3"/>
    <p:sldLayoutId id="2147486021" r:id="rId4"/>
    <p:sldLayoutId id="2147486022" r:id="rId5"/>
    <p:sldLayoutId id="2147486023" r:id="rId6"/>
    <p:sldLayoutId id="2147486024" r:id="rId7"/>
    <p:sldLayoutId id="2147486025" r:id="rId8"/>
    <p:sldLayoutId id="2147486026" r:id="rId9"/>
    <p:sldLayoutId id="2147486027" r:id="rId10"/>
    <p:sldLayoutId id="214748602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To look on Him and pardon me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To look on Him and pardon me 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52C291C-8C7F-930D-57EC-B4E1FE3A92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Whom Shall I Fear</a:t>
            </a:r>
          </a:p>
        </p:txBody>
      </p:sp>
    </p:spTree>
  </p:cSld>
  <p:clrMapOvr>
    <a:masterClrMapping/>
  </p:clrMapOvr>
  <p:transition spd="slow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B9A5B4D-7003-2816-A7A3-95DB6653F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know who goes before 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know who stands behind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 God of Angel Armies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always by my side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F29DEF62-19A7-C5E5-89F9-A83910E63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 one who reigns forever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He is a friend of mine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 God of Angel Armies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always by my side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12B3FC5-5AF0-F4C8-CCE1-271820813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strength is in Your Name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For you alone can save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will deliver 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Yours is the victory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AC497480-A623-0EB8-1C19-0989A690F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Whom shall I fear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Whom Shall I fear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649F8C2-8506-F72C-C58C-BEB9A90CC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know who goes before 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know who stands behind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 God of Angel Armies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always by my side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09B8835-873B-2FF7-41ED-56E9A119A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 one who reigns forever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He is a friend of mine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 God of Angel Armies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always by my side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9BCE237-29FC-CE79-A2E1-77B7A6B64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nothing formed against me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shall stand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hold the whole world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in your hand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259BFA7-E6F5-4080-45CF-8F81CCBD2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I'm holding on to your promises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faithful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faithful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7DE9C22-F25E-00B7-1BE4-82842F195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nothing formed against me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shall stand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hold the whole world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in your hand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Behold Him there, the risen Lamb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perfect spotless righteousness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great unchangeable I Am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King of Glory and of grace 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15874CA-62C7-5E0C-BB01-D7804EF4E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I'm holding on to your promises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faithful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faithful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faithful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7606B94-DCE6-6E22-0596-F408D7993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know who goes before 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know who stands behind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 God of Angel Armies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always by my side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E6712A5-9159-F5CA-0AEB-2AF73EE323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 one who reigns forever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He is a friend of mine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 God of Angel Armies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always by my side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10EF8F3-3E35-78F5-F226-B957053AD5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know who goes before 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know who stands behind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 God of Angel Armies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always by my side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E79ABFC-25A8-3B80-6173-A56BF78F65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 one who reigns forever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He is a friend of mine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 God of Angel Armies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always by my side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One in Himself, I cannot die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soul is purchased by His blood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life is hid with Christ on high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With Christ my Savior and my God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With Christ my Savior and my God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Hallelujah, Hallelujah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Praise the One, risen Son of God</a:t>
            </a:r>
          </a:p>
        </p:txBody>
      </p:sp>
    </p:spTree>
    <p:extLst>
      <p:ext uri="{BB962C8B-B14F-4D97-AF65-F5344CB8AC3E}">
        <p14:creationId xmlns:p14="http://schemas.microsoft.com/office/powerpoint/2010/main" val="2098998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Hallelujah, Hallelujah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Praise the One, risen Son of God</a:t>
            </a:r>
          </a:p>
        </p:txBody>
      </p:sp>
    </p:spTree>
    <p:extLst>
      <p:ext uri="{BB962C8B-B14F-4D97-AF65-F5344CB8AC3E}">
        <p14:creationId xmlns:p14="http://schemas.microsoft.com/office/powerpoint/2010/main" val="1754754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es-SV" sz="9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SV" sz="9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es-SV" sz="9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SV" sz="9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Father</a:t>
            </a:r>
            <a:endParaRPr lang="en-US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14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I've heard a thousand stories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Of what they think Your like</a:t>
            </a:r>
          </a:p>
        </p:txBody>
      </p:sp>
    </p:spTree>
    <p:extLst>
      <p:ext uri="{BB962C8B-B14F-4D97-AF65-F5344CB8AC3E}">
        <p14:creationId xmlns:p14="http://schemas.microsoft.com/office/powerpoint/2010/main" val="330242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But I've heard the tender whisper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 Of love in the dead of night</a:t>
            </a:r>
          </a:p>
        </p:txBody>
      </p:sp>
    </p:spTree>
    <p:extLst>
      <p:ext uri="{BB962C8B-B14F-4D97-AF65-F5344CB8AC3E}">
        <p14:creationId xmlns:p14="http://schemas.microsoft.com/office/powerpoint/2010/main" val="230095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Before the Throne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You tell me that Your pleased and That I'm never alone</a:t>
            </a:r>
          </a:p>
        </p:txBody>
      </p:sp>
    </p:spTree>
    <p:extLst>
      <p:ext uri="{BB962C8B-B14F-4D97-AF65-F5344CB8AC3E}">
        <p14:creationId xmlns:p14="http://schemas.microsoft.com/office/powerpoint/2010/main" val="2706779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You're a good, good father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You are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You are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You are</a:t>
            </a:r>
          </a:p>
        </p:txBody>
      </p:sp>
    </p:spTree>
    <p:extLst>
      <p:ext uri="{BB962C8B-B14F-4D97-AF65-F5344CB8AC3E}">
        <p14:creationId xmlns:p14="http://schemas.microsoft.com/office/powerpoint/2010/main" val="1255187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And I'm loved by you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I am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I am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I am</a:t>
            </a:r>
          </a:p>
        </p:txBody>
      </p:sp>
    </p:spTree>
    <p:extLst>
      <p:ext uri="{BB962C8B-B14F-4D97-AF65-F5344CB8AC3E}">
        <p14:creationId xmlns:p14="http://schemas.microsoft.com/office/powerpoint/2010/main" val="920229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I've seen many searching for Answers far and wide</a:t>
            </a:r>
          </a:p>
        </p:txBody>
      </p:sp>
    </p:spTree>
    <p:extLst>
      <p:ext uri="{BB962C8B-B14F-4D97-AF65-F5344CB8AC3E}">
        <p14:creationId xmlns:p14="http://schemas.microsoft.com/office/powerpoint/2010/main" val="2821674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But I know we're all searching for Answers only you provide</a:t>
            </a:r>
          </a:p>
        </p:txBody>
      </p:sp>
    </p:spTree>
    <p:extLst>
      <p:ext uri="{BB962C8B-B14F-4D97-AF65-F5344CB8AC3E}">
        <p14:creationId xmlns:p14="http://schemas.microsoft.com/office/powerpoint/2010/main" val="2017839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Because You know just what we Need before we say a word</a:t>
            </a:r>
          </a:p>
        </p:txBody>
      </p:sp>
    </p:spTree>
    <p:extLst>
      <p:ext uri="{BB962C8B-B14F-4D97-AF65-F5344CB8AC3E}">
        <p14:creationId xmlns:p14="http://schemas.microsoft.com/office/powerpoint/2010/main" val="3710292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You're a good, good father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You are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You are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You are</a:t>
            </a:r>
          </a:p>
        </p:txBody>
      </p:sp>
    </p:spTree>
    <p:extLst>
      <p:ext uri="{BB962C8B-B14F-4D97-AF65-F5344CB8AC3E}">
        <p14:creationId xmlns:p14="http://schemas.microsoft.com/office/powerpoint/2010/main" val="3903542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And I'm loved by you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I am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I am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I am</a:t>
            </a:r>
          </a:p>
        </p:txBody>
      </p:sp>
    </p:spTree>
    <p:extLst>
      <p:ext uri="{BB962C8B-B14F-4D97-AF65-F5344CB8AC3E}">
        <p14:creationId xmlns:p14="http://schemas.microsoft.com/office/powerpoint/2010/main" val="286155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You are perfect in all of your ways 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You are perfect in all of your ways 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You are perfect in all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Of your ways to us</a:t>
            </a:r>
          </a:p>
        </p:txBody>
      </p:sp>
    </p:spTree>
    <p:extLst>
      <p:ext uri="{BB962C8B-B14F-4D97-AF65-F5344CB8AC3E}">
        <p14:creationId xmlns:p14="http://schemas.microsoft.com/office/powerpoint/2010/main" val="2188181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You're a good, good father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You are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You are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You are</a:t>
            </a:r>
          </a:p>
        </p:txBody>
      </p:sp>
    </p:spTree>
    <p:extLst>
      <p:ext uri="{BB962C8B-B14F-4D97-AF65-F5344CB8AC3E}">
        <p14:creationId xmlns:p14="http://schemas.microsoft.com/office/powerpoint/2010/main" val="158277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Before the throne of God above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have a strong and perfect plea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And I'm loved by you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I am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I am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I am</a:t>
            </a:r>
          </a:p>
        </p:txBody>
      </p:sp>
    </p:spTree>
    <p:extLst>
      <p:ext uri="{BB962C8B-B14F-4D97-AF65-F5344CB8AC3E}">
        <p14:creationId xmlns:p14="http://schemas.microsoft.com/office/powerpoint/2010/main" val="210975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Love so undeniable 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 can hardly speak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Peace so unexplainable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 can hardly think</a:t>
            </a:r>
          </a:p>
        </p:txBody>
      </p:sp>
    </p:spTree>
    <p:extLst>
      <p:ext uri="{BB962C8B-B14F-4D97-AF65-F5344CB8AC3E}">
        <p14:creationId xmlns:p14="http://schemas.microsoft.com/office/powerpoint/2010/main" val="2949830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As You call me deeper still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As You call me deeper still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As You call me deeper still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Into love </a:t>
            </a:r>
            <a:r>
              <a:rPr lang="en-US" sz="6250" dirty="0" err="1">
                <a:latin typeface="Calibri" panose="020F0502020204030204" pitchFamily="34" charset="0"/>
                <a:cs typeface="Calibri" panose="020F0502020204030204" pitchFamily="34" charset="0"/>
              </a:rPr>
              <a:t>love</a:t>
            </a: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250" dirty="0" err="1">
                <a:latin typeface="Calibri" panose="020F0502020204030204" pitchFamily="34" charset="0"/>
                <a:cs typeface="Calibri" panose="020F0502020204030204" pitchFamily="34" charset="0"/>
              </a:rPr>
              <a:t>love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942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You're a good, good father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You are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You are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You are</a:t>
            </a:r>
          </a:p>
        </p:txBody>
      </p:sp>
    </p:spTree>
    <p:extLst>
      <p:ext uri="{BB962C8B-B14F-4D97-AF65-F5344CB8AC3E}">
        <p14:creationId xmlns:p14="http://schemas.microsoft.com/office/powerpoint/2010/main" val="2472124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And I'm loved by you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I am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I am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I am</a:t>
            </a:r>
          </a:p>
        </p:txBody>
      </p:sp>
    </p:spTree>
    <p:extLst>
      <p:ext uri="{BB962C8B-B14F-4D97-AF65-F5344CB8AC3E}">
        <p14:creationId xmlns:p14="http://schemas.microsoft.com/office/powerpoint/2010/main" val="1088719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771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12B63C4-0D44-90D3-7AE8-B64836662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US" altLang="es-US" sz="7500" b="1">
                <a:solidFill>
                  <a:schemeClr val="bg1"/>
                </a:solidFill>
                <a:latin typeface="Calibri" panose="020F0502020204030204" pitchFamily="34" charset="0"/>
              </a:rPr>
              <a:t>Lay Me Down</a:t>
            </a:r>
            <a:endParaRPr lang="en-US" altLang="es-US" sz="75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33D5DBC0-F55A-B225-8A49-91F7EB055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US" sz="6250">
                <a:solidFill>
                  <a:srgbClr val="FFFFFF"/>
                </a:solidFill>
                <a:latin typeface="Calibri" panose="020F0502020204030204" pitchFamily="34" charset="0"/>
              </a:rPr>
              <a:t>With this heart open wide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US" sz="6250">
                <a:solidFill>
                  <a:srgbClr val="FFFFFF"/>
                </a:solidFill>
                <a:latin typeface="Calibri" panose="020F0502020204030204" pitchFamily="34" charset="0"/>
              </a:rPr>
              <a:t>From the depths, from the heights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US" sz="6250">
                <a:solidFill>
                  <a:srgbClr val="FFFFFF"/>
                </a:solidFill>
                <a:latin typeface="Calibri" panose="020F0502020204030204" pitchFamily="34" charset="0"/>
              </a:rPr>
              <a:t>I will bring a sacrifice 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 great high Priest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Whose name is Love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ever lives and pleads for me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5B453EB2-531E-4BF0-4738-D84868C3F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 these hands lifted high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Hear my song, hear my cry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will bring a sacrifice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will bring a sacrifice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D302856-BBBA-F046-EE9E-23E8AF4408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lay me down, I’m not my own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belong to You alone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Lay me down, Lay me down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A9E93EA6-DFC9-CD80-67C6-0AB0C7880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Hand on my heart, this much is true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There’s no life apart from You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Lay me down, Lay me down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05F4D12A-6B60-DB3B-BC54-20D22D5E3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Letting go of my pride 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Giving up all my rights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Take this life and let it shine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Take this life and let it shine </a:t>
            </a:r>
          </a:p>
        </p:txBody>
      </p:sp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8EA7516-118A-FA2D-96E0-2B5A5548C7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lay me down, I’m not my own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belong to You alone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Lay me down, Lay me down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6D3BE64-D157-F236-4E47-C40CE4545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Hand on my heart, this much is true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There’s no life apart from You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Lay me down, Lay me down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47E3F36-3CBE-EB76-FEBD-9848A4103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It will be my joy to say,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Your will, Your way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01DC6C1-88DF-12B7-598E-4A1A02510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It will be my joy to say,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Your will, Your way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F2630E8-9EC0-0A60-E81D-E5DE75400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It will be my joy to say,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Your will, Your way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Always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name is graven on His hand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name is written on His heart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know that while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heaven He stands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A7F903E-FC18-B2DF-D601-DF3E8041E9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It will be my joy to say,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Your will, Your way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00F18ED-0736-E21E-F88D-2A27769E7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It will be my joy to say,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Your will, Your way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1EC568A-46D3-7060-0FA2-96A2F45B28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It will be my joy to say,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Your will, Your way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Always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B0D0CA9-6331-3415-9953-C8AA6E2D8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lay me down, I’m not my own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belong to You alone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Lay me down, Lay me down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0F70E07-DCEF-88BE-2B46-4181B66A7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Hand on my heart, this much is true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There’s no life apart from You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Lay me down, Lay me down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F2DB7839-6381-E661-4EA7-CDFB546B0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lay me down, I’m not my own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belong to You alone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Lay me down, Lay me down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2FA5883-163E-AED5-D163-FA1C4C08B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Hand on my heart, this much is true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There’s no life apart from You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Lay me down, Lay me down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Lay me down, Lay me down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F38E794C-25FE-AD5F-8D2B-CEB47F30CC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/>
            <a:r>
              <a:rPr lang="en-US" altLang="es-US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The Stand</a:t>
            </a:r>
            <a:endParaRPr lang="en-US" altLang="es-US" sz="9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>
            <a:extLst>
              <a:ext uri="{FF2B5EF4-FFF2-40B4-BE49-F238E27FC236}">
                <a16:creationId xmlns:a16="http://schemas.microsoft.com/office/drawing/2014/main" id="{BF3ECB54-A58E-261D-AC1D-AA468F046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2" tIns="44297" rIns="88592" bIns="44297" anchor="ctr"/>
          <a:lstStyle>
            <a:lvl1pPr defTabSz="1062038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2038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2038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2038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2038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20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20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20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20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499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US" sz="6250" dirty="0">
                <a:solidFill>
                  <a:srgbClr val="FFFFFF"/>
                </a:solidFill>
                <a:latin typeface="Calibri" panose="020F0502020204030204" pitchFamily="34" charset="0"/>
              </a:rPr>
              <a:t>You stood before creation</a:t>
            </a:r>
            <a:br>
              <a:rPr lang="en-US" altLang="es-US" sz="625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rgbClr val="FFFFFF"/>
                </a:solidFill>
                <a:latin typeface="Calibri" panose="020F0502020204030204" pitchFamily="34" charset="0"/>
              </a:rPr>
              <a:t>Eternity in Your hand</a:t>
            </a:r>
            <a:br>
              <a:rPr lang="en-US" altLang="es-US" sz="625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rgbClr val="FFFFFF"/>
                </a:solidFill>
                <a:latin typeface="Calibri" panose="020F0502020204030204" pitchFamily="34" charset="0"/>
              </a:rPr>
              <a:t>You spoke the earth into motion</a:t>
            </a:r>
            <a:br>
              <a:rPr lang="en-US" altLang="es-US" sz="625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rgbClr val="FFFFFF"/>
                </a:solidFill>
                <a:latin typeface="Calibri" panose="020F0502020204030204" pitchFamily="34" charset="0"/>
              </a:rPr>
              <a:t>My soul now to stand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 tongue can bid me thence depart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 tongue can bid me thence depart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73E3CA59-B291-D75D-6EDB-FB74B8D8DC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stood before my failure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Carried the Cross for my shame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sin weighed upon Your shoulders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soul now to stand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2935B79-D738-8554-58D5-FA068AD686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what can I say?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What can I do?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offer this heart, O God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Completely to You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E2E952E-C176-7EFE-386C-F2724A2519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So, I'll walk upon salvation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Your Spirit alive in 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This life to declare Your promise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soul now to stand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73CBCC2-B863-8569-D954-42578A36C3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what can I say?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What can I do?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offer this heart, O God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Completely to You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229FA67-E8AE-AE81-5A9A-96EDA6E919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what can I say?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What can I do?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offer this heart, O God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Completely to You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A1C7AB6-329B-AF70-5F9B-55A3CF1673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I'll stand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 arms high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heart abandoned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In awe of the One who gave it all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B145736-6E57-7707-C5C5-7A5EFDCD16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 I'll stand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soul Lord to You surrendered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All I am is Yours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4AEBB87-F0EA-3520-A34E-9105228886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I'll stand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 arms high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heart abandoned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In awe of the One who gave it all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87DC0E9-8AED-E3AB-75AC-1DEBB33E36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 I'll stand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soul Lord to You surrendered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All I am is Yours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C97E54D-9186-01D4-FB72-AEE77B3A32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I'll stand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 arms high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heart abandoned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In awe of the One who gave it all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Hallelujah, Hallelujah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Praise the One, risen Son of God</a:t>
            </a:r>
          </a:p>
        </p:txBody>
      </p:sp>
    </p:spTree>
    <p:extLst>
      <p:ext uri="{BB962C8B-B14F-4D97-AF65-F5344CB8AC3E}">
        <p14:creationId xmlns:p14="http://schemas.microsoft.com/office/powerpoint/2010/main" val="6402182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5DB6F96-07F2-837A-B66D-2660108642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I'll stand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soul Lord to You surrendered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All I am is Yours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C45133F-E298-29C1-68E9-65FD2B37D7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what can I say?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What can I do?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offer this heart, O God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Completely to You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100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7583858" y="3567500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" y="-1609990"/>
            <a:ext cx="10518511" cy="17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9" tIns="38264" rIns="76529" bIns="38264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ush Script MT" charset="0"/>
                <a:sym typeface="Gill Sans" charset="0"/>
              </a:rPr>
              <a:t>    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0" y="0"/>
            <a:ext cx="12178730" cy="6858000"/>
          </a:xfrm>
        </p:spPr>
        <p:txBody>
          <a:bodyPr anchor="ctr"/>
          <a:lstStyle/>
          <a:p>
            <a:pPr>
              <a:defRPr/>
            </a:pPr>
            <a:r>
              <a:rPr lang="en-US" sz="9200" b="1" dirty="0">
                <a:latin typeface="Calibri"/>
                <a:cs typeface="Calibri"/>
              </a:rPr>
              <a:t>Fight the Good Fight! </a:t>
            </a:r>
            <a:endParaRPr lang="en-US" sz="8000" i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4086935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Does living a Christian life seem hard to you; a struggle? </a:t>
            </a:r>
          </a:p>
        </p:txBody>
      </p:sp>
    </p:spTree>
    <p:extLst>
      <p:ext uri="{BB962C8B-B14F-4D97-AF65-F5344CB8AC3E}">
        <p14:creationId xmlns:p14="http://schemas.microsoft.com/office/powerpoint/2010/main" val="785803324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as for you, O man of God,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flee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these things.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Pursue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righteousness, godliness, faith, love, steadfastness, gentleness.  														                     1 Tim. 6:11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2679005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prudent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sees danger and hides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himself, but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simple go on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suffer for it.														                 															                    Prov. 22:3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74226932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Fight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good fight of faith. 														                 															               1 Tim. 6:12a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62197604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A good place to fight 								          is on our knees! 														                 															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9583448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Satan tempts me to despair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tells me of the guilt within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Upward I look and see Him there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made an end to all my sin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Take hold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the eternal life to which you were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called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about which you made the good confession in the presence of many witnesses.														                 	  1 Tim. 6:12b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0264438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charge you in the presence of God, who gives life to all things, and of Christ Jesus, who in His testimony before Pontius Pilate made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good confession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														                1 Tim. 6:13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54550762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keep the commandment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unstained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free from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reproach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until the appearing of our Lord Jesus Christ, 														                 	  												 1 Tim. 6:14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16107944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which He will display at the proper time—He who is the blessed and only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Sovereign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of kings and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Lord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lords, 														              1 Tim. 6:15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65508500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alone has immortality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who dwells in unapproachable light, whom no one has ever seen or can see. To Him be honor and eternal dominion.  Amen. 														              1 Tim. 6:16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1529147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As 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rich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this present age, charge them not to be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haughty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nor to set their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hopes on the uncertainty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riches,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on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who richly provides us with everything to enjoy.														              1 Tim. 6:17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42427926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They are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 good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to be rich in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good works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to be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generous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ready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share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														                 1 Tim. 6:18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98881441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thus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storing up treasure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themselves as a good foundation for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future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so that they may take hold of that which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truly life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       1 Tim. 6:19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7190082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 Timothy,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guard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deposit entrusted to you.  														               1 Tim. 6:20a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96441637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Avoid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irreverent babble and contradictions of what is falsely called “knowledge,”														               1 Tim. 6:20b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6419907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Because a sinless Savior died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sinful soul is counted free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God the Just is satisfied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by professing it some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swerved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from the faith. 														               1 Tim. 6:21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39771798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Grace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be with you. 														               1 Tim. 6:21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64169855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know that nothing good dwells in me, that is, in my flesh.  For I have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desire to do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what is right,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not the ability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to carry it out. 														               Rom. 7:18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04620636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…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 strong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the Lord and in the strength of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His might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               Eph. 6:10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02046186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 bold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the fight…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His might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897086168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2561560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A2D22E6-0D32-7A1F-D433-841CF188A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s-US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Whom Shall I Fear</a:t>
            </a:r>
          </a:p>
        </p:txBody>
      </p:sp>
    </p:spTree>
  </p:cSld>
  <p:clrMapOvr>
    <a:masterClrMapping/>
  </p:clrMapOvr>
  <p:transition spd="slow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C7B60D9-E779-A48D-B212-060D5248B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hear me when I call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my morning song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Though darkness fills the night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It can not hide the Light</a:t>
            </a:r>
          </a:p>
        </p:txBody>
      </p:sp>
    </p:spTree>
  </p:cSld>
  <p:clrMapOvr>
    <a:masterClrMapping/>
  </p:clrMapOvr>
  <p:transition spd="slow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41D562D-FC2D-020D-C0F0-EE0FA5AB7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Whom Shall I Fear</a:t>
            </a:r>
          </a:p>
        </p:txBody>
      </p:sp>
    </p:spTree>
  </p:cSld>
  <p:clrMapOvr>
    <a:masterClrMapping/>
  </p:clrMapOvr>
  <p:transition spd="slow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DD2A5AFE-D699-203E-762E-302C12C2C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crush the enemy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Underneath my feet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my Sword and Shield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Though troubles linger still</a:t>
            </a:r>
          </a:p>
        </p:txBody>
      </p:sp>
    </p:spTree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1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6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18907</TotalTime>
  <Words>2620</Words>
  <Application>Microsoft Macintosh PowerPoint</Application>
  <PresentationFormat>Panorámica</PresentationFormat>
  <Paragraphs>240</Paragraphs>
  <Slides>116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116</vt:i4>
      </vt:variant>
    </vt:vector>
  </HeadingPairs>
  <TitlesOfParts>
    <vt:vector size="134" baseType="lpstr">
      <vt:lpstr>Brush Script MT</vt:lpstr>
      <vt:lpstr>Arial</vt:lpstr>
      <vt:lpstr>Calibri</vt:lpstr>
      <vt:lpstr>Calibri Light</vt:lpstr>
      <vt:lpstr>Cambria</vt:lpstr>
      <vt:lpstr>Gill Sans</vt:lpstr>
      <vt:lpstr>Kunstler Script</vt:lpstr>
      <vt:lpstr>3_Default Design</vt:lpstr>
      <vt:lpstr>Tema de Office</vt:lpstr>
      <vt:lpstr>3_Office Theme</vt:lpstr>
      <vt:lpstr>5_Default Design</vt:lpstr>
      <vt:lpstr>1_Office Theme</vt:lpstr>
      <vt:lpstr>Title &amp; Subtitle</vt:lpstr>
      <vt:lpstr>Bullets</vt:lpstr>
      <vt:lpstr>1_Default Design</vt:lpstr>
      <vt:lpstr>Default Design</vt:lpstr>
      <vt:lpstr>Office Theme</vt:lpstr>
      <vt:lpstr>2_Default Design</vt:lpstr>
      <vt:lpstr>Presentación de PowerPoint</vt:lpstr>
      <vt:lpstr>Before the Throne</vt:lpstr>
      <vt:lpstr>Before the throne of God above I have a strong and perfect plea</vt:lpstr>
      <vt:lpstr>A great high Priest  Whose name is Love Who ever lives and pleads for me </vt:lpstr>
      <vt:lpstr>My name is graven on His hand My name is written on His heart I know that while In heaven He stands</vt:lpstr>
      <vt:lpstr>No tongue can bid me thence depart No tongue can bid me thence depart </vt:lpstr>
      <vt:lpstr>Hallelujah, Hallelujah Praise the One, risen Son of God</vt:lpstr>
      <vt:lpstr>When Satan tempts me to despair And tells me of the guilt within Upward I look and see Him there Who made an end to all my sin </vt:lpstr>
      <vt:lpstr>Because a sinless Savior died My sinful soul is counted free For God the Just is satisfied</vt:lpstr>
      <vt:lpstr>To look on Him and pardon me To look on Him and pardon me </vt:lpstr>
      <vt:lpstr>Behold Him there, the risen Lamb My perfect spotless righteousness The great unchangeable I Am The King of Glory and of grace </vt:lpstr>
      <vt:lpstr>One in Himself, I cannot die My soul is purchased by His blood My life is hid with Christ on high</vt:lpstr>
      <vt:lpstr>With Christ my Savior and my God With Christ my Savior and my God </vt:lpstr>
      <vt:lpstr>Hallelujah, Hallelujah Praise the One, risen Son of God</vt:lpstr>
      <vt:lpstr>Hallelujah, Hallelujah Praise the One, risen Son of God</vt:lpstr>
      <vt:lpstr>Presentación de PowerPoint</vt:lpstr>
      <vt:lpstr>Good Good Father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The Stand</vt:lpstr>
      <vt:lpstr>Presentación de PowerPoint</vt:lpstr>
      <vt:lpstr>You stood before my failure  Carried the Cross for my shame My sin weighed upon Your shoulders  My soul now to stand</vt:lpstr>
      <vt:lpstr>So what can I say? What can I do? But offer this heart, O God  Completely to You</vt:lpstr>
      <vt:lpstr>So, I'll walk upon salvation  Your Spirit alive in me This life to declare Your promise  My soul now to stand</vt:lpstr>
      <vt:lpstr>So what can I say? What can I do? But offer this heart, O God  Completely to You</vt:lpstr>
      <vt:lpstr>So what can I say?  What can I do? But offer this heart, O God  Completely to You</vt:lpstr>
      <vt:lpstr>So I'll stand  With arms high  and heart abandoned  In awe of the One who gave it all</vt:lpstr>
      <vt:lpstr> I'll stand  My soul Lord to You surrendered  All I am is Yours</vt:lpstr>
      <vt:lpstr>So I'll stand  With arms high  and heart abandoned  In awe of the One who gave it all</vt:lpstr>
      <vt:lpstr> I'll stand  My soul Lord to You surrendered  All I am is Yours</vt:lpstr>
      <vt:lpstr>So I'll stand  With arms high  and heart abandoned  In awe of the One who gave it all</vt:lpstr>
      <vt:lpstr>I'll stand  My soul Lord to You surrendered All I am is Yours</vt:lpstr>
      <vt:lpstr>So what can I say?  What can I do? But offer this heart, O God  Completely to You</vt:lpstr>
      <vt:lpstr>Presentación de PowerPoint</vt:lpstr>
      <vt:lpstr>Presentación de PowerPoint</vt:lpstr>
      <vt:lpstr>Fight the Good Fight!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129</cp:revision>
  <dcterms:created xsi:type="dcterms:W3CDTF">2015-07-25T20:50:10Z</dcterms:created>
  <dcterms:modified xsi:type="dcterms:W3CDTF">2023-11-16T21:29:21Z</dcterms:modified>
</cp:coreProperties>
</file>